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340" r:id="rId3"/>
    <p:sldId id="351" r:id="rId4"/>
    <p:sldId id="259" r:id="rId5"/>
    <p:sldId id="273" r:id="rId6"/>
    <p:sldId id="349" r:id="rId7"/>
    <p:sldId id="297" r:id="rId8"/>
    <p:sldId id="339" r:id="rId9"/>
  </p:sldIdLst>
  <p:sldSz cx="9144000" cy="6858000" type="screen4x3"/>
  <p:notesSz cx="6794500" cy="9931400"/>
  <p:embeddedFontLst>
    <p:embeddedFont>
      <p:font typeface="Arial Unicode MS" pitchFamily="34" charset="-128"/>
      <p:regular r:id="rId12"/>
    </p:embeddedFont>
    <p:embeddedFont>
      <p:font typeface="MS PGothic" pitchFamily="34" charset="-128"/>
      <p:regular r:id="rId13"/>
    </p:embeddedFont>
    <p:embeddedFont>
      <p:font typeface="Arial Black" pitchFamily="34" charset="0"/>
      <p:bold r:id="rId14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787878"/>
    <a:srgbClr val="B2B2B2"/>
    <a:srgbClr val="C0C0C0"/>
    <a:srgbClr val="FFFFFF"/>
    <a:srgbClr val="040000"/>
    <a:srgbClr val="FF0000"/>
    <a:srgbClr val="003399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40" autoAdjust="0"/>
    <p:restoredTop sz="94681" autoAdjust="0"/>
  </p:normalViewPr>
  <p:slideViewPr>
    <p:cSldViewPr snapToGrid="0">
      <p:cViewPr varScale="1">
        <p:scale>
          <a:sx n="64" d="100"/>
          <a:sy n="64" d="100"/>
        </p:scale>
        <p:origin x="-822" y="-102"/>
      </p:cViewPr>
      <p:guideLst>
        <p:guide orient="horz" pos="912"/>
        <p:guide pos="465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690" y="-86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4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defTabSz="915988" eaLnBrk="0" hangingPunct="0">
              <a:defRPr kumimoji="0"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kumimoji="0"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defTabSz="915988" eaLnBrk="0" hangingPunct="0">
              <a:defRPr kumimoji="0"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kumimoji="0" sz="1200">
                <a:latin typeface="Times New Roman" pitchFamily="18" charset="0"/>
              </a:defRPr>
            </a:lvl1pPr>
          </a:lstStyle>
          <a:p>
            <a:fld id="{E72F8878-FC48-4A83-9C4B-3E471D7E880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defTabSz="915988" eaLnBrk="0" hangingPunct="0">
              <a:defRPr kumimoji="0"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kumimoji="0"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458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4400" y="66198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868613" y="1654175"/>
            <a:ext cx="2643187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defTabSz="915988" eaLnBrk="0" hangingPunct="0">
              <a:defRPr kumimoji="0"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kumimoji="0" sz="1200">
                <a:latin typeface="Times New Roman" pitchFamily="18" charset="0"/>
              </a:defRPr>
            </a:lvl1pPr>
          </a:lstStyle>
          <a:p>
            <a:fld id="{960997C5-EACF-48CB-96E8-E6E84D5685F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ECF6C-8792-4B6A-9CCC-9AB92BF4EA31}" type="slidenum">
              <a:rPr lang="en-GB"/>
              <a:pPr/>
              <a:t>1</a:t>
            </a:fld>
            <a:endParaRPr lang="en-GB"/>
          </a:p>
        </p:txBody>
      </p:sp>
      <p:sp>
        <p:nvSpPr>
          <p:cNvPr id="149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7AA82-630B-490A-83F9-388039AB06DD}" type="slidenum">
              <a:rPr lang="en-GB"/>
              <a:pPr/>
              <a:t>2</a:t>
            </a:fld>
            <a:endParaRPr lang="en-GB"/>
          </a:p>
        </p:txBody>
      </p:sp>
      <p:sp>
        <p:nvSpPr>
          <p:cNvPr id="174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47502F-7432-45E9-B174-D80A345CFBA7}" type="slidenum">
              <a:rPr lang="en-GB"/>
              <a:pPr/>
              <a:t>4</a:t>
            </a:fld>
            <a:endParaRPr lang="en-GB"/>
          </a:p>
        </p:txBody>
      </p:sp>
      <p:sp>
        <p:nvSpPr>
          <p:cNvPr id="152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A954D-9090-42D8-B0BE-D19738941BD1}" type="slidenum">
              <a:rPr lang="en-GB"/>
              <a:pPr/>
              <a:t>5</a:t>
            </a:fld>
            <a:endParaRPr lang="en-GB"/>
          </a:p>
        </p:txBody>
      </p:sp>
      <p:sp>
        <p:nvSpPr>
          <p:cNvPr id="154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532CAA-325D-4F22-A733-C711A414C9AF}" type="slidenum">
              <a:rPr lang="en-GB"/>
              <a:pPr/>
              <a:t>7</a:t>
            </a:fld>
            <a:endParaRPr lang="en-GB"/>
          </a:p>
        </p:txBody>
      </p:sp>
      <p:sp>
        <p:nvSpPr>
          <p:cNvPr id="160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 lIns="91440" tIns="45720" rIns="91440" bIns="45720" anchor="ctr"/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581400"/>
            <a:ext cx="6400800" cy="2057400"/>
          </a:xfrm>
        </p:spPr>
        <p:txBody>
          <a:bodyPr lIns="91440" tIns="45720" rIns="91440" bIns="45720"/>
          <a:lstStyle>
            <a:lvl1pPr marL="0" indent="0" algn="ctr"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092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619500" y="42672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3096" name="Text Box 24"/>
          <p:cNvSpPr txBox="1">
            <a:spLocks noChangeArrowheads="1"/>
          </p:cNvSpPr>
          <p:nvPr userDrawn="1"/>
        </p:nvSpPr>
        <p:spPr bwMode="auto">
          <a:xfrm>
            <a:off x="6362700" y="7239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rgbClr val="B2B2B2"/>
                </a:solidFill>
                <a:latin typeface="Arial Black" pitchFamily="34" charset="0"/>
              </a:rPr>
              <a:t>www.unido.org</a:t>
            </a:r>
          </a:p>
        </p:txBody>
      </p:sp>
      <p:grpSp>
        <p:nvGrpSpPr>
          <p:cNvPr id="3109" name="Group 37"/>
          <p:cNvGrpSpPr>
            <a:grpSpLocks/>
          </p:cNvGrpSpPr>
          <p:nvPr userDrawn="1"/>
        </p:nvGrpSpPr>
        <p:grpSpPr bwMode="auto">
          <a:xfrm>
            <a:off x="0" y="0"/>
            <a:ext cx="6342063" cy="1073150"/>
            <a:chOff x="0" y="-2"/>
            <a:chExt cx="3139" cy="444"/>
          </a:xfrm>
        </p:grpSpPr>
        <p:pic>
          <p:nvPicPr>
            <p:cNvPr id="3110" name="Picture 38" descr="08_flower background_small_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r="19066"/>
            <a:stretch>
              <a:fillRect/>
            </a:stretch>
          </p:blipFill>
          <p:spPr bwMode="auto">
            <a:xfrm>
              <a:off x="2030" y="0"/>
              <a:ext cx="53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1" name="Picture 39" descr="ENVIRON_small_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7590" r="15179"/>
            <a:stretch>
              <a:fillRect/>
            </a:stretch>
          </p:blipFill>
          <p:spPr bwMode="auto">
            <a:xfrm>
              <a:off x="1008" y="-2"/>
              <a:ext cx="515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2" name="Picture 40" descr="14_Windmill background_small_2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17117" b="8559"/>
            <a:stretch>
              <a:fillRect/>
            </a:stretch>
          </p:blipFill>
          <p:spPr bwMode="auto">
            <a:xfrm>
              <a:off x="2561" y="0"/>
              <a:ext cx="578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3" name="Picture 41" descr="72197_small_2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2386"/>
            <a:stretch>
              <a:fillRect/>
            </a:stretch>
          </p:blipFill>
          <p:spPr bwMode="auto">
            <a:xfrm>
              <a:off x="494" y="0"/>
              <a:ext cx="514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4" name="Picture 42" descr="techtransfer_small_2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r="9050"/>
            <a:stretch>
              <a:fillRect/>
            </a:stretch>
          </p:blipFill>
          <p:spPr bwMode="auto">
            <a:xfrm>
              <a:off x="1523" y="0"/>
              <a:ext cx="50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5" name="Picture 43" descr="15_civilsoc2_background_small_2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 l="22659" r="7553" b="5705"/>
            <a:stretch>
              <a:fillRect/>
            </a:stretch>
          </p:blipFill>
          <p:spPr bwMode="auto">
            <a:xfrm>
              <a:off x="0" y="0"/>
              <a:ext cx="49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16" name="Picture 44" descr="UNIDOblue150pix"/>
          <p:cNvPicPr>
            <a:picLocks noChangeAspect="1" noChangeArrowheads="1"/>
          </p:cNvPicPr>
          <p:nvPr userDrawn="1"/>
        </p:nvPicPr>
        <p:blipFill>
          <a:blip r:embed="rId8" cstate="print">
            <a:lum contrast="-24000"/>
            <a:grayscl/>
          </a:blip>
          <a:srcRect/>
          <a:stretch>
            <a:fillRect/>
          </a:stretch>
        </p:blipFill>
        <p:spPr bwMode="auto">
          <a:xfrm>
            <a:off x="8105775" y="177800"/>
            <a:ext cx="769938" cy="687388"/>
          </a:xfrm>
          <a:prstGeom prst="rect">
            <a:avLst/>
          </a:prstGeom>
          <a:solidFill>
            <a:srgbClr val="C0C0C0"/>
          </a:solidFill>
        </p:spPr>
      </p:pic>
      <p:grpSp>
        <p:nvGrpSpPr>
          <p:cNvPr id="3117" name="Group 52"/>
          <p:cNvGrpSpPr>
            <a:grpSpLocks/>
          </p:cNvGrpSpPr>
          <p:nvPr userDrawn="1"/>
        </p:nvGrpSpPr>
        <p:grpSpPr bwMode="auto">
          <a:xfrm>
            <a:off x="0" y="0"/>
            <a:ext cx="9144000" cy="1162050"/>
            <a:chOff x="0" y="0"/>
            <a:chExt cx="5760" cy="732"/>
          </a:xfrm>
        </p:grpSpPr>
        <p:pic>
          <p:nvPicPr>
            <p:cNvPr id="3118" name="Picture 53" descr="08_flower background_small_2"/>
            <p:cNvPicPr>
              <a:picLocks noChangeAspect="1" noChangeArrowheads="1"/>
            </p:cNvPicPr>
            <p:nvPr/>
          </p:nvPicPr>
          <p:blipFill>
            <a:blip r:embed="rId2" cstate="print"/>
            <a:srcRect r="19066"/>
            <a:stretch>
              <a:fillRect/>
            </a:stretch>
          </p:blipFill>
          <p:spPr bwMode="auto">
            <a:xfrm>
              <a:off x="3725" y="0"/>
              <a:ext cx="984" cy="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9" name="Picture 54" descr="ENVIRON_small_2"/>
            <p:cNvPicPr>
              <a:picLocks noChangeAspect="1" noChangeArrowheads="1"/>
            </p:cNvPicPr>
            <p:nvPr/>
          </p:nvPicPr>
          <p:blipFill>
            <a:blip r:embed="rId3" cstate="print"/>
            <a:srcRect l="7590" r="15179"/>
            <a:stretch>
              <a:fillRect/>
            </a:stretch>
          </p:blipFill>
          <p:spPr bwMode="auto">
            <a:xfrm>
              <a:off x="1850" y="0"/>
              <a:ext cx="945" cy="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20" name="Picture 55" descr="14_Windmill background_small_2"/>
            <p:cNvPicPr>
              <a:picLocks noChangeAspect="1" noChangeArrowheads="1"/>
            </p:cNvPicPr>
            <p:nvPr/>
          </p:nvPicPr>
          <p:blipFill>
            <a:blip r:embed="rId4" cstate="print"/>
            <a:srcRect t="17117" b="8559"/>
            <a:stretch>
              <a:fillRect/>
            </a:stretch>
          </p:blipFill>
          <p:spPr bwMode="auto">
            <a:xfrm>
              <a:off x="4699" y="0"/>
              <a:ext cx="1061" cy="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21" name="Picture 56" descr="72197_small_2"/>
            <p:cNvPicPr>
              <a:picLocks noChangeAspect="1" noChangeArrowheads="1"/>
            </p:cNvPicPr>
            <p:nvPr/>
          </p:nvPicPr>
          <p:blipFill>
            <a:blip r:embed="rId5" cstate="print"/>
            <a:srcRect l="2386"/>
            <a:stretch>
              <a:fillRect/>
            </a:stretch>
          </p:blipFill>
          <p:spPr bwMode="auto">
            <a:xfrm>
              <a:off x="906" y="0"/>
              <a:ext cx="944" cy="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22" name="Picture 57" descr="techtransfer_small_2"/>
            <p:cNvPicPr>
              <a:picLocks noChangeAspect="1" noChangeArrowheads="1"/>
            </p:cNvPicPr>
            <p:nvPr/>
          </p:nvPicPr>
          <p:blipFill>
            <a:blip r:embed="rId6" cstate="print"/>
            <a:srcRect r="9050"/>
            <a:stretch>
              <a:fillRect/>
            </a:stretch>
          </p:blipFill>
          <p:spPr bwMode="auto">
            <a:xfrm>
              <a:off x="2795" y="0"/>
              <a:ext cx="930" cy="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23" name="Picture 58" descr="15_civilsoc2_background_small_2"/>
            <p:cNvPicPr>
              <a:picLocks noChangeAspect="1" noChangeArrowheads="1"/>
            </p:cNvPicPr>
            <p:nvPr/>
          </p:nvPicPr>
          <p:blipFill>
            <a:blip r:embed="rId9" cstate="print"/>
            <a:srcRect l="22659" r="7553" b="5705"/>
            <a:stretch>
              <a:fillRect/>
            </a:stretch>
          </p:blipFill>
          <p:spPr bwMode="auto">
            <a:xfrm>
              <a:off x="0" y="0"/>
              <a:ext cx="910" cy="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24" name="Group 52"/>
          <p:cNvGrpSpPr>
            <a:grpSpLocks/>
          </p:cNvGrpSpPr>
          <p:nvPr userDrawn="1"/>
        </p:nvGrpSpPr>
        <p:grpSpPr bwMode="auto">
          <a:xfrm>
            <a:off x="195263" y="5715000"/>
            <a:ext cx="8716962" cy="966788"/>
            <a:chOff x="123" y="3600"/>
            <a:chExt cx="5491" cy="609"/>
          </a:xfrm>
        </p:grpSpPr>
        <p:pic>
          <p:nvPicPr>
            <p:cNvPr id="3125" name="Picture 59" descr="www"/>
            <p:cNvPicPr>
              <a:picLocks noChangeAspect="1" noChangeArrowheads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450" y="3788"/>
              <a:ext cx="11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26" name="Picture 60" descr="UNIDO logo_grey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23" y="3600"/>
              <a:ext cx="2880" cy="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53100" y="1066800"/>
            <a:ext cx="1638300" cy="434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066800"/>
            <a:ext cx="4762500" cy="434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2133600"/>
            <a:ext cx="23241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133600"/>
            <a:ext cx="23241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066800"/>
            <a:ext cx="655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2133600"/>
            <a:ext cx="4800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</a:t>
            </a: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175"/>
            <a:ext cx="9144000" cy="7016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5862638" y="2667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rgbClr val="B2B2B2"/>
                </a:solidFill>
                <a:latin typeface="Arial Black" pitchFamily="34" charset="0"/>
              </a:rPr>
              <a:t>www.unido.org</a:t>
            </a:r>
          </a:p>
        </p:txBody>
      </p:sp>
      <p:grpSp>
        <p:nvGrpSpPr>
          <p:cNvPr id="1062" name="Group 38"/>
          <p:cNvGrpSpPr>
            <a:grpSpLocks/>
          </p:cNvGrpSpPr>
          <p:nvPr/>
        </p:nvGrpSpPr>
        <p:grpSpPr bwMode="auto">
          <a:xfrm>
            <a:off x="0" y="0"/>
            <a:ext cx="4983163" cy="704850"/>
            <a:chOff x="0" y="-2"/>
            <a:chExt cx="3139" cy="444"/>
          </a:xfrm>
        </p:grpSpPr>
        <p:pic>
          <p:nvPicPr>
            <p:cNvPr id="1056" name="Picture 32" descr="08_flower background_small_2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r="19066"/>
            <a:stretch>
              <a:fillRect/>
            </a:stretch>
          </p:blipFill>
          <p:spPr bwMode="auto">
            <a:xfrm>
              <a:off x="2030" y="0"/>
              <a:ext cx="53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8" name="Picture 34" descr="ENVIRON_small_2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 l="7590" r="15179"/>
            <a:stretch>
              <a:fillRect/>
            </a:stretch>
          </p:blipFill>
          <p:spPr bwMode="auto">
            <a:xfrm>
              <a:off x="1008" y="-2"/>
              <a:ext cx="515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7" name="Picture 33" descr="14_Windmill background_small_2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 t="17117" b="8559"/>
            <a:stretch>
              <a:fillRect/>
            </a:stretch>
          </p:blipFill>
          <p:spPr bwMode="auto">
            <a:xfrm>
              <a:off x="2561" y="0"/>
              <a:ext cx="578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9" name="Picture 35" descr="72197_small_2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 l="2386"/>
            <a:stretch>
              <a:fillRect/>
            </a:stretch>
          </p:blipFill>
          <p:spPr bwMode="auto">
            <a:xfrm>
              <a:off x="494" y="0"/>
              <a:ext cx="514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0" name="Picture 36" descr="techtransfer_small_2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 r="9050"/>
            <a:stretch>
              <a:fillRect/>
            </a:stretch>
          </p:blipFill>
          <p:spPr bwMode="auto">
            <a:xfrm>
              <a:off x="1523" y="0"/>
              <a:ext cx="50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1" name="Picture 37" descr="15_civilsoc2_background_small_2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 l="22659" r="7553" b="5705"/>
            <a:stretch>
              <a:fillRect/>
            </a:stretch>
          </p:blipFill>
          <p:spPr bwMode="auto">
            <a:xfrm>
              <a:off x="0" y="0"/>
              <a:ext cx="49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64" name="Picture 40" descr="UNIDOblue150pix"/>
          <p:cNvPicPr>
            <a:picLocks noChangeAspect="1" noChangeArrowheads="1"/>
          </p:cNvPicPr>
          <p:nvPr/>
        </p:nvPicPr>
        <p:blipFill>
          <a:blip r:embed="rId19" cstate="print">
            <a:lum contrast="-24000"/>
            <a:grayscl/>
          </a:blip>
          <a:srcRect/>
          <a:stretch>
            <a:fillRect/>
          </a:stretch>
        </p:blipFill>
        <p:spPr bwMode="auto">
          <a:xfrm>
            <a:off x="8067675" y="3175"/>
            <a:ext cx="769938" cy="687388"/>
          </a:xfrm>
          <a:prstGeom prst="rect">
            <a:avLst/>
          </a:prstGeom>
          <a:solidFill>
            <a:srgbClr val="C0C0C0"/>
          </a:solidFill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787878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787878"/>
          </a:solidFill>
          <a:latin typeface="Arial" pitchFamily="34" charset="0"/>
          <a:cs typeface="Times New Roman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787878"/>
          </a:solidFill>
          <a:latin typeface="Arial" pitchFamily="34" charset="0"/>
          <a:cs typeface="Times New Roman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787878"/>
          </a:solidFill>
          <a:latin typeface="Arial" pitchFamily="34" charset="0"/>
          <a:cs typeface="Times New Roman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787878"/>
          </a:solidFill>
          <a:latin typeface="Arial" pitchFamily="34" charset="0"/>
          <a:cs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787878"/>
          </a:solidFill>
          <a:latin typeface="Arial" pitchFamily="34" charset="0"/>
          <a:cs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787878"/>
          </a:solidFill>
          <a:latin typeface="Arial" pitchFamily="34" charset="0"/>
          <a:cs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787878"/>
          </a:solidFill>
          <a:latin typeface="Arial" pitchFamily="34" charset="0"/>
          <a:cs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787878"/>
          </a:solidFill>
          <a:latin typeface="Arial" pitchFamily="34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defRPr sz="3200">
          <a:solidFill>
            <a:schemeClr val="tx1"/>
          </a:solidFill>
          <a:latin typeface="+mj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defRPr sz="3200">
          <a:solidFill>
            <a:schemeClr val="tx1"/>
          </a:solidFill>
          <a:latin typeface="+mj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3200">
          <a:solidFill>
            <a:schemeClr val="tx1"/>
          </a:solidFill>
          <a:latin typeface="+mj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3200">
          <a:solidFill>
            <a:schemeClr val="tx1"/>
          </a:solidFill>
          <a:latin typeface="+mj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3200">
          <a:solidFill>
            <a:schemeClr val="tx1"/>
          </a:solidFill>
          <a:latin typeface="+mj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3200">
          <a:solidFill>
            <a:schemeClr val="tx1"/>
          </a:solidFill>
          <a:latin typeface="+mj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3200">
          <a:solidFill>
            <a:schemeClr val="tx1"/>
          </a:solidFill>
          <a:latin typeface="+mj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32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g.ceglie@unido.or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449763" y="2279650"/>
            <a:ext cx="4000500" cy="1928813"/>
          </a:xfrm>
        </p:spPr>
        <p:txBody>
          <a:bodyPr/>
          <a:lstStyle/>
          <a:p>
            <a:pPr algn="l"/>
            <a:r>
              <a:rPr lang="en-US" b="0"/>
              <a:t>Clusters </a:t>
            </a:r>
            <a:br>
              <a:rPr lang="en-US" b="0"/>
            </a:br>
            <a:r>
              <a:rPr lang="en-US" b="0"/>
              <a:t>and </a:t>
            </a:r>
            <a:br>
              <a:rPr lang="en-US" b="0"/>
            </a:br>
            <a:r>
              <a:rPr lang="en-US" b="0"/>
              <a:t>Business Linkages</a:t>
            </a:r>
            <a:endParaRPr lang="en-GB" b="0"/>
          </a:p>
        </p:txBody>
      </p:sp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4012" r="3304"/>
          <a:stretch>
            <a:fillRect/>
          </a:stretch>
        </p:blipFill>
        <p:spPr bwMode="auto">
          <a:xfrm>
            <a:off x="1423988" y="1851025"/>
            <a:ext cx="2092325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911225" y="4705350"/>
            <a:ext cx="7615238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en-GB" altLang="ja-JP" sz="1600">
                <a:solidFill>
                  <a:srgbClr val="000066"/>
                </a:solidFill>
                <a:ea typeface="MS PGothic" pitchFamily="34" charset="-128"/>
              </a:rPr>
              <a:t>Giovanna Ceglie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en-US" altLang="ja-JP" sz="1400">
                <a:solidFill>
                  <a:srgbClr val="000066"/>
                </a:solidFill>
                <a:ea typeface="MS PGothic" pitchFamily="34" charset="-128"/>
              </a:rPr>
              <a:t>UNIDO-IADB-MIF International Meeting on Competitiveness of Small Enterprises: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en-US" altLang="ja-JP" sz="1400">
                <a:solidFill>
                  <a:srgbClr val="000066"/>
                </a:solidFill>
                <a:ea typeface="MS PGothic" pitchFamily="34" charset="-128"/>
              </a:rPr>
              <a:t>Clusters and Local Development 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en-US" altLang="ja-JP" sz="1400">
                <a:solidFill>
                  <a:srgbClr val="000066"/>
                </a:solidFill>
                <a:ea typeface="MS PGothic" pitchFamily="34" charset="-128"/>
              </a:rPr>
              <a:t>October 29 - 30, 2007 Washington, DC </a:t>
            </a:r>
          </a:p>
        </p:txBody>
      </p:sp>
    </p:spTree>
  </p:cSld>
  <p:clrMapOvr>
    <a:masterClrMapping/>
  </p:clrMapOvr>
  <p:transition advTm="8096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5000" y="2290763"/>
            <a:ext cx="7810500" cy="3741737"/>
          </a:xfrm>
        </p:spPr>
        <p:txBody>
          <a:bodyPr/>
          <a:lstStyle/>
          <a:p>
            <a:pPr>
              <a:spcBef>
                <a:spcPct val="55000"/>
              </a:spcBef>
            </a:pPr>
            <a:endParaRPr lang="es-ES" sz="2000">
              <a:latin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2800">
                <a:latin typeface="Arial" pitchFamily="34" charset="0"/>
              </a:rPr>
              <a:t>Pro-poor growth</a:t>
            </a:r>
          </a:p>
          <a:p>
            <a:pPr>
              <a:buFont typeface="Wingdings" pitchFamily="2" charset="2"/>
              <a:buChar char="§"/>
            </a:pPr>
            <a:r>
              <a:rPr lang="es-ES" sz="2800">
                <a:latin typeface="Arial" pitchFamily="34" charset="0"/>
              </a:rPr>
              <a:t>Private sector development for poverty reduction</a:t>
            </a:r>
          </a:p>
          <a:p>
            <a:pPr>
              <a:buFont typeface="Wingdings" pitchFamily="2" charset="2"/>
              <a:buChar char="§"/>
            </a:pPr>
            <a:r>
              <a:rPr lang="es-ES" sz="2800">
                <a:latin typeface="Arial" pitchFamily="34" charset="0"/>
              </a:rPr>
              <a:t>Linkages, external economies, community based approach for broad-based, inclusive development</a:t>
            </a: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874713" y="1524000"/>
            <a:ext cx="4733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s-ES" sz="2800" b="1">
                <a:solidFill>
                  <a:schemeClr val="accent1"/>
                </a:solidFill>
              </a:rPr>
              <a:t>Logic of the CBL approach</a:t>
            </a:r>
            <a:endParaRPr kumimoji="0" lang="en-US" sz="28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advTm="517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1026"/>
          <p:cNvSpPr>
            <a:spLocks noChangeArrowheads="1"/>
          </p:cNvSpPr>
          <p:nvPr/>
        </p:nvSpPr>
        <p:spPr bwMode="auto">
          <a:xfrm>
            <a:off x="617538" y="2043113"/>
            <a:ext cx="7810500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55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kumimoji="0" lang="es-ES" sz="280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§"/>
            </a:pPr>
            <a:r>
              <a:rPr kumimoji="0" lang="es-ES" sz="2800">
                <a:solidFill>
                  <a:srgbClr val="000000"/>
                </a:solidFill>
                <a:latin typeface="Arial Unicode MS" pitchFamily="34" charset="-128"/>
              </a:rPr>
              <a:t>Clusters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§"/>
            </a:pPr>
            <a:r>
              <a:rPr kumimoji="0" lang="es-ES" sz="2800">
                <a:solidFill>
                  <a:srgbClr val="000000"/>
                </a:solidFill>
                <a:latin typeface="Arial Unicode MS" pitchFamily="34" charset="-128"/>
              </a:rPr>
              <a:t>Networks (incl. export consortia) and supplier development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§"/>
            </a:pPr>
            <a:r>
              <a:rPr kumimoji="0" lang="es-ES" sz="2800">
                <a:solidFill>
                  <a:srgbClr val="000000"/>
                </a:solidFill>
                <a:latin typeface="Arial Unicode MS" pitchFamily="34" charset="-128"/>
              </a:rPr>
              <a:t>Private Public Partnership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§"/>
            </a:pPr>
            <a:r>
              <a:rPr kumimoji="0" lang="es-ES" sz="2800">
                <a:solidFill>
                  <a:srgbClr val="000000"/>
                </a:solidFill>
                <a:latin typeface="Arial Unicode MS" pitchFamily="34" charset="-128"/>
              </a:rPr>
              <a:t>Corporate Social Responsibility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§"/>
            </a:pPr>
            <a:r>
              <a:rPr kumimoji="0" lang="es-ES" sz="2800">
                <a:solidFill>
                  <a:srgbClr val="000000"/>
                </a:solidFill>
                <a:latin typeface="Arial Unicode MS" pitchFamily="34" charset="-128"/>
              </a:rPr>
              <a:t>Value Chain</a:t>
            </a:r>
          </a:p>
        </p:txBody>
      </p:sp>
      <p:sp>
        <p:nvSpPr>
          <p:cNvPr id="188419" name="Text Box 1027"/>
          <p:cNvSpPr txBox="1">
            <a:spLocks noChangeArrowheads="1"/>
          </p:cNvSpPr>
          <p:nvPr/>
        </p:nvSpPr>
        <p:spPr bwMode="auto">
          <a:xfrm>
            <a:off x="857250" y="1560513"/>
            <a:ext cx="17668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5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es-ES" sz="2800" b="1">
                <a:solidFill>
                  <a:schemeClr val="accent1"/>
                </a:solidFill>
              </a:rPr>
              <a:t>Elements</a:t>
            </a:r>
          </a:p>
          <a:p>
            <a:endParaRPr lang="en-US"/>
          </a:p>
        </p:txBody>
      </p:sp>
    </p:spTree>
  </p:cSld>
  <p:clrMapOvr>
    <a:masterClrMapping/>
  </p:clrMapOvr>
  <p:transition advTm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06" name="Rectangle 262"/>
          <p:cNvSpPr>
            <a:spLocks noChangeArrowheads="1"/>
          </p:cNvSpPr>
          <p:nvPr/>
        </p:nvSpPr>
        <p:spPr bwMode="auto">
          <a:xfrm>
            <a:off x="635000" y="1092200"/>
            <a:ext cx="7683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/>
            <a:r>
              <a:rPr kumimoji="0" lang="en-US" sz="44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Light" pitchFamily="34" charset="0"/>
              </a:rPr>
              <a:t>Participating countries </a:t>
            </a:r>
          </a:p>
        </p:txBody>
      </p:sp>
      <p:sp>
        <p:nvSpPr>
          <p:cNvPr id="32007" name="Rectangle 263"/>
          <p:cNvSpPr>
            <a:spLocks noChangeArrowheads="1"/>
          </p:cNvSpPr>
          <p:nvPr/>
        </p:nvSpPr>
        <p:spPr bwMode="auto">
          <a:xfrm>
            <a:off x="3581400" y="34798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kumimoji="0" lang="en-US" sz="1400" b="1">
                <a:solidFill>
                  <a:schemeClr val="accent1"/>
                </a:solidFill>
                <a:latin typeface="Abadi MT Condensed Light" pitchFamily="34" charset="0"/>
              </a:rPr>
              <a:t>Senegal</a:t>
            </a:r>
            <a:endParaRPr kumimoji="0" lang="en-US" sz="14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badi MT Condensed Light" pitchFamily="34" charset="0"/>
            </a:endParaRPr>
          </a:p>
        </p:txBody>
      </p:sp>
      <p:grpSp>
        <p:nvGrpSpPr>
          <p:cNvPr id="32008" name="Group 264"/>
          <p:cNvGrpSpPr>
            <a:grpSpLocks/>
          </p:cNvGrpSpPr>
          <p:nvPr/>
        </p:nvGrpSpPr>
        <p:grpSpPr bwMode="auto">
          <a:xfrm>
            <a:off x="677863" y="2266950"/>
            <a:ext cx="7972425" cy="3441700"/>
            <a:chOff x="451" y="1116"/>
            <a:chExt cx="4958" cy="2168"/>
          </a:xfrm>
        </p:grpSpPr>
        <p:grpSp>
          <p:nvGrpSpPr>
            <p:cNvPr id="32009" name="Group 265"/>
            <p:cNvGrpSpPr>
              <a:grpSpLocks/>
            </p:cNvGrpSpPr>
            <p:nvPr/>
          </p:nvGrpSpPr>
          <p:grpSpPr bwMode="auto">
            <a:xfrm>
              <a:off x="451" y="1116"/>
              <a:ext cx="4958" cy="2168"/>
              <a:chOff x="451" y="1116"/>
              <a:chExt cx="4958" cy="2168"/>
            </a:xfrm>
          </p:grpSpPr>
          <p:sp>
            <p:nvSpPr>
              <p:cNvPr id="32010" name="Freeform 266"/>
              <p:cNvSpPr>
                <a:spLocks/>
              </p:cNvSpPr>
              <p:nvPr/>
            </p:nvSpPr>
            <p:spPr bwMode="auto">
              <a:xfrm>
                <a:off x="1793" y="1151"/>
                <a:ext cx="287" cy="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68"/>
                  </a:cxn>
                  <a:cxn ang="0">
                    <a:pos x="167" y="144"/>
                  </a:cxn>
                  <a:cxn ang="0">
                    <a:pos x="286" y="287"/>
                  </a:cxn>
                </a:cxnLst>
                <a:rect l="0" t="0" r="r" b="b"/>
                <a:pathLst>
                  <a:path w="287" h="288">
                    <a:moveTo>
                      <a:pt x="0" y="0"/>
                    </a:moveTo>
                    <a:lnTo>
                      <a:pt x="86" y="68"/>
                    </a:lnTo>
                    <a:lnTo>
                      <a:pt x="167" y="144"/>
                    </a:lnTo>
                    <a:lnTo>
                      <a:pt x="286" y="287"/>
                    </a:lnTo>
                  </a:path>
                </a:pathLst>
              </a:custGeom>
              <a:noFill/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1" name="Line 267"/>
              <p:cNvSpPr>
                <a:spLocks noChangeShapeType="1"/>
              </p:cNvSpPr>
              <p:nvPr/>
            </p:nvSpPr>
            <p:spPr bwMode="auto">
              <a:xfrm>
                <a:off x="2994" y="3197"/>
                <a:ext cx="488" cy="1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12" name="Freeform 268"/>
              <p:cNvSpPr>
                <a:spLocks/>
              </p:cNvSpPr>
              <p:nvPr/>
            </p:nvSpPr>
            <p:spPr bwMode="auto">
              <a:xfrm>
                <a:off x="1874" y="1170"/>
                <a:ext cx="302" cy="2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58"/>
                  </a:cxn>
                  <a:cxn ang="0">
                    <a:pos x="163" y="125"/>
                  </a:cxn>
                  <a:cxn ang="0">
                    <a:pos x="301" y="268"/>
                  </a:cxn>
                </a:cxnLst>
                <a:rect l="0" t="0" r="r" b="b"/>
                <a:pathLst>
                  <a:path w="302" h="269">
                    <a:moveTo>
                      <a:pt x="0" y="0"/>
                    </a:moveTo>
                    <a:lnTo>
                      <a:pt x="86" y="58"/>
                    </a:lnTo>
                    <a:lnTo>
                      <a:pt x="163" y="125"/>
                    </a:lnTo>
                    <a:lnTo>
                      <a:pt x="301" y="268"/>
                    </a:lnTo>
                  </a:path>
                </a:pathLst>
              </a:custGeom>
              <a:noFill/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3" name="Freeform 269"/>
              <p:cNvSpPr>
                <a:spLocks/>
              </p:cNvSpPr>
              <p:nvPr/>
            </p:nvSpPr>
            <p:spPr bwMode="auto">
              <a:xfrm>
                <a:off x="2017" y="1223"/>
                <a:ext cx="250" cy="2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58"/>
                  </a:cxn>
                  <a:cxn ang="0">
                    <a:pos x="162" y="125"/>
                  </a:cxn>
                  <a:cxn ang="0">
                    <a:pos x="249" y="211"/>
                  </a:cxn>
                </a:cxnLst>
                <a:rect l="0" t="0" r="r" b="b"/>
                <a:pathLst>
                  <a:path w="250" h="212">
                    <a:moveTo>
                      <a:pt x="0" y="0"/>
                    </a:moveTo>
                    <a:lnTo>
                      <a:pt x="86" y="58"/>
                    </a:lnTo>
                    <a:lnTo>
                      <a:pt x="162" y="125"/>
                    </a:lnTo>
                    <a:lnTo>
                      <a:pt x="249" y="211"/>
                    </a:lnTo>
                  </a:path>
                </a:pathLst>
              </a:custGeom>
              <a:noFill/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4" name="Freeform 270"/>
              <p:cNvSpPr>
                <a:spLocks/>
              </p:cNvSpPr>
              <p:nvPr/>
            </p:nvSpPr>
            <p:spPr bwMode="auto">
              <a:xfrm>
                <a:off x="4357" y="1250"/>
                <a:ext cx="470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3" y="82"/>
                  </a:cxn>
                  <a:cxn ang="0">
                    <a:pos x="311" y="182"/>
                  </a:cxn>
                  <a:cxn ang="0">
                    <a:pos x="469" y="293"/>
                  </a:cxn>
                </a:cxnLst>
                <a:rect l="0" t="0" r="r" b="b"/>
                <a:pathLst>
                  <a:path w="470" h="294">
                    <a:moveTo>
                      <a:pt x="0" y="0"/>
                    </a:moveTo>
                    <a:lnTo>
                      <a:pt x="153" y="82"/>
                    </a:lnTo>
                    <a:lnTo>
                      <a:pt x="311" y="182"/>
                    </a:lnTo>
                    <a:lnTo>
                      <a:pt x="469" y="293"/>
                    </a:lnTo>
                  </a:path>
                </a:pathLst>
              </a:custGeom>
              <a:noFill/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5" name="Line 271"/>
              <p:cNvSpPr>
                <a:spLocks noChangeShapeType="1"/>
              </p:cNvSpPr>
              <p:nvPr/>
            </p:nvSpPr>
            <p:spPr bwMode="auto">
              <a:xfrm>
                <a:off x="2715" y="1412"/>
                <a:ext cx="2068" cy="1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16" name="Line 272"/>
              <p:cNvSpPr>
                <a:spLocks noChangeShapeType="1"/>
              </p:cNvSpPr>
              <p:nvPr/>
            </p:nvSpPr>
            <p:spPr bwMode="auto">
              <a:xfrm>
                <a:off x="2715" y="1516"/>
                <a:ext cx="2226" cy="1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17" name="Line 273"/>
              <p:cNvSpPr>
                <a:spLocks noChangeShapeType="1"/>
              </p:cNvSpPr>
              <p:nvPr/>
            </p:nvSpPr>
            <p:spPr bwMode="auto">
              <a:xfrm>
                <a:off x="2611" y="1650"/>
                <a:ext cx="2362" cy="1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18" name="Freeform 274"/>
              <p:cNvSpPr>
                <a:spLocks/>
              </p:cNvSpPr>
              <p:nvPr/>
            </p:nvSpPr>
            <p:spPr bwMode="auto">
              <a:xfrm>
                <a:off x="2172" y="2069"/>
                <a:ext cx="231" cy="1215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230" y="120"/>
                  </a:cxn>
                  <a:cxn ang="0">
                    <a:pos x="220" y="253"/>
                  </a:cxn>
                  <a:cxn ang="0">
                    <a:pos x="196" y="384"/>
                  </a:cxn>
                  <a:cxn ang="0">
                    <a:pos x="173" y="536"/>
                  </a:cxn>
                  <a:cxn ang="0">
                    <a:pos x="149" y="661"/>
                  </a:cxn>
                  <a:cxn ang="0">
                    <a:pos x="124" y="805"/>
                  </a:cxn>
                  <a:cxn ang="0">
                    <a:pos x="100" y="926"/>
                  </a:cxn>
                  <a:cxn ang="0">
                    <a:pos x="66" y="1035"/>
                  </a:cxn>
                  <a:cxn ang="0">
                    <a:pos x="38" y="1117"/>
                  </a:cxn>
                  <a:cxn ang="0">
                    <a:pos x="0" y="1214"/>
                  </a:cxn>
                </a:cxnLst>
                <a:rect l="0" t="0" r="r" b="b"/>
                <a:pathLst>
                  <a:path w="231" h="1215">
                    <a:moveTo>
                      <a:pt x="230" y="0"/>
                    </a:moveTo>
                    <a:lnTo>
                      <a:pt x="230" y="120"/>
                    </a:lnTo>
                    <a:lnTo>
                      <a:pt x="220" y="253"/>
                    </a:lnTo>
                    <a:lnTo>
                      <a:pt x="196" y="384"/>
                    </a:lnTo>
                    <a:lnTo>
                      <a:pt x="173" y="536"/>
                    </a:lnTo>
                    <a:lnTo>
                      <a:pt x="149" y="661"/>
                    </a:lnTo>
                    <a:lnTo>
                      <a:pt x="124" y="805"/>
                    </a:lnTo>
                    <a:lnTo>
                      <a:pt x="100" y="926"/>
                    </a:lnTo>
                    <a:lnTo>
                      <a:pt x="66" y="1035"/>
                    </a:lnTo>
                    <a:lnTo>
                      <a:pt x="38" y="1117"/>
                    </a:lnTo>
                    <a:lnTo>
                      <a:pt x="0" y="1214"/>
                    </a:lnTo>
                  </a:path>
                </a:pathLst>
              </a:custGeom>
              <a:noFill/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9" name="Line 275"/>
              <p:cNvSpPr>
                <a:spLocks noChangeShapeType="1"/>
              </p:cNvSpPr>
              <p:nvPr/>
            </p:nvSpPr>
            <p:spPr bwMode="auto">
              <a:xfrm>
                <a:off x="2525" y="1790"/>
                <a:ext cx="2621" cy="1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20" name="Line 276"/>
              <p:cNvSpPr>
                <a:spLocks noChangeShapeType="1"/>
              </p:cNvSpPr>
              <p:nvPr/>
            </p:nvSpPr>
            <p:spPr bwMode="auto">
              <a:xfrm>
                <a:off x="2458" y="1924"/>
                <a:ext cx="2830" cy="1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21" name="Line 277"/>
              <p:cNvSpPr>
                <a:spLocks noChangeShapeType="1"/>
              </p:cNvSpPr>
              <p:nvPr/>
            </p:nvSpPr>
            <p:spPr bwMode="auto">
              <a:xfrm>
                <a:off x="455" y="2321"/>
                <a:ext cx="4944" cy="1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22" name="Freeform 278"/>
              <p:cNvSpPr>
                <a:spLocks/>
              </p:cNvSpPr>
              <p:nvPr/>
            </p:nvSpPr>
            <p:spPr bwMode="auto">
              <a:xfrm>
                <a:off x="728" y="1150"/>
                <a:ext cx="645" cy="2111"/>
              </a:xfrm>
              <a:custGeom>
                <a:avLst/>
                <a:gdLst/>
                <a:ahLst/>
                <a:cxnLst>
                  <a:cxn ang="0">
                    <a:pos x="644" y="0"/>
                  </a:cxn>
                  <a:cxn ang="0">
                    <a:pos x="582" y="33"/>
                  </a:cxn>
                  <a:cxn ang="0">
                    <a:pos x="458" y="129"/>
                  </a:cxn>
                  <a:cxn ang="0">
                    <a:pos x="343" y="248"/>
                  </a:cxn>
                  <a:cxn ang="0">
                    <a:pos x="262" y="368"/>
                  </a:cxn>
                  <a:cxn ang="0">
                    <a:pos x="186" y="507"/>
                  </a:cxn>
                  <a:cxn ang="0">
                    <a:pos x="109" y="647"/>
                  </a:cxn>
                  <a:cxn ang="0">
                    <a:pos x="58" y="775"/>
                  </a:cxn>
                  <a:cxn ang="0">
                    <a:pos x="9" y="919"/>
                  </a:cxn>
                  <a:cxn ang="0">
                    <a:pos x="0" y="1039"/>
                  </a:cxn>
                  <a:cxn ang="0">
                    <a:pos x="0" y="1172"/>
                  </a:cxn>
                  <a:cxn ang="0">
                    <a:pos x="0" y="1302"/>
                  </a:cxn>
                  <a:cxn ang="0">
                    <a:pos x="5" y="1449"/>
                  </a:cxn>
                  <a:cxn ang="0">
                    <a:pos x="0" y="1587"/>
                  </a:cxn>
                  <a:cxn ang="0">
                    <a:pos x="0" y="1730"/>
                  </a:cxn>
                  <a:cxn ang="0">
                    <a:pos x="5" y="2035"/>
                  </a:cxn>
                  <a:cxn ang="0">
                    <a:pos x="9" y="2110"/>
                  </a:cxn>
                </a:cxnLst>
                <a:rect l="0" t="0" r="r" b="b"/>
                <a:pathLst>
                  <a:path w="645" h="2111">
                    <a:moveTo>
                      <a:pt x="644" y="0"/>
                    </a:moveTo>
                    <a:lnTo>
                      <a:pt x="582" y="33"/>
                    </a:lnTo>
                    <a:lnTo>
                      <a:pt x="458" y="129"/>
                    </a:lnTo>
                    <a:lnTo>
                      <a:pt x="343" y="248"/>
                    </a:lnTo>
                    <a:lnTo>
                      <a:pt x="262" y="368"/>
                    </a:lnTo>
                    <a:lnTo>
                      <a:pt x="186" y="507"/>
                    </a:lnTo>
                    <a:lnTo>
                      <a:pt x="109" y="647"/>
                    </a:lnTo>
                    <a:lnTo>
                      <a:pt x="58" y="775"/>
                    </a:lnTo>
                    <a:lnTo>
                      <a:pt x="9" y="919"/>
                    </a:lnTo>
                    <a:lnTo>
                      <a:pt x="0" y="1039"/>
                    </a:lnTo>
                    <a:lnTo>
                      <a:pt x="0" y="1172"/>
                    </a:lnTo>
                    <a:lnTo>
                      <a:pt x="0" y="1302"/>
                    </a:lnTo>
                    <a:lnTo>
                      <a:pt x="5" y="1449"/>
                    </a:lnTo>
                    <a:lnTo>
                      <a:pt x="0" y="1587"/>
                    </a:lnTo>
                    <a:lnTo>
                      <a:pt x="0" y="1730"/>
                    </a:lnTo>
                    <a:lnTo>
                      <a:pt x="5" y="2035"/>
                    </a:lnTo>
                    <a:lnTo>
                      <a:pt x="9" y="2110"/>
                    </a:lnTo>
                  </a:path>
                </a:pathLst>
              </a:custGeom>
              <a:noFill/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3" name="Freeform 279"/>
              <p:cNvSpPr>
                <a:spLocks/>
              </p:cNvSpPr>
              <p:nvPr/>
            </p:nvSpPr>
            <p:spPr bwMode="auto">
              <a:xfrm>
                <a:off x="747" y="1145"/>
                <a:ext cx="656" cy="2135"/>
              </a:xfrm>
              <a:custGeom>
                <a:avLst/>
                <a:gdLst/>
                <a:ahLst/>
                <a:cxnLst>
                  <a:cxn ang="0">
                    <a:pos x="655" y="0"/>
                  </a:cxn>
                  <a:cxn ang="0">
                    <a:pos x="587" y="49"/>
                  </a:cxn>
                  <a:cxn ang="0">
                    <a:pos x="512" y="134"/>
                  </a:cxn>
                  <a:cxn ang="0">
                    <a:pos x="420" y="249"/>
                  </a:cxn>
                  <a:cxn ang="0">
                    <a:pos x="344" y="373"/>
                  </a:cxn>
                  <a:cxn ang="0">
                    <a:pos x="282" y="498"/>
                  </a:cxn>
                  <a:cxn ang="0">
                    <a:pos x="214" y="633"/>
                  </a:cxn>
                  <a:cxn ang="0">
                    <a:pos x="162" y="780"/>
                  </a:cxn>
                  <a:cxn ang="0">
                    <a:pos x="129" y="910"/>
                  </a:cxn>
                  <a:cxn ang="0">
                    <a:pos x="120" y="1044"/>
                  </a:cxn>
                  <a:cxn ang="0">
                    <a:pos x="109" y="1167"/>
                  </a:cxn>
                  <a:cxn ang="0">
                    <a:pos x="101" y="1301"/>
                  </a:cxn>
                  <a:cxn ang="0">
                    <a:pos x="101" y="1435"/>
                  </a:cxn>
                  <a:cxn ang="0">
                    <a:pos x="90" y="1573"/>
                  </a:cxn>
                  <a:cxn ang="0">
                    <a:pos x="71" y="1735"/>
                  </a:cxn>
                  <a:cxn ang="0">
                    <a:pos x="62" y="1844"/>
                  </a:cxn>
                  <a:cxn ang="0">
                    <a:pos x="47" y="1960"/>
                  </a:cxn>
                  <a:cxn ang="0">
                    <a:pos x="0" y="2134"/>
                  </a:cxn>
                </a:cxnLst>
                <a:rect l="0" t="0" r="r" b="b"/>
                <a:pathLst>
                  <a:path w="656" h="2135">
                    <a:moveTo>
                      <a:pt x="655" y="0"/>
                    </a:moveTo>
                    <a:lnTo>
                      <a:pt x="587" y="49"/>
                    </a:lnTo>
                    <a:lnTo>
                      <a:pt x="512" y="134"/>
                    </a:lnTo>
                    <a:lnTo>
                      <a:pt x="420" y="249"/>
                    </a:lnTo>
                    <a:lnTo>
                      <a:pt x="344" y="373"/>
                    </a:lnTo>
                    <a:lnTo>
                      <a:pt x="282" y="498"/>
                    </a:lnTo>
                    <a:lnTo>
                      <a:pt x="214" y="633"/>
                    </a:lnTo>
                    <a:lnTo>
                      <a:pt x="162" y="780"/>
                    </a:lnTo>
                    <a:lnTo>
                      <a:pt x="129" y="910"/>
                    </a:lnTo>
                    <a:lnTo>
                      <a:pt x="120" y="1044"/>
                    </a:lnTo>
                    <a:lnTo>
                      <a:pt x="109" y="1167"/>
                    </a:lnTo>
                    <a:lnTo>
                      <a:pt x="101" y="1301"/>
                    </a:lnTo>
                    <a:lnTo>
                      <a:pt x="101" y="1435"/>
                    </a:lnTo>
                    <a:lnTo>
                      <a:pt x="90" y="1573"/>
                    </a:lnTo>
                    <a:lnTo>
                      <a:pt x="71" y="1735"/>
                    </a:lnTo>
                    <a:lnTo>
                      <a:pt x="62" y="1844"/>
                    </a:lnTo>
                    <a:lnTo>
                      <a:pt x="47" y="1960"/>
                    </a:lnTo>
                    <a:lnTo>
                      <a:pt x="0" y="2134"/>
                    </a:lnTo>
                  </a:path>
                </a:pathLst>
              </a:custGeom>
              <a:noFill/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4" name="Freeform 280"/>
              <p:cNvSpPr>
                <a:spLocks/>
              </p:cNvSpPr>
              <p:nvPr/>
            </p:nvSpPr>
            <p:spPr bwMode="auto">
              <a:xfrm>
                <a:off x="771" y="1136"/>
                <a:ext cx="685" cy="2131"/>
              </a:xfrm>
              <a:custGeom>
                <a:avLst/>
                <a:gdLst/>
                <a:ahLst/>
                <a:cxnLst>
                  <a:cxn ang="0">
                    <a:pos x="684" y="0"/>
                  </a:cxn>
                  <a:cxn ang="0">
                    <a:pos x="626" y="52"/>
                  </a:cxn>
                  <a:cxn ang="0">
                    <a:pos x="573" y="124"/>
                  </a:cxn>
                  <a:cxn ang="0">
                    <a:pos x="492" y="243"/>
                  </a:cxn>
                  <a:cxn ang="0">
                    <a:pos x="405" y="387"/>
                  </a:cxn>
                  <a:cxn ang="0">
                    <a:pos x="362" y="511"/>
                  </a:cxn>
                  <a:cxn ang="0">
                    <a:pos x="315" y="651"/>
                  </a:cxn>
                  <a:cxn ang="0">
                    <a:pos x="277" y="770"/>
                  </a:cxn>
                  <a:cxn ang="0">
                    <a:pos x="253" y="923"/>
                  </a:cxn>
                  <a:cxn ang="0">
                    <a:pos x="243" y="1053"/>
                  </a:cxn>
                  <a:cxn ang="0">
                    <a:pos x="228" y="1186"/>
                  </a:cxn>
                  <a:cxn ang="0">
                    <a:pos x="209" y="1320"/>
                  </a:cxn>
                  <a:cxn ang="0">
                    <a:pos x="186" y="1467"/>
                  </a:cxn>
                  <a:cxn ang="0">
                    <a:pos x="166" y="1597"/>
                  </a:cxn>
                  <a:cxn ang="0">
                    <a:pos x="143" y="1734"/>
                  </a:cxn>
                  <a:cxn ang="0">
                    <a:pos x="119" y="1859"/>
                  </a:cxn>
                  <a:cxn ang="0">
                    <a:pos x="96" y="1960"/>
                  </a:cxn>
                  <a:cxn ang="0">
                    <a:pos x="51" y="2053"/>
                  </a:cxn>
                  <a:cxn ang="0">
                    <a:pos x="0" y="2130"/>
                  </a:cxn>
                </a:cxnLst>
                <a:rect l="0" t="0" r="r" b="b"/>
                <a:pathLst>
                  <a:path w="685" h="2131">
                    <a:moveTo>
                      <a:pt x="684" y="0"/>
                    </a:moveTo>
                    <a:lnTo>
                      <a:pt x="626" y="52"/>
                    </a:lnTo>
                    <a:lnTo>
                      <a:pt x="573" y="124"/>
                    </a:lnTo>
                    <a:lnTo>
                      <a:pt x="492" y="243"/>
                    </a:lnTo>
                    <a:lnTo>
                      <a:pt x="405" y="387"/>
                    </a:lnTo>
                    <a:lnTo>
                      <a:pt x="362" y="511"/>
                    </a:lnTo>
                    <a:lnTo>
                      <a:pt x="315" y="651"/>
                    </a:lnTo>
                    <a:lnTo>
                      <a:pt x="277" y="770"/>
                    </a:lnTo>
                    <a:lnTo>
                      <a:pt x="253" y="923"/>
                    </a:lnTo>
                    <a:lnTo>
                      <a:pt x="243" y="1053"/>
                    </a:lnTo>
                    <a:lnTo>
                      <a:pt x="228" y="1186"/>
                    </a:lnTo>
                    <a:lnTo>
                      <a:pt x="209" y="1320"/>
                    </a:lnTo>
                    <a:lnTo>
                      <a:pt x="186" y="1467"/>
                    </a:lnTo>
                    <a:lnTo>
                      <a:pt x="166" y="1597"/>
                    </a:lnTo>
                    <a:lnTo>
                      <a:pt x="143" y="1734"/>
                    </a:lnTo>
                    <a:lnTo>
                      <a:pt x="119" y="1859"/>
                    </a:lnTo>
                    <a:lnTo>
                      <a:pt x="96" y="1960"/>
                    </a:lnTo>
                    <a:lnTo>
                      <a:pt x="51" y="2053"/>
                    </a:lnTo>
                    <a:lnTo>
                      <a:pt x="0" y="2130"/>
                    </a:lnTo>
                  </a:path>
                </a:pathLst>
              </a:custGeom>
              <a:noFill/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5" name="Freeform 281"/>
              <p:cNvSpPr>
                <a:spLocks/>
              </p:cNvSpPr>
              <p:nvPr/>
            </p:nvSpPr>
            <p:spPr bwMode="auto">
              <a:xfrm>
                <a:off x="780" y="1136"/>
                <a:ext cx="712" cy="2140"/>
              </a:xfrm>
              <a:custGeom>
                <a:avLst/>
                <a:gdLst/>
                <a:ahLst/>
                <a:cxnLst>
                  <a:cxn ang="0">
                    <a:pos x="711" y="0"/>
                  </a:cxn>
                  <a:cxn ang="0">
                    <a:pos x="660" y="71"/>
                  </a:cxn>
                  <a:cxn ang="0">
                    <a:pos x="611" y="148"/>
                  </a:cxn>
                  <a:cxn ang="0">
                    <a:pos x="549" y="253"/>
                  </a:cxn>
                  <a:cxn ang="0">
                    <a:pos x="492" y="382"/>
                  </a:cxn>
                  <a:cxn ang="0">
                    <a:pos x="464" y="507"/>
                  </a:cxn>
                  <a:cxn ang="0">
                    <a:pos x="426" y="651"/>
                  </a:cxn>
                  <a:cxn ang="0">
                    <a:pos x="387" y="789"/>
                  </a:cxn>
                  <a:cxn ang="0">
                    <a:pos x="373" y="933"/>
                  </a:cxn>
                  <a:cxn ang="0">
                    <a:pos x="368" y="1048"/>
                  </a:cxn>
                  <a:cxn ang="0">
                    <a:pos x="353" y="1182"/>
                  </a:cxn>
                  <a:cxn ang="0">
                    <a:pos x="340" y="1320"/>
                  </a:cxn>
                  <a:cxn ang="0">
                    <a:pos x="311" y="1454"/>
                  </a:cxn>
                  <a:cxn ang="0">
                    <a:pos x="268" y="1597"/>
                  </a:cxn>
                  <a:cxn ang="0">
                    <a:pos x="238" y="1729"/>
                  </a:cxn>
                  <a:cxn ang="0">
                    <a:pos x="191" y="1853"/>
                  </a:cxn>
                  <a:cxn ang="0">
                    <a:pos x="144" y="1960"/>
                  </a:cxn>
                  <a:cxn ang="0">
                    <a:pos x="76" y="2058"/>
                  </a:cxn>
                  <a:cxn ang="0">
                    <a:pos x="0" y="2139"/>
                  </a:cxn>
                </a:cxnLst>
                <a:rect l="0" t="0" r="r" b="b"/>
                <a:pathLst>
                  <a:path w="712" h="2140">
                    <a:moveTo>
                      <a:pt x="711" y="0"/>
                    </a:moveTo>
                    <a:lnTo>
                      <a:pt x="660" y="71"/>
                    </a:lnTo>
                    <a:lnTo>
                      <a:pt x="611" y="148"/>
                    </a:lnTo>
                    <a:lnTo>
                      <a:pt x="549" y="253"/>
                    </a:lnTo>
                    <a:lnTo>
                      <a:pt x="492" y="382"/>
                    </a:lnTo>
                    <a:lnTo>
                      <a:pt x="464" y="507"/>
                    </a:lnTo>
                    <a:lnTo>
                      <a:pt x="426" y="651"/>
                    </a:lnTo>
                    <a:lnTo>
                      <a:pt x="387" y="789"/>
                    </a:lnTo>
                    <a:lnTo>
                      <a:pt x="373" y="933"/>
                    </a:lnTo>
                    <a:lnTo>
                      <a:pt x="368" y="1048"/>
                    </a:lnTo>
                    <a:lnTo>
                      <a:pt x="353" y="1182"/>
                    </a:lnTo>
                    <a:lnTo>
                      <a:pt x="340" y="1320"/>
                    </a:lnTo>
                    <a:lnTo>
                      <a:pt x="311" y="1454"/>
                    </a:lnTo>
                    <a:lnTo>
                      <a:pt x="268" y="1597"/>
                    </a:lnTo>
                    <a:lnTo>
                      <a:pt x="238" y="1729"/>
                    </a:lnTo>
                    <a:lnTo>
                      <a:pt x="191" y="1853"/>
                    </a:lnTo>
                    <a:lnTo>
                      <a:pt x="144" y="1960"/>
                    </a:lnTo>
                    <a:lnTo>
                      <a:pt x="76" y="2058"/>
                    </a:lnTo>
                    <a:lnTo>
                      <a:pt x="0" y="2139"/>
                    </a:lnTo>
                  </a:path>
                </a:pathLst>
              </a:custGeom>
              <a:noFill/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6" name="Freeform 282"/>
              <p:cNvSpPr>
                <a:spLocks/>
              </p:cNvSpPr>
              <p:nvPr/>
            </p:nvSpPr>
            <p:spPr bwMode="auto">
              <a:xfrm>
                <a:off x="812" y="1132"/>
                <a:ext cx="713" cy="2141"/>
              </a:xfrm>
              <a:custGeom>
                <a:avLst/>
                <a:gdLst/>
                <a:ahLst/>
                <a:cxnLst>
                  <a:cxn ang="0">
                    <a:pos x="712" y="0"/>
                  </a:cxn>
                  <a:cxn ang="0">
                    <a:pos x="669" y="68"/>
                  </a:cxn>
                  <a:cxn ang="0">
                    <a:pos x="626" y="163"/>
                  </a:cxn>
                  <a:cxn ang="0">
                    <a:pos x="588" y="272"/>
                  </a:cxn>
                  <a:cxn ang="0">
                    <a:pos x="564" y="387"/>
                  </a:cxn>
                  <a:cxn ang="0">
                    <a:pos x="535" y="508"/>
                  </a:cxn>
                  <a:cxn ang="0">
                    <a:pos x="516" y="656"/>
                  </a:cxn>
                  <a:cxn ang="0">
                    <a:pos x="488" y="795"/>
                  </a:cxn>
                  <a:cxn ang="0">
                    <a:pos x="482" y="928"/>
                  </a:cxn>
                  <a:cxn ang="0">
                    <a:pos x="473" y="1058"/>
                  </a:cxn>
                  <a:cxn ang="0">
                    <a:pos x="454" y="1182"/>
                  </a:cxn>
                  <a:cxn ang="0">
                    <a:pos x="420" y="1321"/>
                  </a:cxn>
                  <a:cxn ang="0">
                    <a:pos x="392" y="1445"/>
                  </a:cxn>
                  <a:cxn ang="0">
                    <a:pos x="343" y="1602"/>
                  </a:cxn>
                  <a:cxn ang="0">
                    <a:pos x="296" y="1744"/>
                  </a:cxn>
                  <a:cxn ang="0">
                    <a:pos x="230" y="1864"/>
                  </a:cxn>
                  <a:cxn ang="0">
                    <a:pos x="173" y="1962"/>
                  </a:cxn>
                  <a:cxn ang="0">
                    <a:pos x="81" y="2063"/>
                  </a:cxn>
                  <a:cxn ang="0">
                    <a:pos x="0" y="2140"/>
                  </a:cxn>
                </a:cxnLst>
                <a:rect l="0" t="0" r="r" b="b"/>
                <a:pathLst>
                  <a:path w="713" h="2141">
                    <a:moveTo>
                      <a:pt x="712" y="0"/>
                    </a:moveTo>
                    <a:lnTo>
                      <a:pt x="669" y="68"/>
                    </a:lnTo>
                    <a:lnTo>
                      <a:pt x="626" y="163"/>
                    </a:lnTo>
                    <a:lnTo>
                      <a:pt x="588" y="272"/>
                    </a:lnTo>
                    <a:lnTo>
                      <a:pt x="564" y="387"/>
                    </a:lnTo>
                    <a:lnTo>
                      <a:pt x="535" y="508"/>
                    </a:lnTo>
                    <a:lnTo>
                      <a:pt x="516" y="656"/>
                    </a:lnTo>
                    <a:lnTo>
                      <a:pt x="488" y="795"/>
                    </a:lnTo>
                    <a:lnTo>
                      <a:pt x="482" y="928"/>
                    </a:lnTo>
                    <a:lnTo>
                      <a:pt x="473" y="1058"/>
                    </a:lnTo>
                    <a:lnTo>
                      <a:pt x="454" y="1182"/>
                    </a:lnTo>
                    <a:lnTo>
                      <a:pt x="420" y="1321"/>
                    </a:lnTo>
                    <a:lnTo>
                      <a:pt x="392" y="1445"/>
                    </a:lnTo>
                    <a:lnTo>
                      <a:pt x="343" y="1602"/>
                    </a:lnTo>
                    <a:lnTo>
                      <a:pt x="296" y="1744"/>
                    </a:lnTo>
                    <a:lnTo>
                      <a:pt x="230" y="1864"/>
                    </a:lnTo>
                    <a:lnTo>
                      <a:pt x="173" y="1962"/>
                    </a:lnTo>
                    <a:lnTo>
                      <a:pt x="81" y="2063"/>
                    </a:lnTo>
                    <a:lnTo>
                      <a:pt x="0" y="2140"/>
                    </a:lnTo>
                  </a:path>
                </a:pathLst>
              </a:custGeom>
              <a:noFill/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7" name="Freeform 283"/>
              <p:cNvSpPr>
                <a:spLocks/>
              </p:cNvSpPr>
              <p:nvPr/>
            </p:nvSpPr>
            <p:spPr bwMode="auto">
              <a:xfrm>
                <a:off x="876" y="1136"/>
                <a:ext cx="674" cy="2131"/>
              </a:xfrm>
              <a:custGeom>
                <a:avLst/>
                <a:gdLst/>
                <a:ahLst/>
                <a:cxnLst>
                  <a:cxn ang="0">
                    <a:pos x="673" y="0"/>
                  </a:cxn>
                  <a:cxn ang="0">
                    <a:pos x="660" y="62"/>
                  </a:cxn>
                  <a:cxn ang="0">
                    <a:pos x="640" y="158"/>
                  </a:cxn>
                  <a:cxn ang="0">
                    <a:pos x="611" y="277"/>
                  </a:cxn>
                  <a:cxn ang="0">
                    <a:pos x="592" y="382"/>
                  </a:cxn>
                  <a:cxn ang="0">
                    <a:pos x="573" y="487"/>
                  </a:cxn>
                  <a:cxn ang="0">
                    <a:pos x="564" y="655"/>
                  </a:cxn>
                  <a:cxn ang="0">
                    <a:pos x="554" y="785"/>
                  </a:cxn>
                  <a:cxn ang="0">
                    <a:pos x="549" y="914"/>
                  </a:cxn>
                  <a:cxn ang="0">
                    <a:pos x="534" y="1053"/>
                  </a:cxn>
                  <a:cxn ang="0">
                    <a:pos x="515" y="1176"/>
                  </a:cxn>
                  <a:cxn ang="0">
                    <a:pos x="496" y="1320"/>
                  </a:cxn>
                  <a:cxn ang="0">
                    <a:pos x="449" y="1467"/>
                  </a:cxn>
                  <a:cxn ang="0">
                    <a:pos x="391" y="1607"/>
                  </a:cxn>
                  <a:cxn ang="0">
                    <a:pos x="319" y="1753"/>
                  </a:cxn>
                  <a:cxn ang="0">
                    <a:pos x="253" y="1863"/>
                  </a:cxn>
                  <a:cxn ang="0">
                    <a:pos x="167" y="1960"/>
                  </a:cxn>
                  <a:cxn ang="0">
                    <a:pos x="100" y="2034"/>
                  </a:cxn>
                  <a:cxn ang="0">
                    <a:pos x="0" y="2130"/>
                  </a:cxn>
                </a:cxnLst>
                <a:rect l="0" t="0" r="r" b="b"/>
                <a:pathLst>
                  <a:path w="674" h="2131">
                    <a:moveTo>
                      <a:pt x="673" y="0"/>
                    </a:moveTo>
                    <a:lnTo>
                      <a:pt x="660" y="62"/>
                    </a:lnTo>
                    <a:lnTo>
                      <a:pt x="640" y="158"/>
                    </a:lnTo>
                    <a:lnTo>
                      <a:pt x="611" y="277"/>
                    </a:lnTo>
                    <a:lnTo>
                      <a:pt x="592" y="382"/>
                    </a:lnTo>
                    <a:lnTo>
                      <a:pt x="573" y="487"/>
                    </a:lnTo>
                    <a:lnTo>
                      <a:pt x="564" y="655"/>
                    </a:lnTo>
                    <a:lnTo>
                      <a:pt x="554" y="785"/>
                    </a:lnTo>
                    <a:lnTo>
                      <a:pt x="549" y="914"/>
                    </a:lnTo>
                    <a:lnTo>
                      <a:pt x="534" y="1053"/>
                    </a:lnTo>
                    <a:lnTo>
                      <a:pt x="515" y="1176"/>
                    </a:lnTo>
                    <a:lnTo>
                      <a:pt x="496" y="1320"/>
                    </a:lnTo>
                    <a:lnTo>
                      <a:pt x="449" y="1467"/>
                    </a:lnTo>
                    <a:lnTo>
                      <a:pt x="391" y="1607"/>
                    </a:lnTo>
                    <a:lnTo>
                      <a:pt x="319" y="1753"/>
                    </a:lnTo>
                    <a:lnTo>
                      <a:pt x="253" y="1863"/>
                    </a:lnTo>
                    <a:lnTo>
                      <a:pt x="167" y="1960"/>
                    </a:lnTo>
                    <a:lnTo>
                      <a:pt x="100" y="2034"/>
                    </a:lnTo>
                    <a:lnTo>
                      <a:pt x="0" y="2130"/>
                    </a:lnTo>
                  </a:path>
                </a:pathLst>
              </a:custGeom>
              <a:noFill/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8" name="Line 284"/>
              <p:cNvSpPr>
                <a:spLocks noChangeShapeType="1"/>
              </p:cNvSpPr>
              <p:nvPr/>
            </p:nvSpPr>
            <p:spPr bwMode="auto">
              <a:xfrm flipV="1">
                <a:off x="1574" y="1135"/>
                <a:ext cx="0" cy="1188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29" name="Line 285"/>
              <p:cNvSpPr>
                <a:spLocks noChangeShapeType="1"/>
              </p:cNvSpPr>
              <p:nvPr/>
            </p:nvSpPr>
            <p:spPr bwMode="auto">
              <a:xfrm>
                <a:off x="468" y="2058"/>
                <a:ext cx="4912" cy="1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30" name="Line 286"/>
              <p:cNvSpPr>
                <a:spLocks noChangeShapeType="1"/>
              </p:cNvSpPr>
              <p:nvPr/>
            </p:nvSpPr>
            <p:spPr bwMode="auto">
              <a:xfrm>
                <a:off x="455" y="2187"/>
                <a:ext cx="4954" cy="1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31" name="Line 287"/>
              <p:cNvSpPr>
                <a:spLocks noChangeShapeType="1"/>
              </p:cNvSpPr>
              <p:nvPr/>
            </p:nvSpPr>
            <p:spPr bwMode="auto">
              <a:xfrm>
                <a:off x="483" y="2455"/>
                <a:ext cx="1066" cy="1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32" name="Line 288"/>
              <p:cNvSpPr>
                <a:spLocks noChangeShapeType="1"/>
              </p:cNvSpPr>
              <p:nvPr/>
            </p:nvSpPr>
            <p:spPr bwMode="auto">
              <a:xfrm>
                <a:off x="1601" y="2455"/>
                <a:ext cx="1044" cy="1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33" name="Line 289"/>
              <p:cNvSpPr>
                <a:spLocks noChangeShapeType="1"/>
              </p:cNvSpPr>
              <p:nvPr/>
            </p:nvSpPr>
            <p:spPr bwMode="auto">
              <a:xfrm>
                <a:off x="803" y="1516"/>
                <a:ext cx="1335" cy="1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34" name="Line 290"/>
              <p:cNvSpPr>
                <a:spLocks noChangeShapeType="1"/>
              </p:cNvSpPr>
              <p:nvPr/>
            </p:nvSpPr>
            <p:spPr bwMode="auto">
              <a:xfrm>
                <a:off x="703" y="1650"/>
                <a:ext cx="1531" cy="1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35" name="Line 291"/>
              <p:cNvSpPr>
                <a:spLocks noChangeShapeType="1"/>
              </p:cNvSpPr>
              <p:nvPr/>
            </p:nvSpPr>
            <p:spPr bwMode="auto">
              <a:xfrm>
                <a:off x="594" y="1790"/>
                <a:ext cx="1702" cy="1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36" name="Line 292"/>
              <p:cNvSpPr>
                <a:spLocks noChangeShapeType="1"/>
              </p:cNvSpPr>
              <p:nvPr/>
            </p:nvSpPr>
            <p:spPr bwMode="auto">
              <a:xfrm>
                <a:off x="517" y="1924"/>
                <a:ext cx="1847" cy="1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37" name="Line 293"/>
              <p:cNvSpPr>
                <a:spLocks noChangeShapeType="1"/>
              </p:cNvSpPr>
              <p:nvPr/>
            </p:nvSpPr>
            <p:spPr bwMode="auto">
              <a:xfrm>
                <a:off x="492" y="2593"/>
                <a:ext cx="995" cy="1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38" name="Line 294"/>
              <p:cNvSpPr>
                <a:spLocks noChangeShapeType="1"/>
              </p:cNvSpPr>
              <p:nvPr/>
            </p:nvSpPr>
            <p:spPr bwMode="auto">
              <a:xfrm>
                <a:off x="507" y="2742"/>
                <a:ext cx="909" cy="1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39" name="Line 295"/>
              <p:cNvSpPr>
                <a:spLocks noChangeShapeType="1"/>
              </p:cNvSpPr>
              <p:nvPr/>
            </p:nvSpPr>
            <p:spPr bwMode="auto">
              <a:xfrm>
                <a:off x="530" y="2876"/>
                <a:ext cx="810" cy="1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40" name="Line 296"/>
              <p:cNvSpPr>
                <a:spLocks noChangeShapeType="1"/>
              </p:cNvSpPr>
              <p:nvPr/>
            </p:nvSpPr>
            <p:spPr bwMode="auto">
              <a:xfrm>
                <a:off x="1629" y="2593"/>
                <a:ext cx="993" cy="1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41" name="Line 297"/>
              <p:cNvSpPr>
                <a:spLocks noChangeShapeType="1"/>
              </p:cNvSpPr>
              <p:nvPr/>
            </p:nvSpPr>
            <p:spPr bwMode="auto">
              <a:xfrm>
                <a:off x="1672" y="2742"/>
                <a:ext cx="882" cy="1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42" name="Line 298"/>
              <p:cNvSpPr>
                <a:spLocks noChangeShapeType="1"/>
              </p:cNvSpPr>
              <p:nvPr/>
            </p:nvSpPr>
            <p:spPr bwMode="auto">
              <a:xfrm>
                <a:off x="1718" y="2876"/>
                <a:ext cx="789" cy="1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43" name="Line 299"/>
              <p:cNvSpPr>
                <a:spLocks noChangeShapeType="1"/>
              </p:cNvSpPr>
              <p:nvPr/>
            </p:nvSpPr>
            <p:spPr bwMode="auto">
              <a:xfrm>
                <a:off x="1090" y="1282"/>
                <a:ext cx="1054" cy="1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44" name="Line 300"/>
              <p:cNvSpPr>
                <a:spLocks noChangeShapeType="1"/>
              </p:cNvSpPr>
              <p:nvPr/>
            </p:nvSpPr>
            <p:spPr bwMode="auto">
              <a:xfrm>
                <a:off x="928" y="1412"/>
                <a:ext cx="1359" cy="1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45" name="Line 301"/>
              <p:cNvSpPr>
                <a:spLocks noChangeShapeType="1"/>
              </p:cNvSpPr>
              <p:nvPr/>
            </p:nvSpPr>
            <p:spPr bwMode="auto">
              <a:xfrm>
                <a:off x="1229" y="1194"/>
                <a:ext cx="743" cy="1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46" name="Freeform 302"/>
              <p:cNvSpPr>
                <a:spLocks/>
              </p:cNvSpPr>
              <p:nvPr/>
            </p:nvSpPr>
            <p:spPr bwMode="auto">
              <a:xfrm>
                <a:off x="4562" y="1317"/>
                <a:ext cx="389" cy="2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7" y="100"/>
                  </a:cxn>
                  <a:cxn ang="0">
                    <a:pos x="388" y="230"/>
                  </a:cxn>
                </a:cxnLst>
                <a:rect l="0" t="0" r="r" b="b"/>
                <a:pathLst>
                  <a:path w="389" h="231">
                    <a:moveTo>
                      <a:pt x="0" y="0"/>
                    </a:moveTo>
                    <a:lnTo>
                      <a:pt x="177" y="100"/>
                    </a:lnTo>
                    <a:lnTo>
                      <a:pt x="388" y="230"/>
                    </a:lnTo>
                  </a:path>
                </a:pathLst>
              </a:custGeom>
              <a:noFill/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7" name="Line 303"/>
              <p:cNvSpPr>
                <a:spLocks noChangeShapeType="1"/>
              </p:cNvSpPr>
              <p:nvPr/>
            </p:nvSpPr>
            <p:spPr bwMode="auto">
              <a:xfrm>
                <a:off x="2845" y="1282"/>
                <a:ext cx="1617" cy="1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48" name="Freeform 304"/>
              <p:cNvSpPr>
                <a:spLocks/>
              </p:cNvSpPr>
              <p:nvPr/>
            </p:nvSpPr>
            <p:spPr bwMode="auto">
              <a:xfrm>
                <a:off x="2775" y="1172"/>
                <a:ext cx="272" cy="269"/>
              </a:xfrm>
              <a:custGeom>
                <a:avLst/>
                <a:gdLst/>
                <a:ahLst/>
                <a:cxnLst>
                  <a:cxn ang="0">
                    <a:pos x="271" y="0"/>
                  </a:cxn>
                  <a:cxn ang="0">
                    <a:pos x="152" y="101"/>
                  </a:cxn>
                  <a:cxn ang="0">
                    <a:pos x="66" y="191"/>
                  </a:cxn>
                  <a:cxn ang="0">
                    <a:pos x="0" y="268"/>
                  </a:cxn>
                </a:cxnLst>
                <a:rect l="0" t="0" r="r" b="b"/>
                <a:pathLst>
                  <a:path w="272" h="269">
                    <a:moveTo>
                      <a:pt x="271" y="0"/>
                    </a:moveTo>
                    <a:lnTo>
                      <a:pt x="152" y="101"/>
                    </a:lnTo>
                    <a:lnTo>
                      <a:pt x="66" y="191"/>
                    </a:lnTo>
                    <a:lnTo>
                      <a:pt x="0" y="268"/>
                    </a:lnTo>
                  </a:path>
                </a:pathLst>
              </a:custGeom>
              <a:noFill/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9" name="Freeform 305"/>
              <p:cNvSpPr>
                <a:spLocks/>
              </p:cNvSpPr>
              <p:nvPr/>
            </p:nvSpPr>
            <p:spPr bwMode="auto">
              <a:xfrm>
                <a:off x="4035" y="1170"/>
                <a:ext cx="957" cy="20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3" y="91"/>
                  </a:cxn>
                  <a:cxn ang="0">
                    <a:pos x="249" y="164"/>
                  </a:cxn>
                  <a:cxn ang="0">
                    <a:pos x="325" y="230"/>
                  </a:cxn>
                  <a:cxn ang="0">
                    <a:pos x="440" y="321"/>
                  </a:cxn>
                  <a:cxn ang="0">
                    <a:pos x="608" y="474"/>
                  </a:cxn>
                  <a:cxn ang="0">
                    <a:pos x="760" y="618"/>
                  </a:cxn>
                  <a:cxn ang="0">
                    <a:pos x="875" y="757"/>
                  </a:cxn>
                  <a:cxn ang="0">
                    <a:pos x="943" y="886"/>
                  </a:cxn>
                  <a:cxn ang="0">
                    <a:pos x="951" y="1001"/>
                  </a:cxn>
                  <a:cxn ang="0">
                    <a:pos x="956" y="1144"/>
                  </a:cxn>
                  <a:cxn ang="0">
                    <a:pos x="956" y="1278"/>
                  </a:cxn>
                  <a:cxn ang="0">
                    <a:pos x="947" y="1426"/>
                  </a:cxn>
                  <a:cxn ang="0">
                    <a:pos x="932" y="1560"/>
                  </a:cxn>
                  <a:cxn ang="0">
                    <a:pos x="923" y="1706"/>
                  </a:cxn>
                  <a:cxn ang="0">
                    <a:pos x="909" y="1813"/>
                  </a:cxn>
                  <a:cxn ang="0">
                    <a:pos x="894" y="1966"/>
                  </a:cxn>
                  <a:cxn ang="0">
                    <a:pos x="860" y="2087"/>
                  </a:cxn>
                </a:cxnLst>
                <a:rect l="0" t="0" r="r" b="b"/>
                <a:pathLst>
                  <a:path w="957" h="2088">
                    <a:moveTo>
                      <a:pt x="0" y="0"/>
                    </a:moveTo>
                    <a:lnTo>
                      <a:pt x="153" y="91"/>
                    </a:lnTo>
                    <a:lnTo>
                      <a:pt x="249" y="164"/>
                    </a:lnTo>
                    <a:lnTo>
                      <a:pt x="325" y="230"/>
                    </a:lnTo>
                    <a:lnTo>
                      <a:pt x="440" y="321"/>
                    </a:lnTo>
                    <a:lnTo>
                      <a:pt x="608" y="474"/>
                    </a:lnTo>
                    <a:lnTo>
                      <a:pt x="760" y="618"/>
                    </a:lnTo>
                    <a:lnTo>
                      <a:pt x="875" y="757"/>
                    </a:lnTo>
                    <a:lnTo>
                      <a:pt x="943" y="886"/>
                    </a:lnTo>
                    <a:lnTo>
                      <a:pt x="951" y="1001"/>
                    </a:lnTo>
                    <a:lnTo>
                      <a:pt x="956" y="1144"/>
                    </a:lnTo>
                    <a:lnTo>
                      <a:pt x="956" y="1278"/>
                    </a:lnTo>
                    <a:lnTo>
                      <a:pt x="947" y="1426"/>
                    </a:lnTo>
                    <a:lnTo>
                      <a:pt x="932" y="1560"/>
                    </a:lnTo>
                    <a:lnTo>
                      <a:pt x="923" y="1706"/>
                    </a:lnTo>
                    <a:lnTo>
                      <a:pt x="909" y="1813"/>
                    </a:lnTo>
                    <a:lnTo>
                      <a:pt x="894" y="1966"/>
                    </a:lnTo>
                    <a:lnTo>
                      <a:pt x="860" y="2087"/>
                    </a:lnTo>
                  </a:path>
                </a:pathLst>
              </a:custGeom>
              <a:noFill/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0" name="Freeform 306"/>
              <p:cNvSpPr>
                <a:spLocks/>
              </p:cNvSpPr>
              <p:nvPr/>
            </p:nvSpPr>
            <p:spPr bwMode="auto">
              <a:xfrm>
                <a:off x="4132" y="1189"/>
                <a:ext cx="1000" cy="20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83"/>
                  </a:cxn>
                  <a:cxn ang="0">
                    <a:pos x="240" y="159"/>
                  </a:cxn>
                  <a:cxn ang="0">
                    <a:pos x="325" y="225"/>
                  </a:cxn>
                  <a:cxn ang="0">
                    <a:pos x="445" y="321"/>
                  </a:cxn>
                  <a:cxn ang="0">
                    <a:pos x="607" y="451"/>
                  </a:cxn>
                  <a:cxn ang="0">
                    <a:pos x="770" y="590"/>
                  </a:cxn>
                  <a:cxn ang="0">
                    <a:pos x="909" y="733"/>
                  </a:cxn>
                  <a:cxn ang="0">
                    <a:pos x="980" y="877"/>
                  </a:cxn>
                  <a:cxn ang="0">
                    <a:pos x="994" y="1010"/>
                  </a:cxn>
                  <a:cxn ang="0">
                    <a:pos x="999" y="1135"/>
                  </a:cxn>
                  <a:cxn ang="0">
                    <a:pos x="994" y="1273"/>
                  </a:cxn>
                  <a:cxn ang="0">
                    <a:pos x="966" y="1407"/>
                  </a:cxn>
                  <a:cxn ang="0">
                    <a:pos x="947" y="1537"/>
                  </a:cxn>
                  <a:cxn ang="0">
                    <a:pos x="918" y="1678"/>
                  </a:cxn>
                  <a:cxn ang="0">
                    <a:pos x="894" y="1809"/>
                  </a:cxn>
                  <a:cxn ang="0">
                    <a:pos x="860" y="1913"/>
                  </a:cxn>
                  <a:cxn ang="0">
                    <a:pos x="798" y="2063"/>
                  </a:cxn>
                </a:cxnLst>
                <a:rect l="0" t="0" r="r" b="b"/>
                <a:pathLst>
                  <a:path w="1000" h="2064">
                    <a:moveTo>
                      <a:pt x="0" y="0"/>
                    </a:moveTo>
                    <a:lnTo>
                      <a:pt x="144" y="83"/>
                    </a:lnTo>
                    <a:lnTo>
                      <a:pt x="240" y="159"/>
                    </a:lnTo>
                    <a:lnTo>
                      <a:pt x="325" y="225"/>
                    </a:lnTo>
                    <a:lnTo>
                      <a:pt x="445" y="321"/>
                    </a:lnTo>
                    <a:lnTo>
                      <a:pt x="607" y="451"/>
                    </a:lnTo>
                    <a:lnTo>
                      <a:pt x="770" y="590"/>
                    </a:lnTo>
                    <a:lnTo>
                      <a:pt x="909" y="733"/>
                    </a:lnTo>
                    <a:lnTo>
                      <a:pt x="980" y="877"/>
                    </a:lnTo>
                    <a:lnTo>
                      <a:pt x="994" y="1010"/>
                    </a:lnTo>
                    <a:lnTo>
                      <a:pt x="999" y="1135"/>
                    </a:lnTo>
                    <a:lnTo>
                      <a:pt x="994" y="1273"/>
                    </a:lnTo>
                    <a:lnTo>
                      <a:pt x="966" y="1407"/>
                    </a:lnTo>
                    <a:lnTo>
                      <a:pt x="947" y="1537"/>
                    </a:lnTo>
                    <a:lnTo>
                      <a:pt x="918" y="1678"/>
                    </a:lnTo>
                    <a:lnTo>
                      <a:pt x="894" y="1809"/>
                    </a:lnTo>
                    <a:lnTo>
                      <a:pt x="860" y="1913"/>
                    </a:lnTo>
                    <a:lnTo>
                      <a:pt x="798" y="2063"/>
                    </a:lnTo>
                  </a:path>
                </a:pathLst>
              </a:custGeom>
              <a:noFill/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1" name="Freeform 307"/>
              <p:cNvSpPr>
                <a:spLocks/>
              </p:cNvSpPr>
              <p:nvPr/>
            </p:nvSpPr>
            <p:spPr bwMode="auto">
              <a:xfrm>
                <a:off x="4251" y="1217"/>
                <a:ext cx="1024" cy="20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81"/>
                  </a:cxn>
                  <a:cxn ang="0">
                    <a:pos x="282" y="186"/>
                  </a:cxn>
                  <a:cxn ang="0">
                    <a:pos x="420" y="287"/>
                  </a:cxn>
                  <a:cxn ang="0">
                    <a:pos x="597" y="426"/>
                  </a:cxn>
                  <a:cxn ang="0">
                    <a:pos x="769" y="570"/>
                  </a:cxn>
                  <a:cxn ang="0">
                    <a:pos x="908" y="699"/>
                  </a:cxn>
                  <a:cxn ang="0">
                    <a:pos x="998" y="842"/>
                  </a:cxn>
                  <a:cxn ang="0">
                    <a:pos x="1008" y="967"/>
                  </a:cxn>
                  <a:cxn ang="0">
                    <a:pos x="1023" y="1105"/>
                  </a:cxn>
                  <a:cxn ang="0">
                    <a:pos x="1004" y="1235"/>
                  </a:cxn>
                  <a:cxn ang="0">
                    <a:pos x="965" y="1373"/>
                  </a:cxn>
                  <a:cxn ang="0">
                    <a:pos x="931" y="1516"/>
                  </a:cxn>
                  <a:cxn ang="0">
                    <a:pos x="893" y="1656"/>
                  </a:cxn>
                  <a:cxn ang="0">
                    <a:pos x="855" y="1787"/>
                  </a:cxn>
                  <a:cxn ang="0">
                    <a:pos x="797" y="1894"/>
                  </a:cxn>
                  <a:cxn ang="0">
                    <a:pos x="727" y="2013"/>
                  </a:cxn>
                </a:cxnLst>
                <a:rect l="0" t="0" r="r" b="b"/>
                <a:pathLst>
                  <a:path w="1024" h="2014">
                    <a:moveTo>
                      <a:pt x="0" y="0"/>
                    </a:moveTo>
                    <a:lnTo>
                      <a:pt x="128" y="81"/>
                    </a:lnTo>
                    <a:lnTo>
                      <a:pt x="282" y="186"/>
                    </a:lnTo>
                    <a:lnTo>
                      <a:pt x="420" y="287"/>
                    </a:lnTo>
                    <a:lnTo>
                      <a:pt x="597" y="426"/>
                    </a:lnTo>
                    <a:lnTo>
                      <a:pt x="769" y="570"/>
                    </a:lnTo>
                    <a:lnTo>
                      <a:pt x="908" y="699"/>
                    </a:lnTo>
                    <a:lnTo>
                      <a:pt x="998" y="842"/>
                    </a:lnTo>
                    <a:lnTo>
                      <a:pt x="1008" y="967"/>
                    </a:lnTo>
                    <a:lnTo>
                      <a:pt x="1023" y="1105"/>
                    </a:lnTo>
                    <a:lnTo>
                      <a:pt x="1004" y="1235"/>
                    </a:lnTo>
                    <a:lnTo>
                      <a:pt x="965" y="1373"/>
                    </a:lnTo>
                    <a:lnTo>
                      <a:pt x="931" y="1516"/>
                    </a:lnTo>
                    <a:lnTo>
                      <a:pt x="893" y="1656"/>
                    </a:lnTo>
                    <a:lnTo>
                      <a:pt x="855" y="1787"/>
                    </a:lnTo>
                    <a:lnTo>
                      <a:pt x="797" y="1894"/>
                    </a:lnTo>
                    <a:lnTo>
                      <a:pt x="727" y="2013"/>
                    </a:lnTo>
                  </a:path>
                </a:pathLst>
              </a:custGeom>
              <a:noFill/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2" name="Freeform 308"/>
              <p:cNvSpPr>
                <a:spLocks/>
              </p:cNvSpPr>
              <p:nvPr/>
            </p:nvSpPr>
            <p:spPr bwMode="auto">
              <a:xfrm>
                <a:off x="3243" y="1133"/>
                <a:ext cx="116" cy="2131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102" y="64"/>
                  </a:cxn>
                  <a:cxn ang="0">
                    <a:pos x="106" y="164"/>
                  </a:cxn>
                  <a:cxn ang="0">
                    <a:pos x="106" y="283"/>
                  </a:cxn>
                  <a:cxn ang="0">
                    <a:pos x="111" y="398"/>
                  </a:cxn>
                  <a:cxn ang="0">
                    <a:pos x="115" y="517"/>
                  </a:cxn>
                  <a:cxn ang="0">
                    <a:pos x="115" y="643"/>
                  </a:cxn>
                  <a:cxn ang="0">
                    <a:pos x="115" y="795"/>
                  </a:cxn>
                  <a:cxn ang="0">
                    <a:pos x="115" y="944"/>
                  </a:cxn>
                  <a:cxn ang="0">
                    <a:pos x="111" y="1050"/>
                  </a:cxn>
                  <a:cxn ang="0">
                    <a:pos x="106" y="1188"/>
                  </a:cxn>
                  <a:cxn ang="0">
                    <a:pos x="87" y="1316"/>
                  </a:cxn>
                  <a:cxn ang="0">
                    <a:pos x="83" y="1460"/>
                  </a:cxn>
                  <a:cxn ang="0">
                    <a:pos x="68" y="1607"/>
                  </a:cxn>
                  <a:cxn ang="0">
                    <a:pos x="53" y="1740"/>
                  </a:cxn>
                  <a:cxn ang="0">
                    <a:pos x="49" y="1866"/>
                  </a:cxn>
                  <a:cxn ang="0">
                    <a:pos x="30" y="2009"/>
                  </a:cxn>
                  <a:cxn ang="0">
                    <a:pos x="0" y="2130"/>
                  </a:cxn>
                </a:cxnLst>
                <a:rect l="0" t="0" r="r" b="b"/>
                <a:pathLst>
                  <a:path w="116" h="2131">
                    <a:moveTo>
                      <a:pt x="96" y="0"/>
                    </a:moveTo>
                    <a:lnTo>
                      <a:pt x="102" y="64"/>
                    </a:lnTo>
                    <a:lnTo>
                      <a:pt x="106" y="164"/>
                    </a:lnTo>
                    <a:lnTo>
                      <a:pt x="106" y="283"/>
                    </a:lnTo>
                    <a:lnTo>
                      <a:pt x="111" y="398"/>
                    </a:lnTo>
                    <a:lnTo>
                      <a:pt x="115" y="517"/>
                    </a:lnTo>
                    <a:lnTo>
                      <a:pt x="115" y="643"/>
                    </a:lnTo>
                    <a:lnTo>
                      <a:pt x="115" y="795"/>
                    </a:lnTo>
                    <a:lnTo>
                      <a:pt x="115" y="944"/>
                    </a:lnTo>
                    <a:lnTo>
                      <a:pt x="111" y="1050"/>
                    </a:lnTo>
                    <a:lnTo>
                      <a:pt x="106" y="1188"/>
                    </a:lnTo>
                    <a:lnTo>
                      <a:pt x="87" y="1316"/>
                    </a:lnTo>
                    <a:lnTo>
                      <a:pt x="83" y="1460"/>
                    </a:lnTo>
                    <a:lnTo>
                      <a:pt x="68" y="1607"/>
                    </a:lnTo>
                    <a:lnTo>
                      <a:pt x="53" y="1740"/>
                    </a:lnTo>
                    <a:lnTo>
                      <a:pt x="49" y="1866"/>
                    </a:lnTo>
                    <a:lnTo>
                      <a:pt x="30" y="2009"/>
                    </a:lnTo>
                    <a:lnTo>
                      <a:pt x="0" y="2130"/>
                    </a:lnTo>
                  </a:path>
                </a:pathLst>
              </a:custGeom>
              <a:noFill/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3" name="Freeform 309"/>
              <p:cNvSpPr>
                <a:spLocks/>
              </p:cNvSpPr>
              <p:nvPr/>
            </p:nvSpPr>
            <p:spPr bwMode="auto">
              <a:xfrm>
                <a:off x="3288" y="1125"/>
                <a:ext cx="220" cy="2134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95" y="57"/>
                  </a:cxn>
                  <a:cxn ang="0">
                    <a:pos x="119" y="157"/>
                  </a:cxn>
                  <a:cxn ang="0">
                    <a:pos x="147" y="276"/>
                  </a:cxn>
                  <a:cxn ang="0">
                    <a:pos x="162" y="382"/>
                  </a:cxn>
                  <a:cxn ang="0">
                    <a:pos x="181" y="510"/>
                  </a:cxn>
                  <a:cxn ang="0">
                    <a:pos x="200" y="646"/>
                  </a:cxn>
                  <a:cxn ang="0">
                    <a:pos x="215" y="799"/>
                  </a:cxn>
                  <a:cxn ang="0">
                    <a:pos x="219" y="933"/>
                  </a:cxn>
                  <a:cxn ang="0">
                    <a:pos x="215" y="1071"/>
                  </a:cxn>
                  <a:cxn ang="0">
                    <a:pos x="195" y="1205"/>
                  </a:cxn>
                  <a:cxn ang="0">
                    <a:pos x="181" y="1339"/>
                  </a:cxn>
                  <a:cxn ang="0">
                    <a:pos x="162" y="1473"/>
                  </a:cxn>
                  <a:cxn ang="0">
                    <a:pos x="132" y="1615"/>
                  </a:cxn>
                  <a:cxn ang="0">
                    <a:pos x="104" y="1752"/>
                  </a:cxn>
                  <a:cxn ang="0">
                    <a:pos x="76" y="1879"/>
                  </a:cxn>
                  <a:cxn ang="0">
                    <a:pos x="42" y="2013"/>
                  </a:cxn>
                  <a:cxn ang="0">
                    <a:pos x="0" y="2133"/>
                  </a:cxn>
                </a:cxnLst>
                <a:rect l="0" t="0" r="r" b="b"/>
                <a:pathLst>
                  <a:path w="220" h="2134">
                    <a:moveTo>
                      <a:pt x="76" y="0"/>
                    </a:moveTo>
                    <a:lnTo>
                      <a:pt x="95" y="57"/>
                    </a:lnTo>
                    <a:lnTo>
                      <a:pt x="119" y="157"/>
                    </a:lnTo>
                    <a:lnTo>
                      <a:pt x="147" y="276"/>
                    </a:lnTo>
                    <a:lnTo>
                      <a:pt x="162" y="382"/>
                    </a:lnTo>
                    <a:lnTo>
                      <a:pt x="181" y="510"/>
                    </a:lnTo>
                    <a:lnTo>
                      <a:pt x="200" y="646"/>
                    </a:lnTo>
                    <a:lnTo>
                      <a:pt x="215" y="799"/>
                    </a:lnTo>
                    <a:lnTo>
                      <a:pt x="219" y="933"/>
                    </a:lnTo>
                    <a:lnTo>
                      <a:pt x="215" y="1071"/>
                    </a:lnTo>
                    <a:lnTo>
                      <a:pt x="195" y="1205"/>
                    </a:lnTo>
                    <a:lnTo>
                      <a:pt x="181" y="1339"/>
                    </a:lnTo>
                    <a:lnTo>
                      <a:pt x="162" y="1473"/>
                    </a:lnTo>
                    <a:lnTo>
                      <a:pt x="132" y="1615"/>
                    </a:lnTo>
                    <a:lnTo>
                      <a:pt x="104" y="1752"/>
                    </a:lnTo>
                    <a:lnTo>
                      <a:pt x="76" y="1879"/>
                    </a:lnTo>
                    <a:lnTo>
                      <a:pt x="42" y="2013"/>
                    </a:lnTo>
                    <a:lnTo>
                      <a:pt x="0" y="2133"/>
                    </a:lnTo>
                  </a:path>
                </a:pathLst>
              </a:custGeom>
              <a:noFill/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4" name="Freeform 310"/>
              <p:cNvSpPr>
                <a:spLocks/>
              </p:cNvSpPr>
              <p:nvPr/>
            </p:nvSpPr>
            <p:spPr bwMode="auto">
              <a:xfrm>
                <a:off x="3316" y="1122"/>
                <a:ext cx="307" cy="2139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110" y="72"/>
                  </a:cxn>
                  <a:cxn ang="0">
                    <a:pos x="153" y="157"/>
                  </a:cxn>
                  <a:cxn ang="0">
                    <a:pos x="200" y="276"/>
                  </a:cxn>
                  <a:cxn ang="0">
                    <a:pos x="238" y="401"/>
                  </a:cxn>
                  <a:cxn ang="0">
                    <a:pos x="262" y="525"/>
                  </a:cxn>
                  <a:cxn ang="0">
                    <a:pos x="281" y="650"/>
                  </a:cxn>
                  <a:cxn ang="0">
                    <a:pos x="300" y="809"/>
                  </a:cxn>
                  <a:cxn ang="0">
                    <a:pos x="306" y="941"/>
                  </a:cxn>
                  <a:cxn ang="0">
                    <a:pos x="306" y="1081"/>
                  </a:cxn>
                  <a:cxn ang="0">
                    <a:pos x="296" y="1205"/>
                  </a:cxn>
                  <a:cxn ang="0">
                    <a:pos x="277" y="1334"/>
                  </a:cxn>
                  <a:cxn ang="0">
                    <a:pos x="249" y="1468"/>
                  </a:cxn>
                  <a:cxn ang="0">
                    <a:pos x="210" y="1615"/>
                  </a:cxn>
                  <a:cxn ang="0">
                    <a:pos x="167" y="1758"/>
                  </a:cxn>
                  <a:cxn ang="0">
                    <a:pos x="129" y="1879"/>
                  </a:cxn>
                  <a:cxn ang="0">
                    <a:pos x="76" y="2008"/>
                  </a:cxn>
                  <a:cxn ang="0">
                    <a:pos x="0" y="2138"/>
                  </a:cxn>
                </a:cxnLst>
                <a:rect l="0" t="0" r="r" b="b"/>
                <a:pathLst>
                  <a:path w="307" h="2139">
                    <a:moveTo>
                      <a:pt x="76" y="0"/>
                    </a:moveTo>
                    <a:lnTo>
                      <a:pt x="110" y="72"/>
                    </a:lnTo>
                    <a:lnTo>
                      <a:pt x="153" y="157"/>
                    </a:lnTo>
                    <a:lnTo>
                      <a:pt x="200" y="276"/>
                    </a:lnTo>
                    <a:lnTo>
                      <a:pt x="238" y="401"/>
                    </a:lnTo>
                    <a:lnTo>
                      <a:pt x="262" y="525"/>
                    </a:lnTo>
                    <a:lnTo>
                      <a:pt x="281" y="650"/>
                    </a:lnTo>
                    <a:lnTo>
                      <a:pt x="300" y="809"/>
                    </a:lnTo>
                    <a:lnTo>
                      <a:pt x="306" y="941"/>
                    </a:lnTo>
                    <a:lnTo>
                      <a:pt x="306" y="1081"/>
                    </a:lnTo>
                    <a:lnTo>
                      <a:pt x="296" y="1205"/>
                    </a:lnTo>
                    <a:lnTo>
                      <a:pt x="277" y="1334"/>
                    </a:lnTo>
                    <a:lnTo>
                      <a:pt x="249" y="1468"/>
                    </a:lnTo>
                    <a:lnTo>
                      <a:pt x="210" y="1615"/>
                    </a:lnTo>
                    <a:lnTo>
                      <a:pt x="167" y="1758"/>
                    </a:lnTo>
                    <a:lnTo>
                      <a:pt x="129" y="1879"/>
                    </a:lnTo>
                    <a:lnTo>
                      <a:pt x="76" y="2008"/>
                    </a:lnTo>
                    <a:lnTo>
                      <a:pt x="0" y="2138"/>
                    </a:lnTo>
                  </a:path>
                </a:pathLst>
              </a:custGeom>
              <a:noFill/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5" name="Freeform 311"/>
              <p:cNvSpPr>
                <a:spLocks/>
              </p:cNvSpPr>
              <p:nvPr/>
            </p:nvSpPr>
            <p:spPr bwMode="auto">
              <a:xfrm>
                <a:off x="3383" y="1116"/>
                <a:ext cx="383" cy="212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86" y="70"/>
                  </a:cxn>
                  <a:cxn ang="0">
                    <a:pos x="152" y="176"/>
                  </a:cxn>
                  <a:cxn ang="0">
                    <a:pos x="201" y="257"/>
                  </a:cxn>
                  <a:cxn ang="0">
                    <a:pos x="248" y="362"/>
                  </a:cxn>
                  <a:cxn ang="0">
                    <a:pos x="301" y="496"/>
                  </a:cxn>
                  <a:cxn ang="0">
                    <a:pos x="335" y="650"/>
                  </a:cxn>
                  <a:cxn ang="0">
                    <a:pos x="363" y="818"/>
                  </a:cxn>
                  <a:cxn ang="0">
                    <a:pos x="377" y="946"/>
                  </a:cxn>
                  <a:cxn ang="0">
                    <a:pos x="382" y="1075"/>
                  </a:cxn>
                  <a:cxn ang="0">
                    <a:pos x="358" y="1218"/>
                  </a:cxn>
                  <a:cxn ang="0">
                    <a:pos x="339" y="1343"/>
                  </a:cxn>
                  <a:cxn ang="0">
                    <a:pos x="301" y="1482"/>
                  </a:cxn>
                  <a:cxn ang="0">
                    <a:pos x="248" y="1616"/>
                  </a:cxn>
                  <a:cxn ang="0">
                    <a:pos x="195" y="1761"/>
                  </a:cxn>
                  <a:cxn ang="0">
                    <a:pos x="139" y="1883"/>
                  </a:cxn>
                  <a:cxn ang="0">
                    <a:pos x="71" y="1998"/>
                  </a:cxn>
                  <a:cxn ang="0">
                    <a:pos x="0" y="2119"/>
                  </a:cxn>
                </a:cxnLst>
                <a:rect l="0" t="0" r="r" b="b"/>
                <a:pathLst>
                  <a:path w="383" h="2120">
                    <a:moveTo>
                      <a:pt x="28" y="0"/>
                    </a:moveTo>
                    <a:lnTo>
                      <a:pt x="86" y="70"/>
                    </a:lnTo>
                    <a:lnTo>
                      <a:pt x="152" y="176"/>
                    </a:lnTo>
                    <a:lnTo>
                      <a:pt x="201" y="257"/>
                    </a:lnTo>
                    <a:lnTo>
                      <a:pt x="248" y="362"/>
                    </a:lnTo>
                    <a:lnTo>
                      <a:pt x="301" y="496"/>
                    </a:lnTo>
                    <a:lnTo>
                      <a:pt x="335" y="650"/>
                    </a:lnTo>
                    <a:lnTo>
                      <a:pt x="363" y="818"/>
                    </a:lnTo>
                    <a:lnTo>
                      <a:pt x="377" y="946"/>
                    </a:lnTo>
                    <a:lnTo>
                      <a:pt x="382" y="1075"/>
                    </a:lnTo>
                    <a:lnTo>
                      <a:pt x="358" y="1218"/>
                    </a:lnTo>
                    <a:lnTo>
                      <a:pt x="339" y="1343"/>
                    </a:lnTo>
                    <a:lnTo>
                      <a:pt x="301" y="1482"/>
                    </a:lnTo>
                    <a:lnTo>
                      <a:pt x="248" y="1616"/>
                    </a:lnTo>
                    <a:lnTo>
                      <a:pt x="195" y="1761"/>
                    </a:lnTo>
                    <a:lnTo>
                      <a:pt x="139" y="1883"/>
                    </a:lnTo>
                    <a:lnTo>
                      <a:pt x="71" y="1998"/>
                    </a:lnTo>
                    <a:lnTo>
                      <a:pt x="0" y="2119"/>
                    </a:lnTo>
                  </a:path>
                </a:pathLst>
              </a:custGeom>
              <a:noFill/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6" name="Freeform 312"/>
              <p:cNvSpPr>
                <a:spLocks/>
              </p:cNvSpPr>
              <p:nvPr/>
            </p:nvSpPr>
            <p:spPr bwMode="auto">
              <a:xfrm>
                <a:off x="3430" y="1117"/>
                <a:ext cx="466" cy="210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7" y="71"/>
                  </a:cxn>
                  <a:cxn ang="0">
                    <a:pos x="154" y="167"/>
                  </a:cxn>
                  <a:cxn ang="0">
                    <a:pos x="216" y="272"/>
                  </a:cxn>
                  <a:cxn ang="0">
                    <a:pos x="273" y="368"/>
                  </a:cxn>
                  <a:cxn ang="0">
                    <a:pos x="339" y="502"/>
                  </a:cxn>
                  <a:cxn ang="0">
                    <a:pos x="392" y="646"/>
                  </a:cxn>
                  <a:cxn ang="0">
                    <a:pos x="445" y="818"/>
                  </a:cxn>
                  <a:cxn ang="0">
                    <a:pos x="459" y="946"/>
                  </a:cxn>
                  <a:cxn ang="0">
                    <a:pos x="465" y="1072"/>
                  </a:cxn>
                  <a:cxn ang="0">
                    <a:pos x="445" y="1205"/>
                  </a:cxn>
                  <a:cxn ang="0">
                    <a:pos x="412" y="1339"/>
                  </a:cxn>
                  <a:cxn ang="0">
                    <a:pos x="358" y="1492"/>
                  </a:cxn>
                  <a:cxn ang="0">
                    <a:pos x="288" y="1637"/>
                  </a:cxn>
                  <a:cxn ang="0">
                    <a:pos x="224" y="1768"/>
                  </a:cxn>
                  <a:cxn ang="0">
                    <a:pos x="148" y="1899"/>
                  </a:cxn>
                  <a:cxn ang="0">
                    <a:pos x="73" y="2013"/>
                  </a:cxn>
                  <a:cxn ang="0">
                    <a:pos x="0" y="2100"/>
                  </a:cxn>
                </a:cxnLst>
                <a:rect l="0" t="0" r="r" b="b"/>
                <a:pathLst>
                  <a:path w="466" h="2101">
                    <a:moveTo>
                      <a:pt x="9" y="0"/>
                    </a:moveTo>
                    <a:lnTo>
                      <a:pt x="77" y="71"/>
                    </a:lnTo>
                    <a:lnTo>
                      <a:pt x="154" y="167"/>
                    </a:lnTo>
                    <a:lnTo>
                      <a:pt x="216" y="272"/>
                    </a:lnTo>
                    <a:lnTo>
                      <a:pt x="273" y="368"/>
                    </a:lnTo>
                    <a:lnTo>
                      <a:pt x="339" y="502"/>
                    </a:lnTo>
                    <a:lnTo>
                      <a:pt x="392" y="646"/>
                    </a:lnTo>
                    <a:lnTo>
                      <a:pt x="445" y="818"/>
                    </a:lnTo>
                    <a:lnTo>
                      <a:pt x="459" y="946"/>
                    </a:lnTo>
                    <a:lnTo>
                      <a:pt x="465" y="1072"/>
                    </a:lnTo>
                    <a:lnTo>
                      <a:pt x="445" y="1205"/>
                    </a:lnTo>
                    <a:lnTo>
                      <a:pt x="412" y="1339"/>
                    </a:lnTo>
                    <a:lnTo>
                      <a:pt x="358" y="1492"/>
                    </a:lnTo>
                    <a:lnTo>
                      <a:pt x="288" y="1637"/>
                    </a:lnTo>
                    <a:lnTo>
                      <a:pt x="224" y="1768"/>
                    </a:lnTo>
                    <a:lnTo>
                      <a:pt x="148" y="1899"/>
                    </a:lnTo>
                    <a:lnTo>
                      <a:pt x="73" y="2013"/>
                    </a:lnTo>
                    <a:lnTo>
                      <a:pt x="0" y="2100"/>
                    </a:lnTo>
                  </a:path>
                </a:pathLst>
              </a:custGeom>
              <a:noFill/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7" name="Freeform 313"/>
              <p:cNvSpPr>
                <a:spLocks/>
              </p:cNvSpPr>
              <p:nvPr/>
            </p:nvSpPr>
            <p:spPr bwMode="auto">
              <a:xfrm>
                <a:off x="3473" y="1117"/>
                <a:ext cx="555" cy="12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5" y="96"/>
                  </a:cxn>
                  <a:cxn ang="0">
                    <a:pos x="192" y="190"/>
                  </a:cxn>
                  <a:cxn ang="0">
                    <a:pos x="277" y="281"/>
                  </a:cxn>
                  <a:cxn ang="0">
                    <a:pos x="364" y="392"/>
                  </a:cxn>
                  <a:cxn ang="0">
                    <a:pos x="430" y="515"/>
                  </a:cxn>
                  <a:cxn ang="0">
                    <a:pos x="488" y="646"/>
                  </a:cxn>
                  <a:cxn ang="0">
                    <a:pos x="535" y="818"/>
                  </a:cxn>
                  <a:cxn ang="0">
                    <a:pos x="554" y="952"/>
                  </a:cxn>
                  <a:cxn ang="0">
                    <a:pos x="550" y="1080"/>
                  </a:cxn>
                  <a:cxn ang="0">
                    <a:pos x="526" y="1278"/>
                  </a:cxn>
                </a:cxnLst>
                <a:rect l="0" t="0" r="r" b="b"/>
                <a:pathLst>
                  <a:path w="555" h="1279">
                    <a:moveTo>
                      <a:pt x="0" y="0"/>
                    </a:moveTo>
                    <a:lnTo>
                      <a:pt x="105" y="96"/>
                    </a:lnTo>
                    <a:lnTo>
                      <a:pt x="192" y="190"/>
                    </a:lnTo>
                    <a:lnTo>
                      <a:pt x="277" y="281"/>
                    </a:lnTo>
                    <a:lnTo>
                      <a:pt x="364" y="392"/>
                    </a:lnTo>
                    <a:lnTo>
                      <a:pt x="430" y="515"/>
                    </a:lnTo>
                    <a:lnTo>
                      <a:pt x="488" y="646"/>
                    </a:lnTo>
                    <a:lnTo>
                      <a:pt x="535" y="818"/>
                    </a:lnTo>
                    <a:lnTo>
                      <a:pt x="554" y="952"/>
                    </a:lnTo>
                    <a:lnTo>
                      <a:pt x="550" y="1080"/>
                    </a:lnTo>
                    <a:lnTo>
                      <a:pt x="526" y="1278"/>
                    </a:lnTo>
                  </a:path>
                </a:pathLst>
              </a:custGeom>
              <a:noFill/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8" name="Freeform 314"/>
              <p:cNvSpPr>
                <a:spLocks/>
              </p:cNvSpPr>
              <p:nvPr/>
            </p:nvSpPr>
            <p:spPr bwMode="auto">
              <a:xfrm>
                <a:off x="3522" y="1119"/>
                <a:ext cx="1144" cy="21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" y="70"/>
                  </a:cxn>
                  <a:cxn ang="0">
                    <a:pos x="196" y="147"/>
                  </a:cxn>
                  <a:cxn ang="0">
                    <a:pos x="324" y="281"/>
                  </a:cxn>
                  <a:cxn ang="0">
                    <a:pos x="415" y="400"/>
                  </a:cxn>
                  <a:cxn ang="0">
                    <a:pos x="501" y="529"/>
                  </a:cxn>
                  <a:cxn ang="0">
                    <a:pos x="563" y="669"/>
                  </a:cxn>
                  <a:cxn ang="0">
                    <a:pos x="611" y="808"/>
                  </a:cxn>
                  <a:cxn ang="0">
                    <a:pos x="639" y="947"/>
                  </a:cxn>
                  <a:cxn ang="0">
                    <a:pos x="644" y="1067"/>
                  </a:cxn>
                  <a:cxn ang="0">
                    <a:pos x="655" y="1200"/>
                  </a:cxn>
                  <a:cxn ang="0">
                    <a:pos x="683" y="1334"/>
                  </a:cxn>
                  <a:cxn ang="0">
                    <a:pos x="732" y="1477"/>
                  </a:cxn>
                  <a:cxn ang="0">
                    <a:pos x="803" y="1620"/>
                  </a:cxn>
                  <a:cxn ang="0">
                    <a:pos x="866" y="1752"/>
                  </a:cxn>
                  <a:cxn ang="0">
                    <a:pos x="941" y="1869"/>
                  </a:cxn>
                  <a:cxn ang="0">
                    <a:pos x="1037" y="2002"/>
                  </a:cxn>
                  <a:cxn ang="0">
                    <a:pos x="1143" y="2119"/>
                  </a:cxn>
                </a:cxnLst>
                <a:rect l="0" t="0" r="r" b="b"/>
                <a:pathLst>
                  <a:path w="1144" h="2120">
                    <a:moveTo>
                      <a:pt x="0" y="0"/>
                    </a:moveTo>
                    <a:lnTo>
                      <a:pt x="104" y="70"/>
                    </a:lnTo>
                    <a:lnTo>
                      <a:pt x="196" y="147"/>
                    </a:lnTo>
                    <a:lnTo>
                      <a:pt x="324" y="281"/>
                    </a:lnTo>
                    <a:lnTo>
                      <a:pt x="415" y="400"/>
                    </a:lnTo>
                    <a:lnTo>
                      <a:pt x="501" y="529"/>
                    </a:lnTo>
                    <a:lnTo>
                      <a:pt x="563" y="669"/>
                    </a:lnTo>
                    <a:lnTo>
                      <a:pt x="611" y="808"/>
                    </a:lnTo>
                    <a:lnTo>
                      <a:pt x="639" y="947"/>
                    </a:lnTo>
                    <a:lnTo>
                      <a:pt x="644" y="1067"/>
                    </a:lnTo>
                    <a:lnTo>
                      <a:pt x="655" y="1200"/>
                    </a:lnTo>
                    <a:lnTo>
                      <a:pt x="683" y="1334"/>
                    </a:lnTo>
                    <a:lnTo>
                      <a:pt x="732" y="1477"/>
                    </a:lnTo>
                    <a:lnTo>
                      <a:pt x="803" y="1620"/>
                    </a:lnTo>
                    <a:lnTo>
                      <a:pt x="866" y="1752"/>
                    </a:lnTo>
                    <a:lnTo>
                      <a:pt x="941" y="1869"/>
                    </a:lnTo>
                    <a:lnTo>
                      <a:pt x="1037" y="2002"/>
                    </a:lnTo>
                    <a:lnTo>
                      <a:pt x="1143" y="2119"/>
                    </a:lnTo>
                  </a:path>
                </a:pathLst>
              </a:custGeom>
              <a:noFill/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9" name="Freeform 315"/>
              <p:cNvSpPr>
                <a:spLocks/>
              </p:cNvSpPr>
              <p:nvPr/>
            </p:nvSpPr>
            <p:spPr bwMode="auto">
              <a:xfrm>
                <a:off x="3591" y="1122"/>
                <a:ext cx="1144" cy="21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9" y="91"/>
                  </a:cxn>
                  <a:cxn ang="0">
                    <a:pos x="258" y="185"/>
                  </a:cxn>
                  <a:cxn ang="0">
                    <a:pos x="388" y="315"/>
                  </a:cxn>
                  <a:cxn ang="0">
                    <a:pos x="477" y="425"/>
                  </a:cxn>
                  <a:cxn ang="0">
                    <a:pos x="569" y="560"/>
                  </a:cxn>
                  <a:cxn ang="0">
                    <a:pos x="632" y="694"/>
                  </a:cxn>
                  <a:cxn ang="0">
                    <a:pos x="681" y="833"/>
                  </a:cxn>
                  <a:cxn ang="0">
                    <a:pos x="709" y="971"/>
                  </a:cxn>
                  <a:cxn ang="0">
                    <a:pos x="713" y="1090"/>
                  </a:cxn>
                  <a:cxn ang="0">
                    <a:pos x="724" y="1224"/>
                  </a:cxn>
                  <a:cxn ang="0">
                    <a:pos x="751" y="1358"/>
                  </a:cxn>
                  <a:cxn ang="0">
                    <a:pos x="800" y="1501"/>
                  </a:cxn>
                  <a:cxn ang="0">
                    <a:pos x="843" y="1621"/>
                  </a:cxn>
                  <a:cxn ang="0">
                    <a:pos x="900" y="1752"/>
                  </a:cxn>
                  <a:cxn ang="0">
                    <a:pos x="952" y="1874"/>
                  </a:cxn>
                  <a:cxn ang="0">
                    <a:pos x="1024" y="1983"/>
                  </a:cxn>
                  <a:cxn ang="0">
                    <a:pos x="1143" y="2125"/>
                  </a:cxn>
                </a:cxnLst>
                <a:rect l="0" t="0" r="r" b="b"/>
                <a:pathLst>
                  <a:path w="1144" h="2126">
                    <a:moveTo>
                      <a:pt x="0" y="0"/>
                    </a:moveTo>
                    <a:lnTo>
                      <a:pt x="149" y="91"/>
                    </a:lnTo>
                    <a:lnTo>
                      <a:pt x="258" y="185"/>
                    </a:lnTo>
                    <a:lnTo>
                      <a:pt x="388" y="315"/>
                    </a:lnTo>
                    <a:lnTo>
                      <a:pt x="477" y="425"/>
                    </a:lnTo>
                    <a:lnTo>
                      <a:pt x="569" y="560"/>
                    </a:lnTo>
                    <a:lnTo>
                      <a:pt x="632" y="694"/>
                    </a:lnTo>
                    <a:lnTo>
                      <a:pt x="681" y="833"/>
                    </a:lnTo>
                    <a:lnTo>
                      <a:pt x="709" y="971"/>
                    </a:lnTo>
                    <a:lnTo>
                      <a:pt x="713" y="1090"/>
                    </a:lnTo>
                    <a:lnTo>
                      <a:pt x="724" y="1224"/>
                    </a:lnTo>
                    <a:lnTo>
                      <a:pt x="751" y="1358"/>
                    </a:lnTo>
                    <a:lnTo>
                      <a:pt x="800" y="1501"/>
                    </a:lnTo>
                    <a:lnTo>
                      <a:pt x="843" y="1621"/>
                    </a:lnTo>
                    <a:lnTo>
                      <a:pt x="900" y="1752"/>
                    </a:lnTo>
                    <a:lnTo>
                      <a:pt x="952" y="1874"/>
                    </a:lnTo>
                    <a:lnTo>
                      <a:pt x="1024" y="1983"/>
                    </a:lnTo>
                    <a:lnTo>
                      <a:pt x="1143" y="2125"/>
                    </a:lnTo>
                  </a:path>
                </a:pathLst>
              </a:custGeom>
              <a:noFill/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0" name="Freeform 316"/>
              <p:cNvSpPr>
                <a:spLocks/>
              </p:cNvSpPr>
              <p:nvPr/>
            </p:nvSpPr>
            <p:spPr bwMode="auto">
              <a:xfrm>
                <a:off x="2200" y="1156"/>
                <a:ext cx="900" cy="2115"/>
              </a:xfrm>
              <a:custGeom>
                <a:avLst/>
                <a:gdLst/>
                <a:ahLst/>
                <a:cxnLst>
                  <a:cxn ang="0">
                    <a:pos x="899" y="0"/>
                  </a:cxn>
                  <a:cxn ang="0">
                    <a:pos x="799" y="104"/>
                  </a:cxn>
                  <a:cxn ang="0">
                    <a:pos x="688" y="242"/>
                  </a:cxn>
                  <a:cxn ang="0">
                    <a:pos x="607" y="362"/>
                  </a:cxn>
                  <a:cxn ang="0">
                    <a:pos x="526" y="501"/>
                  </a:cxn>
                  <a:cxn ang="0">
                    <a:pos x="464" y="626"/>
                  </a:cxn>
                  <a:cxn ang="0">
                    <a:pos x="392" y="769"/>
                  </a:cxn>
                  <a:cxn ang="0">
                    <a:pos x="349" y="907"/>
                  </a:cxn>
                  <a:cxn ang="0">
                    <a:pos x="335" y="1028"/>
                  </a:cxn>
                  <a:cxn ang="0">
                    <a:pos x="311" y="1166"/>
                  </a:cxn>
                  <a:cxn ang="0">
                    <a:pos x="292" y="1305"/>
                  </a:cxn>
                  <a:cxn ang="0">
                    <a:pos x="254" y="1447"/>
                  </a:cxn>
                  <a:cxn ang="0">
                    <a:pos x="221" y="1581"/>
                  </a:cxn>
                  <a:cxn ang="0">
                    <a:pos x="183" y="1721"/>
                  </a:cxn>
                  <a:cxn ang="0">
                    <a:pos x="149" y="1843"/>
                  </a:cxn>
                  <a:cxn ang="0">
                    <a:pos x="102" y="1940"/>
                  </a:cxn>
                  <a:cxn ang="0">
                    <a:pos x="53" y="2021"/>
                  </a:cxn>
                  <a:cxn ang="0">
                    <a:pos x="0" y="2114"/>
                  </a:cxn>
                </a:cxnLst>
                <a:rect l="0" t="0" r="r" b="b"/>
                <a:pathLst>
                  <a:path w="900" h="2115">
                    <a:moveTo>
                      <a:pt x="899" y="0"/>
                    </a:moveTo>
                    <a:lnTo>
                      <a:pt x="799" y="104"/>
                    </a:lnTo>
                    <a:lnTo>
                      <a:pt x="688" y="242"/>
                    </a:lnTo>
                    <a:lnTo>
                      <a:pt x="607" y="362"/>
                    </a:lnTo>
                    <a:lnTo>
                      <a:pt x="526" y="501"/>
                    </a:lnTo>
                    <a:lnTo>
                      <a:pt x="464" y="626"/>
                    </a:lnTo>
                    <a:lnTo>
                      <a:pt x="392" y="769"/>
                    </a:lnTo>
                    <a:lnTo>
                      <a:pt x="349" y="907"/>
                    </a:lnTo>
                    <a:lnTo>
                      <a:pt x="335" y="1028"/>
                    </a:lnTo>
                    <a:lnTo>
                      <a:pt x="311" y="1166"/>
                    </a:lnTo>
                    <a:lnTo>
                      <a:pt x="292" y="1305"/>
                    </a:lnTo>
                    <a:lnTo>
                      <a:pt x="254" y="1447"/>
                    </a:lnTo>
                    <a:lnTo>
                      <a:pt x="221" y="1581"/>
                    </a:lnTo>
                    <a:lnTo>
                      <a:pt x="183" y="1721"/>
                    </a:lnTo>
                    <a:lnTo>
                      <a:pt x="149" y="1843"/>
                    </a:lnTo>
                    <a:lnTo>
                      <a:pt x="102" y="1940"/>
                    </a:lnTo>
                    <a:lnTo>
                      <a:pt x="53" y="2021"/>
                    </a:lnTo>
                    <a:lnTo>
                      <a:pt x="0" y="2114"/>
                    </a:lnTo>
                  </a:path>
                </a:pathLst>
              </a:custGeom>
              <a:noFill/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1" name="Freeform 317"/>
              <p:cNvSpPr>
                <a:spLocks/>
              </p:cNvSpPr>
              <p:nvPr/>
            </p:nvSpPr>
            <p:spPr bwMode="auto">
              <a:xfrm>
                <a:off x="2666" y="1128"/>
                <a:ext cx="516" cy="1231"/>
              </a:xfrm>
              <a:custGeom>
                <a:avLst/>
                <a:gdLst/>
                <a:ahLst/>
                <a:cxnLst>
                  <a:cxn ang="0">
                    <a:pos x="515" y="0"/>
                  </a:cxn>
                  <a:cxn ang="0">
                    <a:pos x="383" y="157"/>
                  </a:cxn>
                  <a:cxn ang="0">
                    <a:pos x="296" y="276"/>
                  </a:cxn>
                  <a:cxn ang="0">
                    <a:pos x="238" y="387"/>
                  </a:cxn>
                  <a:cxn ang="0">
                    <a:pos x="168" y="520"/>
                  </a:cxn>
                  <a:cxn ang="0">
                    <a:pos x="104" y="665"/>
                  </a:cxn>
                  <a:cxn ang="0">
                    <a:pos x="53" y="799"/>
                  </a:cxn>
                  <a:cxn ang="0">
                    <a:pos x="14" y="938"/>
                  </a:cxn>
                  <a:cxn ang="0">
                    <a:pos x="4" y="1043"/>
                  </a:cxn>
                  <a:cxn ang="0">
                    <a:pos x="0" y="1230"/>
                  </a:cxn>
                </a:cxnLst>
                <a:rect l="0" t="0" r="r" b="b"/>
                <a:pathLst>
                  <a:path w="516" h="1231">
                    <a:moveTo>
                      <a:pt x="515" y="0"/>
                    </a:moveTo>
                    <a:lnTo>
                      <a:pt x="383" y="157"/>
                    </a:lnTo>
                    <a:lnTo>
                      <a:pt x="296" y="276"/>
                    </a:lnTo>
                    <a:lnTo>
                      <a:pt x="238" y="387"/>
                    </a:lnTo>
                    <a:lnTo>
                      <a:pt x="168" y="520"/>
                    </a:lnTo>
                    <a:lnTo>
                      <a:pt x="104" y="665"/>
                    </a:lnTo>
                    <a:lnTo>
                      <a:pt x="53" y="799"/>
                    </a:lnTo>
                    <a:lnTo>
                      <a:pt x="14" y="938"/>
                    </a:lnTo>
                    <a:lnTo>
                      <a:pt x="4" y="1043"/>
                    </a:lnTo>
                    <a:lnTo>
                      <a:pt x="0" y="1230"/>
                    </a:lnTo>
                  </a:path>
                </a:pathLst>
              </a:custGeom>
              <a:noFill/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2" name="Freeform 318"/>
              <p:cNvSpPr>
                <a:spLocks/>
              </p:cNvSpPr>
              <p:nvPr/>
            </p:nvSpPr>
            <p:spPr bwMode="auto">
              <a:xfrm>
                <a:off x="2807" y="1125"/>
                <a:ext cx="423" cy="2130"/>
              </a:xfrm>
              <a:custGeom>
                <a:avLst/>
                <a:gdLst/>
                <a:ahLst/>
                <a:cxnLst>
                  <a:cxn ang="0">
                    <a:pos x="422" y="0"/>
                  </a:cxn>
                  <a:cxn ang="0">
                    <a:pos x="377" y="57"/>
                  </a:cxn>
                  <a:cxn ang="0">
                    <a:pos x="307" y="157"/>
                  </a:cxn>
                  <a:cxn ang="0">
                    <a:pos x="234" y="272"/>
                  </a:cxn>
                  <a:cxn ang="0">
                    <a:pos x="173" y="395"/>
                  </a:cxn>
                  <a:cxn ang="0">
                    <a:pos x="120" y="531"/>
                  </a:cxn>
                  <a:cxn ang="0">
                    <a:pos x="72" y="671"/>
                  </a:cxn>
                  <a:cxn ang="0">
                    <a:pos x="30" y="799"/>
                  </a:cxn>
                  <a:cxn ang="0">
                    <a:pos x="10" y="924"/>
                  </a:cxn>
                  <a:cxn ang="0">
                    <a:pos x="0" y="1062"/>
                  </a:cxn>
                  <a:cxn ang="0">
                    <a:pos x="6" y="1196"/>
                  </a:cxn>
                  <a:cxn ang="0">
                    <a:pos x="19" y="1324"/>
                  </a:cxn>
                  <a:cxn ang="0">
                    <a:pos x="53" y="1477"/>
                  </a:cxn>
                  <a:cxn ang="0">
                    <a:pos x="87" y="1611"/>
                  </a:cxn>
                  <a:cxn ang="0">
                    <a:pos x="120" y="1762"/>
                  </a:cxn>
                  <a:cxn ang="0">
                    <a:pos x="173" y="1883"/>
                  </a:cxn>
                  <a:cxn ang="0">
                    <a:pos x="211" y="1979"/>
                  </a:cxn>
                  <a:cxn ang="0">
                    <a:pos x="287" y="2129"/>
                  </a:cxn>
                </a:cxnLst>
                <a:rect l="0" t="0" r="r" b="b"/>
                <a:pathLst>
                  <a:path w="423" h="2130">
                    <a:moveTo>
                      <a:pt x="422" y="0"/>
                    </a:moveTo>
                    <a:lnTo>
                      <a:pt x="377" y="57"/>
                    </a:lnTo>
                    <a:lnTo>
                      <a:pt x="307" y="157"/>
                    </a:lnTo>
                    <a:lnTo>
                      <a:pt x="234" y="272"/>
                    </a:lnTo>
                    <a:lnTo>
                      <a:pt x="173" y="395"/>
                    </a:lnTo>
                    <a:lnTo>
                      <a:pt x="120" y="531"/>
                    </a:lnTo>
                    <a:lnTo>
                      <a:pt x="72" y="671"/>
                    </a:lnTo>
                    <a:lnTo>
                      <a:pt x="30" y="799"/>
                    </a:lnTo>
                    <a:lnTo>
                      <a:pt x="10" y="924"/>
                    </a:lnTo>
                    <a:lnTo>
                      <a:pt x="0" y="1062"/>
                    </a:lnTo>
                    <a:lnTo>
                      <a:pt x="6" y="1196"/>
                    </a:lnTo>
                    <a:lnTo>
                      <a:pt x="19" y="1324"/>
                    </a:lnTo>
                    <a:lnTo>
                      <a:pt x="53" y="1477"/>
                    </a:lnTo>
                    <a:lnTo>
                      <a:pt x="87" y="1611"/>
                    </a:lnTo>
                    <a:lnTo>
                      <a:pt x="120" y="1762"/>
                    </a:lnTo>
                    <a:lnTo>
                      <a:pt x="173" y="1883"/>
                    </a:lnTo>
                    <a:lnTo>
                      <a:pt x="211" y="1979"/>
                    </a:lnTo>
                    <a:lnTo>
                      <a:pt x="287" y="2129"/>
                    </a:lnTo>
                  </a:path>
                </a:pathLst>
              </a:custGeom>
              <a:noFill/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3" name="Freeform 319"/>
              <p:cNvSpPr>
                <a:spLocks/>
              </p:cNvSpPr>
              <p:nvPr/>
            </p:nvSpPr>
            <p:spPr bwMode="auto">
              <a:xfrm>
                <a:off x="2943" y="1125"/>
                <a:ext cx="335" cy="2130"/>
              </a:xfrm>
              <a:custGeom>
                <a:avLst/>
                <a:gdLst/>
                <a:ahLst/>
                <a:cxnLst>
                  <a:cxn ang="0">
                    <a:pos x="334" y="0"/>
                  </a:cxn>
                  <a:cxn ang="0">
                    <a:pos x="296" y="57"/>
                  </a:cxn>
                  <a:cxn ang="0">
                    <a:pos x="238" y="157"/>
                  </a:cxn>
                  <a:cxn ang="0">
                    <a:pos x="168" y="287"/>
                  </a:cxn>
                  <a:cxn ang="0">
                    <a:pos x="129" y="401"/>
                  </a:cxn>
                  <a:cxn ang="0">
                    <a:pos x="91" y="537"/>
                  </a:cxn>
                  <a:cxn ang="0">
                    <a:pos x="53" y="656"/>
                  </a:cxn>
                  <a:cxn ang="0">
                    <a:pos x="29" y="785"/>
                  </a:cxn>
                  <a:cxn ang="0">
                    <a:pos x="10" y="918"/>
                  </a:cxn>
                  <a:cxn ang="0">
                    <a:pos x="0" y="1062"/>
                  </a:cxn>
                  <a:cxn ang="0">
                    <a:pos x="0" y="1186"/>
                  </a:cxn>
                  <a:cxn ang="0">
                    <a:pos x="14" y="1330"/>
                  </a:cxn>
                  <a:cxn ang="0">
                    <a:pos x="38" y="1477"/>
                  </a:cxn>
                  <a:cxn ang="0">
                    <a:pos x="62" y="1611"/>
                  </a:cxn>
                  <a:cxn ang="0">
                    <a:pos x="76" y="1752"/>
                  </a:cxn>
                  <a:cxn ang="0">
                    <a:pos x="110" y="1870"/>
                  </a:cxn>
                  <a:cxn ang="0">
                    <a:pos x="143" y="1979"/>
                  </a:cxn>
                  <a:cxn ang="0">
                    <a:pos x="187" y="2129"/>
                  </a:cxn>
                </a:cxnLst>
                <a:rect l="0" t="0" r="r" b="b"/>
                <a:pathLst>
                  <a:path w="335" h="2130">
                    <a:moveTo>
                      <a:pt x="334" y="0"/>
                    </a:moveTo>
                    <a:lnTo>
                      <a:pt x="296" y="57"/>
                    </a:lnTo>
                    <a:lnTo>
                      <a:pt x="238" y="157"/>
                    </a:lnTo>
                    <a:lnTo>
                      <a:pt x="168" y="287"/>
                    </a:lnTo>
                    <a:lnTo>
                      <a:pt x="129" y="401"/>
                    </a:lnTo>
                    <a:lnTo>
                      <a:pt x="91" y="537"/>
                    </a:lnTo>
                    <a:lnTo>
                      <a:pt x="53" y="656"/>
                    </a:lnTo>
                    <a:lnTo>
                      <a:pt x="29" y="785"/>
                    </a:lnTo>
                    <a:lnTo>
                      <a:pt x="10" y="918"/>
                    </a:lnTo>
                    <a:lnTo>
                      <a:pt x="0" y="1062"/>
                    </a:lnTo>
                    <a:lnTo>
                      <a:pt x="0" y="1186"/>
                    </a:lnTo>
                    <a:lnTo>
                      <a:pt x="14" y="1330"/>
                    </a:lnTo>
                    <a:lnTo>
                      <a:pt x="38" y="1477"/>
                    </a:lnTo>
                    <a:lnTo>
                      <a:pt x="62" y="1611"/>
                    </a:lnTo>
                    <a:lnTo>
                      <a:pt x="76" y="1752"/>
                    </a:lnTo>
                    <a:lnTo>
                      <a:pt x="110" y="1870"/>
                    </a:lnTo>
                    <a:lnTo>
                      <a:pt x="143" y="1979"/>
                    </a:lnTo>
                    <a:lnTo>
                      <a:pt x="187" y="2129"/>
                    </a:lnTo>
                  </a:path>
                </a:pathLst>
              </a:custGeom>
              <a:noFill/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4" name="Freeform 320"/>
              <p:cNvSpPr>
                <a:spLocks/>
              </p:cNvSpPr>
              <p:nvPr/>
            </p:nvSpPr>
            <p:spPr bwMode="auto">
              <a:xfrm>
                <a:off x="3081" y="1130"/>
                <a:ext cx="221" cy="2126"/>
              </a:xfrm>
              <a:custGeom>
                <a:avLst/>
                <a:gdLst/>
                <a:ahLst/>
                <a:cxnLst>
                  <a:cxn ang="0">
                    <a:pos x="220" y="0"/>
                  </a:cxn>
                  <a:cxn ang="0">
                    <a:pos x="187" y="58"/>
                  </a:cxn>
                  <a:cxn ang="0">
                    <a:pos x="149" y="164"/>
                  </a:cxn>
                  <a:cxn ang="0">
                    <a:pos x="111" y="279"/>
                  </a:cxn>
                  <a:cxn ang="0">
                    <a:pos x="87" y="388"/>
                  </a:cxn>
                  <a:cxn ang="0">
                    <a:pos x="62" y="533"/>
                  </a:cxn>
                  <a:cxn ang="0">
                    <a:pos x="43" y="676"/>
                  </a:cxn>
                  <a:cxn ang="0">
                    <a:pos x="30" y="782"/>
                  </a:cxn>
                  <a:cxn ang="0">
                    <a:pos x="15" y="916"/>
                  </a:cxn>
                  <a:cxn ang="0">
                    <a:pos x="0" y="1059"/>
                  </a:cxn>
                  <a:cxn ang="0">
                    <a:pos x="0" y="1197"/>
                  </a:cxn>
                  <a:cxn ang="0">
                    <a:pos x="0" y="1322"/>
                  </a:cxn>
                  <a:cxn ang="0">
                    <a:pos x="11" y="1454"/>
                  </a:cxn>
                  <a:cxn ang="0">
                    <a:pos x="19" y="1603"/>
                  </a:cxn>
                  <a:cxn ang="0">
                    <a:pos x="34" y="1735"/>
                  </a:cxn>
                  <a:cxn ang="0">
                    <a:pos x="58" y="1875"/>
                  </a:cxn>
                  <a:cxn ang="0">
                    <a:pos x="68" y="1975"/>
                  </a:cxn>
                  <a:cxn ang="0">
                    <a:pos x="81" y="2125"/>
                  </a:cxn>
                </a:cxnLst>
                <a:rect l="0" t="0" r="r" b="b"/>
                <a:pathLst>
                  <a:path w="221" h="2126">
                    <a:moveTo>
                      <a:pt x="220" y="0"/>
                    </a:moveTo>
                    <a:lnTo>
                      <a:pt x="187" y="58"/>
                    </a:lnTo>
                    <a:lnTo>
                      <a:pt x="149" y="164"/>
                    </a:lnTo>
                    <a:lnTo>
                      <a:pt x="111" y="279"/>
                    </a:lnTo>
                    <a:lnTo>
                      <a:pt x="87" y="388"/>
                    </a:lnTo>
                    <a:lnTo>
                      <a:pt x="62" y="533"/>
                    </a:lnTo>
                    <a:lnTo>
                      <a:pt x="43" y="676"/>
                    </a:lnTo>
                    <a:lnTo>
                      <a:pt x="30" y="782"/>
                    </a:lnTo>
                    <a:lnTo>
                      <a:pt x="15" y="916"/>
                    </a:lnTo>
                    <a:lnTo>
                      <a:pt x="0" y="1059"/>
                    </a:lnTo>
                    <a:lnTo>
                      <a:pt x="0" y="1197"/>
                    </a:lnTo>
                    <a:lnTo>
                      <a:pt x="0" y="1322"/>
                    </a:lnTo>
                    <a:lnTo>
                      <a:pt x="11" y="1454"/>
                    </a:lnTo>
                    <a:lnTo>
                      <a:pt x="19" y="1603"/>
                    </a:lnTo>
                    <a:lnTo>
                      <a:pt x="34" y="1735"/>
                    </a:lnTo>
                    <a:lnTo>
                      <a:pt x="58" y="1875"/>
                    </a:lnTo>
                    <a:lnTo>
                      <a:pt x="68" y="1975"/>
                    </a:lnTo>
                    <a:lnTo>
                      <a:pt x="81" y="2125"/>
                    </a:lnTo>
                  </a:path>
                </a:pathLst>
              </a:custGeom>
              <a:noFill/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5" name="Freeform 321"/>
              <p:cNvSpPr>
                <a:spLocks/>
              </p:cNvSpPr>
              <p:nvPr/>
            </p:nvSpPr>
            <p:spPr bwMode="auto">
              <a:xfrm>
                <a:off x="3201" y="1129"/>
                <a:ext cx="130" cy="2141"/>
              </a:xfrm>
              <a:custGeom>
                <a:avLst/>
                <a:gdLst/>
                <a:ahLst/>
                <a:cxnLst>
                  <a:cxn ang="0">
                    <a:pos x="129" y="0"/>
                  </a:cxn>
                  <a:cxn ang="0">
                    <a:pos x="106" y="68"/>
                  </a:cxn>
                  <a:cxn ang="0">
                    <a:pos x="76" y="168"/>
                  </a:cxn>
                  <a:cxn ang="0">
                    <a:pos x="57" y="283"/>
                  </a:cxn>
                  <a:cxn ang="0">
                    <a:pos x="48" y="387"/>
                  </a:cxn>
                  <a:cxn ang="0">
                    <a:pos x="48" y="517"/>
                  </a:cxn>
                  <a:cxn ang="0">
                    <a:pos x="38" y="647"/>
                  </a:cxn>
                  <a:cxn ang="0">
                    <a:pos x="38" y="781"/>
                  </a:cxn>
                  <a:cxn ang="0">
                    <a:pos x="33" y="905"/>
                  </a:cxn>
                  <a:cxn ang="0">
                    <a:pos x="29" y="1043"/>
                  </a:cxn>
                  <a:cxn ang="0">
                    <a:pos x="25" y="1192"/>
                  </a:cxn>
                  <a:cxn ang="0">
                    <a:pos x="14" y="1326"/>
                  </a:cxn>
                  <a:cxn ang="0">
                    <a:pos x="14" y="1464"/>
                  </a:cxn>
                  <a:cxn ang="0">
                    <a:pos x="14" y="1607"/>
                  </a:cxn>
                  <a:cxn ang="0">
                    <a:pos x="10" y="1744"/>
                  </a:cxn>
                  <a:cxn ang="0">
                    <a:pos x="14" y="1866"/>
                  </a:cxn>
                  <a:cxn ang="0">
                    <a:pos x="10" y="1985"/>
                  </a:cxn>
                  <a:cxn ang="0">
                    <a:pos x="0" y="2140"/>
                  </a:cxn>
                </a:cxnLst>
                <a:rect l="0" t="0" r="r" b="b"/>
                <a:pathLst>
                  <a:path w="130" h="2141">
                    <a:moveTo>
                      <a:pt x="129" y="0"/>
                    </a:moveTo>
                    <a:lnTo>
                      <a:pt x="106" y="68"/>
                    </a:lnTo>
                    <a:lnTo>
                      <a:pt x="76" y="168"/>
                    </a:lnTo>
                    <a:lnTo>
                      <a:pt x="57" y="283"/>
                    </a:lnTo>
                    <a:lnTo>
                      <a:pt x="48" y="387"/>
                    </a:lnTo>
                    <a:lnTo>
                      <a:pt x="48" y="517"/>
                    </a:lnTo>
                    <a:lnTo>
                      <a:pt x="38" y="647"/>
                    </a:lnTo>
                    <a:lnTo>
                      <a:pt x="38" y="781"/>
                    </a:lnTo>
                    <a:lnTo>
                      <a:pt x="33" y="905"/>
                    </a:lnTo>
                    <a:lnTo>
                      <a:pt x="29" y="1043"/>
                    </a:lnTo>
                    <a:lnTo>
                      <a:pt x="25" y="1192"/>
                    </a:lnTo>
                    <a:lnTo>
                      <a:pt x="14" y="1326"/>
                    </a:lnTo>
                    <a:lnTo>
                      <a:pt x="14" y="1464"/>
                    </a:lnTo>
                    <a:lnTo>
                      <a:pt x="14" y="1607"/>
                    </a:lnTo>
                    <a:lnTo>
                      <a:pt x="10" y="1744"/>
                    </a:lnTo>
                    <a:lnTo>
                      <a:pt x="14" y="1866"/>
                    </a:lnTo>
                    <a:lnTo>
                      <a:pt x="10" y="1985"/>
                    </a:lnTo>
                    <a:lnTo>
                      <a:pt x="0" y="2140"/>
                    </a:lnTo>
                  </a:path>
                </a:pathLst>
              </a:custGeom>
              <a:noFill/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6" name="Line 322"/>
              <p:cNvSpPr>
                <a:spLocks noChangeShapeType="1"/>
              </p:cNvSpPr>
              <p:nvPr/>
            </p:nvSpPr>
            <p:spPr bwMode="auto">
              <a:xfrm>
                <a:off x="2860" y="3001"/>
                <a:ext cx="827" cy="1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67" name="Line 323"/>
              <p:cNvSpPr>
                <a:spLocks noChangeShapeType="1"/>
              </p:cNvSpPr>
              <p:nvPr/>
            </p:nvSpPr>
            <p:spPr bwMode="auto">
              <a:xfrm>
                <a:off x="2931" y="3105"/>
                <a:ext cx="660" cy="1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68" name="Freeform 324"/>
              <p:cNvSpPr>
                <a:spLocks/>
              </p:cNvSpPr>
              <p:nvPr/>
            </p:nvSpPr>
            <p:spPr bwMode="auto">
              <a:xfrm>
                <a:off x="1587" y="1132"/>
                <a:ext cx="412" cy="2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3"/>
                  </a:cxn>
                  <a:cxn ang="0">
                    <a:pos x="34" y="163"/>
                  </a:cxn>
                  <a:cxn ang="0">
                    <a:pos x="49" y="278"/>
                  </a:cxn>
                  <a:cxn ang="0">
                    <a:pos x="77" y="431"/>
                  </a:cxn>
                  <a:cxn ang="0">
                    <a:pos x="92" y="652"/>
                  </a:cxn>
                  <a:cxn ang="0">
                    <a:pos x="102" y="786"/>
                  </a:cxn>
                  <a:cxn ang="0">
                    <a:pos x="108" y="915"/>
                  </a:cxn>
                  <a:cxn ang="0">
                    <a:pos x="112" y="1043"/>
                  </a:cxn>
                  <a:cxn ang="0">
                    <a:pos x="121" y="1182"/>
                  </a:cxn>
                  <a:cxn ang="0">
                    <a:pos x="137" y="1317"/>
                  </a:cxn>
                  <a:cxn ang="0">
                    <a:pos x="161" y="1457"/>
                  </a:cxn>
                  <a:cxn ang="0">
                    <a:pos x="199" y="1604"/>
                  </a:cxn>
                  <a:cxn ang="0">
                    <a:pos x="233" y="1750"/>
                  </a:cxn>
                  <a:cxn ang="0">
                    <a:pos x="271" y="1864"/>
                  </a:cxn>
                  <a:cxn ang="0">
                    <a:pos x="326" y="1973"/>
                  </a:cxn>
                  <a:cxn ang="0">
                    <a:pos x="411" y="2116"/>
                  </a:cxn>
                </a:cxnLst>
                <a:rect l="0" t="0" r="r" b="b"/>
                <a:pathLst>
                  <a:path w="412" h="2117">
                    <a:moveTo>
                      <a:pt x="0" y="0"/>
                    </a:moveTo>
                    <a:lnTo>
                      <a:pt x="15" y="53"/>
                    </a:lnTo>
                    <a:lnTo>
                      <a:pt x="34" y="163"/>
                    </a:lnTo>
                    <a:lnTo>
                      <a:pt x="49" y="278"/>
                    </a:lnTo>
                    <a:lnTo>
                      <a:pt x="77" y="431"/>
                    </a:lnTo>
                    <a:lnTo>
                      <a:pt x="92" y="652"/>
                    </a:lnTo>
                    <a:lnTo>
                      <a:pt x="102" y="786"/>
                    </a:lnTo>
                    <a:lnTo>
                      <a:pt x="108" y="915"/>
                    </a:lnTo>
                    <a:lnTo>
                      <a:pt x="112" y="1043"/>
                    </a:lnTo>
                    <a:lnTo>
                      <a:pt x="121" y="1182"/>
                    </a:lnTo>
                    <a:lnTo>
                      <a:pt x="137" y="1317"/>
                    </a:lnTo>
                    <a:lnTo>
                      <a:pt x="161" y="1457"/>
                    </a:lnTo>
                    <a:lnTo>
                      <a:pt x="199" y="1604"/>
                    </a:lnTo>
                    <a:lnTo>
                      <a:pt x="233" y="1750"/>
                    </a:lnTo>
                    <a:lnTo>
                      <a:pt x="271" y="1864"/>
                    </a:lnTo>
                    <a:lnTo>
                      <a:pt x="326" y="1973"/>
                    </a:lnTo>
                    <a:lnTo>
                      <a:pt x="411" y="2116"/>
                    </a:lnTo>
                  </a:path>
                </a:pathLst>
              </a:custGeom>
              <a:noFill/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9" name="Freeform 325"/>
              <p:cNvSpPr>
                <a:spLocks/>
              </p:cNvSpPr>
              <p:nvPr/>
            </p:nvSpPr>
            <p:spPr bwMode="auto">
              <a:xfrm>
                <a:off x="1605" y="1133"/>
                <a:ext cx="456" cy="21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77"/>
                  </a:cxn>
                  <a:cxn ang="0">
                    <a:pos x="88" y="149"/>
                  </a:cxn>
                  <a:cxn ang="0">
                    <a:pos x="127" y="264"/>
                  </a:cxn>
                  <a:cxn ang="0">
                    <a:pos x="188" y="517"/>
                  </a:cxn>
                  <a:cxn ang="0">
                    <a:pos x="202" y="643"/>
                  </a:cxn>
                  <a:cxn ang="0">
                    <a:pos x="216" y="782"/>
                  </a:cxn>
                  <a:cxn ang="0">
                    <a:pos x="231" y="925"/>
                  </a:cxn>
                  <a:cxn ang="0">
                    <a:pos x="240" y="1058"/>
                  </a:cxn>
                  <a:cxn ang="0">
                    <a:pos x="240" y="1178"/>
                  </a:cxn>
                  <a:cxn ang="0">
                    <a:pos x="255" y="1319"/>
                  </a:cxn>
                  <a:cxn ang="0">
                    <a:pos x="269" y="1466"/>
                  </a:cxn>
                  <a:cxn ang="0">
                    <a:pos x="293" y="1604"/>
                  </a:cxn>
                  <a:cxn ang="0">
                    <a:pos x="312" y="1731"/>
                  </a:cxn>
                  <a:cxn ang="0">
                    <a:pos x="340" y="1869"/>
                  </a:cxn>
                  <a:cxn ang="0">
                    <a:pos x="379" y="1969"/>
                  </a:cxn>
                  <a:cxn ang="0">
                    <a:pos x="455" y="2140"/>
                  </a:cxn>
                </a:cxnLst>
                <a:rect l="0" t="0" r="r" b="b"/>
                <a:pathLst>
                  <a:path w="456" h="2141">
                    <a:moveTo>
                      <a:pt x="0" y="0"/>
                    </a:moveTo>
                    <a:lnTo>
                      <a:pt x="48" y="77"/>
                    </a:lnTo>
                    <a:lnTo>
                      <a:pt x="88" y="149"/>
                    </a:lnTo>
                    <a:lnTo>
                      <a:pt x="127" y="264"/>
                    </a:lnTo>
                    <a:lnTo>
                      <a:pt x="188" y="517"/>
                    </a:lnTo>
                    <a:lnTo>
                      <a:pt x="202" y="643"/>
                    </a:lnTo>
                    <a:lnTo>
                      <a:pt x="216" y="782"/>
                    </a:lnTo>
                    <a:lnTo>
                      <a:pt x="231" y="925"/>
                    </a:lnTo>
                    <a:lnTo>
                      <a:pt x="240" y="1058"/>
                    </a:lnTo>
                    <a:lnTo>
                      <a:pt x="240" y="1178"/>
                    </a:lnTo>
                    <a:lnTo>
                      <a:pt x="255" y="1319"/>
                    </a:lnTo>
                    <a:lnTo>
                      <a:pt x="269" y="1466"/>
                    </a:lnTo>
                    <a:lnTo>
                      <a:pt x="293" y="1604"/>
                    </a:lnTo>
                    <a:lnTo>
                      <a:pt x="312" y="1731"/>
                    </a:lnTo>
                    <a:lnTo>
                      <a:pt x="340" y="1869"/>
                    </a:lnTo>
                    <a:lnTo>
                      <a:pt x="379" y="1969"/>
                    </a:lnTo>
                    <a:lnTo>
                      <a:pt x="455" y="2140"/>
                    </a:lnTo>
                  </a:path>
                </a:pathLst>
              </a:custGeom>
              <a:noFill/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0" name="Freeform 326"/>
              <p:cNvSpPr>
                <a:spLocks/>
              </p:cNvSpPr>
              <p:nvPr/>
            </p:nvSpPr>
            <p:spPr bwMode="auto">
              <a:xfrm>
                <a:off x="1649" y="1139"/>
                <a:ext cx="452" cy="21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" y="86"/>
                  </a:cxn>
                  <a:cxn ang="0">
                    <a:pos x="116" y="177"/>
                  </a:cxn>
                  <a:cxn ang="0">
                    <a:pos x="165" y="281"/>
                  </a:cxn>
                  <a:cxn ang="0">
                    <a:pos x="208" y="377"/>
                  </a:cxn>
                  <a:cxn ang="0">
                    <a:pos x="242" y="496"/>
                  </a:cxn>
                  <a:cxn ang="0">
                    <a:pos x="280" y="665"/>
                  </a:cxn>
                  <a:cxn ang="0">
                    <a:pos x="304" y="799"/>
                  </a:cxn>
                  <a:cxn ang="0">
                    <a:pos x="323" y="899"/>
                  </a:cxn>
                  <a:cxn ang="0">
                    <a:pos x="342" y="1052"/>
                  </a:cxn>
                  <a:cxn ang="0">
                    <a:pos x="342" y="1178"/>
                  </a:cxn>
                  <a:cxn ang="0">
                    <a:pos x="336" y="1331"/>
                  </a:cxn>
                  <a:cxn ang="0">
                    <a:pos x="346" y="1460"/>
                  </a:cxn>
                  <a:cxn ang="0">
                    <a:pos x="346" y="1594"/>
                  </a:cxn>
                  <a:cxn ang="0">
                    <a:pos x="355" y="1729"/>
                  </a:cxn>
                  <a:cxn ang="0">
                    <a:pos x="370" y="1853"/>
                  </a:cxn>
                  <a:cxn ang="0">
                    <a:pos x="393" y="1963"/>
                  </a:cxn>
                  <a:cxn ang="0">
                    <a:pos x="419" y="2052"/>
                  </a:cxn>
                  <a:cxn ang="0">
                    <a:pos x="451" y="2130"/>
                  </a:cxn>
                </a:cxnLst>
                <a:rect l="0" t="0" r="r" b="b"/>
                <a:pathLst>
                  <a:path w="452" h="2131">
                    <a:moveTo>
                      <a:pt x="0" y="0"/>
                    </a:moveTo>
                    <a:lnTo>
                      <a:pt x="59" y="86"/>
                    </a:lnTo>
                    <a:lnTo>
                      <a:pt x="116" y="177"/>
                    </a:lnTo>
                    <a:lnTo>
                      <a:pt x="165" y="281"/>
                    </a:lnTo>
                    <a:lnTo>
                      <a:pt x="208" y="377"/>
                    </a:lnTo>
                    <a:lnTo>
                      <a:pt x="242" y="496"/>
                    </a:lnTo>
                    <a:lnTo>
                      <a:pt x="280" y="665"/>
                    </a:lnTo>
                    <a:lnTo>
                      <a:pt x="304" y="799"/>
                    </a:lnTo>
                    <a:lnTo>
                      <a:pt x="323" y="899"/>
                    </a:lnTo>
                    <a:lnTo>
                      <a:pt x="342" y="1052"/>
                    </a:lnTo>
                    <a:lnTo>
                      <a:pt x="342" y="1178"/>
                    </a:lnTo>
                    <a:lnTo>
                      <a:pt x="336" y="1331"/>
                    </a:lnTo>
                    <a:lnTo>
                      <a:pt x="346" y="1460"/>
                    </a:lnTo>
                    <a:lnTo>
                      <a:pt x="346" y="1594"/>
                    </a:lnTo>
                    <a:lnTo>
                      <a:pt x="355" y="1729"/>
                    </a:lnTo>
                    <a:lnTo>
                      <a:pt x="370" y="1853"/>
                    </a:lnTo>
                    <a:lnTo>
                      <a:pt x="393" y="1963"/>
                    </a:lnTo>
                    <a:lnTo>
                      <a:pt x="419" y="2052"/>
                    </a:lnTo>
                    <a:lnTo>
                      <a:pt x="451" y="2130"/>
                    </a:lnTo>
                  </a:path>
                </a:pathLst>
              </a:custGeom>
              <a:noFill/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1" name="Freeform 327"/>
              <p:cNvSpPr>
                <a:spLocks/>
              </p:cNvSpPr>
              <p:nvPr/>
            </p:nvSpPr>
            <p:spPr bwMode="auto">
              <a:xfrm>
                <a:off x="1684" y="1142"/>
                <a:ext cx="442" cy="21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8" y="66"/>
                  </a:cxn>
                  <a:cxn ang="0">
                    <a:pos x="126" y="139"/>
                  </a:cxn>
                  <a:cxn ang="0">
                    <a:pos x="201" y="253"/>
                  </a:cxn>
                  <a:cxn ang="0">
                    <a:pos x="254" y="373"/>
                  </a:cxn>
                  <a:cxn ang="0">
                    <a:pos x="311" y="506"/>
                  </a:cxn>
                  <a:cxn ang="0">
                    <a:pos x="358" y="642"/>
                  </a:cxn>
                  <a:cxn ang="0">
                    <a:pos x="392" y="785"/>
                  </a:cxn>
                  <a:cxn ang="0">
                    <a:pos x="416" y="914"/>
                  </a:cxn>
                  <a:cxn ang="0">
                    <a:pos x="426" y="1044"/>
                  </a:cxn>
                  <a:cxn ang="0">
                    <a:pos x="426" y="1167"/>
                  </a:cxn>
                  <a:cxn ang="0">
                    <a:pos x="426" y="1322"/>
                  </a:cxn>
                  <a:cxn ang="0">
                    <a:pos x="426" y="1451"/>
                  </a:cxn>
                  <a:cxn ang="0">
                    <a:pos x="422" y="1594"/>
                  </a:cxn>
                  <a:cxn ang="0">
                    <a:pos x="416" y="1734"/>
                  </a:cxn>
                  <a:cxn ang="0">
                    <a:pos x="422" y="1844"/>
                  </a:cxn>
                  <a:cxn ang="0">
                    <a:pos x="422" y="1954"/>
                  </a:cxn>
                  <a:cxn ang="0">
                    <a:pos x="426" y="2041"/>
                  </a:cxn>
                  <a:cxn ang="0">
                    <a:pos x="441" y="2130"/>
                  </a:cxn>
                </a:cxnLst>
                <a:rect l="0" t="0" r="r" b="b"/>
                <a:pathLst>
                  <a:path w="442" h="2131">
                    <a:moveTo>
                      <a:pt x="0" y="0"/>
                    </a:moveTo>
                    <a:lnTo>
                      <a:pt x="68" y="66"/>
                    </a:lnTo>
                    <a:lnTo>
                      <a:pt x="126" y="139"/>
                    </a:lnTo>
                    <a:lnTo>
                      <a:pt x="201" y="253"/>
                    </a:lnTo>
                    <a:lnTo>
                      <a:pt x="254" y="373"/>
                    </a:lnTo>
                    <a:lnTo>
                      <a:pt x="311" y="506"/>
                    </a:lnTo>
                    <a:lnTo>
                      <a:pt x="358" y="642"/>
                    </a:lnTo>
                    <a:lnTo>
                      <a:pt x="392" y="785"/>
                    </a:lnTo>
                    <a:lnTo>
                      <a:pt x="416" y="914"/>
                    </a:lnTo>
                    <a:lnTo>
                      <a:pt x="426" y="1044"/>
                    </a:lnTo>
                    <a:lnTo>
                      <a:pt x="426" y="1167"/>
                    </a:lnTo>
                    <a:lnTo>
                      <a:pt x="426" y="1322"/>
                    </a:lnTo>
                    <a:lnTo>
                      <a:pt x="426" y="1451"/>
                    </a:lnTo>
                    <a:lnTo>
                      <a:pt x="422" y="1594"/>
                    </a:lnTo>
                    <a:lnTo>
                      <a:pt x="416" y="1734"/>
                    </a:lnTo>
                    <a:lnTo>
                      <a:pt x="422" y="1844"/>
                    </a:lnTo>
                    <a:lnTo>
                      <a:pt x="422" y="1954"/>
                    </a:lnTo>
                    <a:lnTo>
                      <a:pt x="426" y="2041"/>
                    </a:lnTo>
                    <a:lnTo>
                      <a:pt x="441" y="2130"/>
                    </a:lnTo>
                  </a:path>
                </a:pathLst>
              </a:custGeom>
              <a:noFill/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2" name="Freeform 328"/>
              <p:cNvSpPr>
                <a:spLocks/>
              </p:cNvSpPr>
              <p:nvPr/>
            </p:nvSpPr>
            <p:spPr bwMode="auto">
              <a:xfrm>
                <a:off x="1742" y="1148"/>
                <a:ext cx="511" cy="21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" y="62"/>
                  </a:cxn>
                  <a:cxn ang="0">
                    <a:pos x="122" y="125"/>
                  </a:cxn>
                  <a:cxn ang="0">
                    <a:pos x="227" y="264"/>
                  </a:cxn>
                  <a:cxn ang="0">
                    <a:pos x="289" y="359"/>
                  </a:cxn>
                  <a:cxn ang="0">
                    <a:pos x="358" y="498"/>
                  </a:cxn>
                  <a:cxn ang="0">
                    <a:pos x="420" y="642"/>
                  </a:cxn>
                  <a:cxn ang="0">
                    <a:pos x="473" y="786"/>
                  </a:cxn>
                  <a:cxn ang="0">
                    <a:pos x="502" y="920"/>
                  </a:cxn>
                  <a:cxn ang="0">
                    <a:pos x="510" y="1035"/>
                  </a:cxn>
                  <a:cxn ang="0">
                    <a:pos x="510" y="1169"/>
                  </a:cxn>
                  <a:cxn ang="0">
                    <a:pos x="507" y="1294"/>
                  </a:cxn>
                  <a:cxn ang="0">
                    <a:pos x="488" y="1447"/>
                  </a:cxn>
                  <a:cxn ang="0">
                    <a:pos x="473" y="1570"/>
                  </a:cxn>
                  <a:cxn ang="0">
                    <a:pos x="458" y="1720"/>
                  </a:cxn>
                  <a:cxn ang="0">
                    <a:pos x="445" y="1850"/>
                  </a:cxn>
                  <a:cxn ang="0">
                    <a:pos x="435" y="1950"/>
                  </a:cxn>
                  <a:cxn ang="0">
                    <a:pos x="420" y="2047"/>
                  </a:cxn>
                  <a:cxn ang="0">
                    <a:pos x="407" y="2129"/>
                  </a:cxn>
                </a:cxnLst>
                <a:rect l="0" t="0" r="r" b="b"/>
                <a:pathLst>
                  <a:path w="511" h="2130">
                    <a:moveTo>
                      <a:pt x="0" y="0"/>
                    </a:moveTo>
                    <a:lnTo>
                      <a:pt x="71" y="62"/>
                    </a:lnTo>
                    <a:lnTo>
                      <a:pt x="122" y="125"/>
                    </a:lnTo>
                    <a:lnTo>
                      <a:pt x="227" y="264"/>
                    </a:lnTo>
                    <a:lnTo>
                      <a:pt x="289" y="359"/>
                    </a:lnTo>
                    <a:lnTo>
                      <a:pt x="358" y="498"/>
                    </a:lnTo>
                    <a:lnTo>
                      <a:pt x="420" y="642"/>
                    </a:lnTo>
                    <a:lnTo>
                      <a:pt x="473" y="786"/>
                    </a:lnTo>
                    <a:lnTo>
                      <a:pt x="502" y="920"/>
                    </a:lnTo>
                    <a:lnTo>
                      <a:pt x="510" y="1035"/>
                    </a:lnTo>
                    <a:lnTo>
                      <a:pt x="510" y="1169"/>
                    </a:lnTo>
                    <a:lnTo>
                      <a:pt x="507" y="1294"/>
                    </a:lnTo>
                    <a:lnTo>
                      <a:pt x="488" y="1447"/>
                    </a:lnTo>
                    <a:lnTo>
                      <a:pt x="473" y="1570"/>
                    </a:lnTo>
                    <a:lnTo>
                      <a:pt x="458" y="1720"/>
                    </a:lnTo>
                    <a:lnTo>
                      <a:pt x="445" y="1850"/>
                    </a:lnTo>
                    <a:lnTo>
                      <a:pt x="435" y="1950"/>
                    </a:lnTo>
                    <a:lnTo>
                      <a:pt x="420" y="2047"/>
                    </a:lnTo>
                    <a:lnTo>
                      <a:pt x="407" y="2129"/>
                    </a:lnTo>
                  </a:path>
                </a:pathLst>
              </a:custGeom>
              <a:noFill/>
              <a:ln w="12700" cap="rnd" cmpd="sng">
                <a:solidFill>
                  <a:srgbClr val="DDDDD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073" name="Group 329"/>
              <p:cNvGrpSpPr>
                <a:grpSpLocks/>
              </p:cNvGrpSpPr>
              <p:nvPr/>
            </p:nvGrpSpPr>
            <p:grpSpPr bwMode="auto">
              <a:xfrm>
                <a:off x="451" y="1119"/>
                <a:ext cx="4958" cy="2165"/>
                <a:chOff x="451" y="1119"/>
                <a:chExt cx="4958" cy="2165"/>
              </a:xfrm>
            </p:grpSpPr>
            <p:sp>
              <p:nvSpPr>
                <p:cNvPr id="32074" name="Freeform 330"/>
                <p:cNvSpPr>
                  <a:spLocks/>
                </p:cNvSpPr>
                <p:nvPr/>
              </p:nvSpPr>
              <p:spPr bwMode="auto">
                <a:xfrm>
                  <a:off x="451" y="1119"/>
                  <a:ext cx="4958" cy="2165"/>
                </a:xfrm>
                <a:custGeom>
                  <a:avLst/>
                  <a:gdLst/>
                  <a:ahLst/>
                  <a:cxnLst>
                    <a:cxn ang="0">
                      <a:pos x="1687" y="157"/>
                    </a:cxn>
                    <a:cxn ang="0">
                      <a:pos x="1306" y="28"/>
                    </a:cxn>
                    <a:cxn ang="0">
                      <a:pos x="931" y="23"/>
                    </a:cxn>
                    <a:cxn ang="0">
                      <a:pos x="559" y="215"/>
                    </a:cxn>
                    <a:cxn ang="0">
                      <a:pos x="282" y="482"/>
                    </a:cxn>
                    <a:cxn ang="0">
                      <a:pos x="84" y="758"/>
                    </a:cxn>
                    <a:cxn ang="0">
                      <a:pos x="0" y="1037"/>
                    </a:cxn>
                    <a:cxn ang="0">
                      <a:pos x="22" y="1373"/>
                    </a:cxn>
                    <a:cxn ang="0">
                      <a:pos x="83" y="1771"/>
                    </a:cxn>
                    <a:cxn ang="0">
                      <a:pos x="189" y="2053"/>
                    </a:cxn>
                    <a:cxn ang="0">
                      <a:pos x="338" y="2157"/>
                    </a:cxn>
                    <a:cxn ang="0">
                      <a:pos x="619" y="2066"/>
                    </a:cxn>
                    <a:cxn ang="0">
                      <a:pos x="841" y="1842"/>
                    </a:cxn>
                    <a:cxn ang="0">
                      <a:pos x="1043" y="1461"/>
                    </a:cxn>
                    <a:cxn ang="0">
                      <a:pos x="1123" y="1200"/>
                    </a:cxn>
                    <a:cxn ang="0">
                      <a:pos x="1286" y="1823"/>
                    </a:cxn>
                    <a:cxn ang="0">
                      <a:pos x="1502" y="2110"/>
                    </a:cxn>
                    <a:cxn ang="0">
                      <a:pos x="1793" y="2148"/>
                    </a:cxn>
                    <a:cxn ang="0">
                      <a:pos x="2013" y="1870"/>
                    </a:cxn>
                    <a:cxn ang="0">
                      <a:pos x="2218" y="1233"/>
                    </a:cxn>
                    <a:cxn ang="0">
                      <a:pos x="2352" y="1761"/>
                    </a:cxn>
                    <a:cxn ang="0">
                      <a:pos x="2543" y="2079"/>
                    </a:cxn>
                    <a:cxn ang="0">
                      <a:pos x="2873" y="2142"/>
                    </a:cxn>
                    <a:cxn ang="0">
                      <a:pos x="3159" y="1970"/>
                    </a:cxn>
                    <a:cxn ang="0">
                      <a:pos x="3408" y="1614"/>
                    </a:cxn>
                    <a:cxn ang="0">
                      <a:pos x="3551" y="1267"/>
                    </a:cxn>
                    <a:cxn ang="0">
                      <a:pos x="3753" y="1685"/>
                    </a:cxn>
                    <a:cxn ang="0">
                      <a:pos x="4002" y="2002"/>
                    </a:cxn>
                    <a:cxn ang="0">
                      <a:pos x="4398" y="2157"/>
                    </a:cxn>
                    <a:cxn ang="0">
                      <a:pos x="4687" y="1941"/>
                    </a:cxn>
                    <a:cxn ang="0">
                      <a:pos x="4882" y="1501"/>
                    </a:cxn>
                    <a:cxn ang="0">
                      <a:pos x="4957" y="1067"/>
                    </a:cxn>
                    <a:cxn ang="0">
                      <a:pos x="4695" y="665"/>
                    </a:cxn>
                    <a:cxn ang="0">
                      <a:pos x="4518" y="434"/>
                    </a:cxn>
                    <a:cxn ang="0">
                      <a:pos x="4099" y="191"/>
                    </a:cxn>
                    <a:cxn ang="0">
                      <a:pos x="3542" y="42"/>
                    </a:cxn>
                    <a:cxn ang="0">
                      <a:pos x="2921" y="0"/>
                    </a:cxn>
                    <a:cxn ang="0">
                      <a:pos x="2490" y="95"/>
                    </a:cxn>
                    <a:cxn ang="0">
                      <a:pos x="2232" y="329"/>
                    </a:cxn>
                    <a:cxn ang="0">
                      <a:pos x="2194" y="472"/>
                    </a:cxn>
                    <a:cxn ang="0">
                      <a:pos x="2003" y="799"/>
                    </a:cxn>
                    <a:cxn ang="0">
                      <a:pos x="1855" y="674"/>
                    </a:cxn>
                    <a:cxn ang="0">
                      <a:pos x="1630" y="319"/>
                    </a:cxn>
                  </a:cxnLst>
                  <a:rect l="0" t="0" r="r" b="b"/>
                  <a:pathLst>
                    <a:path w="4958" h="2165">
                      <a:moveTo>
                        <a:pt x="1874" y="319"/>
                      </a:moveTo>
                      <a:lnTo>
                        <a:pt x="1783" y="229"/>
                      </a:lnTo>
                      <a:lnTo>
                        <a:pt x="1687" y="157"/>
                      </a:lnTo>
                      <a:lnTo>
                        <a:pt x="1563" y="95"/>
                      </a:lnTo>
                      <a:lnTo>
                        <a:pt x="1429" y="51"/>
                      </a:lnTo>
                      <a:lnTo>
                        <a:pt x="1306" y="28"/>
                      </a:lnTo>
                      <a:lnTo>
                        <a:pt x="1170" y="13"/>
                      </a:lnTo>
                      <a:lnTo>
                        <a:pt x="1055" y="13"/>
                      </a:lnTo>
                      <a:lnTo>
                        <a:pt x="931" y="23"/>
                      </a:lnTo>
                      <a:lnTo>
                        <a:pt x="783" y="66"/>
                      </a:lnTo>
                      <a:lnTo>
                        <a:pt x="663" y="138"/>
                      </a:lnTo>
                      <a:lnTo>
                        <a:pt x="559" y="215"/>
                      </a:lnTo>
                      <a:lnTo>
                        <a:pt x="467" y="291"/>
                      </a:lnTo>
                      <a:lnTo>
                        <a:pt x="371" y="381"/>
                      </a:lnTo>
                      <a:lnTo>
                        <a:pt x="282" y="482"/>
                      </a:lnTo>
                      <a:lnTo>
                        <a:pt x="208" y="579"/>
                      </a:lnTo>
                      <a:lnTo>
                        <a:pt x="140" y="671"/>
                      </a:lnTo>
                      <a:lnTo>
                        <a:pt x="84" y="758"/>
                      </a:lnTo>
                      <a:lnTo>
                        <a:pt x="43" y="837"/>
                      </a:lnTo>
                      <a:lnTo>
                        <a:pt x="13" y="922"/>
                      </a:lnTo>
                      <a:lnTo>
                        <a:pt x="0" y="1037"/>
                      </a:lnTo>
                      <a:lnTo>
                        <a:pt x="0" y="1155"/>
                      </a:lnTo>
                      <a:lnTo>
                        <a:pt x="8" y="1268"/>
                      </a:lnTo>
                      <a:lnTo>
                        <a:pt x="22" y="1373"/>
                      </a:lnTo>
                      <a:lnTo>
                        <a:pt x="37" y="1490"/>
                      </a:lnTo>
                      <a:lnTo>
                        <a:pt x="56" y="1632"/>
                      </a:lnTo>
                      <a:lnTo>
                        <a:pt x="83" y="1771"/>
                      </a:lnTo>
                      <a:lnTo>
                        <a:pt x="114" y="1897"/>
                      </a:lnTo>
                      <a:lnTo>
                        <a:pt x="147" y="1985"/>
                      </a:lnTo>
                      <a:lnTo>
                        <a:pt x="189" y="2053"/>
                      </a:lnTo>
                      <a:lnTo>
                        <a:pt x="237" y="2114"/>
                      </a:lnTo>
                      <a:lnTo>
                        <a:pt x="290" y="2154"/>
                      </a:lnTo>
                      <a:lnTo>
                        <a:pt x="338" y="2157"/>
                      </a:lnTo>
                      <a:lnTo>
                        <a:pt x="429" y="2142"/>
                      </a:lnTo>
                      <a:lnTo>
                        <a:pt x="528" y="2108"/>
                      </a:lnTo>
                      <a:lnTo>
                        <a:pt x="619" y="2066"/>
                      </a:lnTo>
                      <a:lnTo>
                        <a:pt x="685" y="2014"/>
                      </a:lnTo>
                      <a:lnTo>
                        <a:pt x="768" y="1936"/>
                      </a:lnTo>
                      <a:lnTo>
                        <a:pt x="841" y="1842"/>
                      </a:lnTo>
                      <a:lnTo>
                        <a:pt x="912" y="1716"/>
                      </a:lnTo>
                      <a:lnTo>
                        <a:pt x="984" y="1582"/>
                      </a:lnTo>
                      <a:lnTo>
                        <a:pt x="1043" y="1461"/>
                      </a:lnTo>
                      <a:lnTo>
                        <a:pt x="1085" y="1356"/>
                      </a:lnTo>
                      <a:lnTo>
                        <a:pt x="1111" y="1273"/>
                      </a:lnTo>
                      <a:lnTo>
                        <a:pt x="1123" y="1200"/>
                      </a:lnTo>
                      <a:lnTo>
                        <a:pt x="1146" y="1384"/>
                      </a:lnTo>
                      <a:lnTo>
                        <a:pt x="1208" y="1592"/>
                      </a:lnTo>
                      <a:lnTo>
                        <a:pt x="1286" y="1823"/>
                      </a:lnTo>
                      <a:lnTo>
                        <a:pt x="1344" y="1930"/>
                      </a:lnTo>
                      <a:lnTo>
                        <a:pt x="1406" y="2023"/>
                      </a:lnTo>
                      <a:lnTo>
                        <a:pt x="1502" y="2110"/>
                      </a:lnTo>
                      <a:lnTo>
                        <a:pt x="1611" y="2157"/>
                      </a:lnTo>
                      <a:lnTo>
                        <a:pt x="1702" y="2164"/>
                      </a:lnTo>
                      <a:lnTo>
                        <a:pt x="1793" y="2148"/>
                      </a:lnTo>
                      <a:lnTo>
                        <a:pt x="1864" y="2100"/>
                      </a:lnTo>
                      <a:lnTo>
                        <a:pt x="1945" y="2004"/>
                      </a:lnTo>
                      <a:lnTo>
                        <a:pt x="2013" y="1870"/>
                      </a:lnTo>
                      <a:lnTo>
                        <a:pt x="2098" y="1655"/>
                      </a:lnTo>
                      <a:lnTo>
                        <a:pt x="2175" y="1443"/>
                      </a:lnTo>
                      <a:lnTo>
                        <a:pt x="2218" y="1233"/>
                      </a:lnTo>
                      <a:lnTo>
                        <a:pt x="2241" y="1427"/>
                      </a:lnTo>
                      <a:lnTo>
                        <a:pt x="2299" y="1615"/>
                      </a:lnTo>
                      <a:lnTo>
                        <a:pt x="2352" y="1761"/>
                      </a:lnTo>
                      <a:lnTo>
                        <a:pt x="2409" y="1888"/>
                      </a:lnTo>
                      <a:lnTo>
                        <a:pt x="2481" y="1995"/>
                      </a:lnTo>
                      <a:lnTo>
                        <a:pt x="2543" y="2079"/>
                      </a:lnTo>
                      <a:lnTo>
                        <a:pt x="2633" y="2133"/>
                      </a:lnTo>
                      <a:lnTo>
                        <a:pt x="2753" y="2153"/>
                      </a:lnTo>
                      <a:lnTo>
                        <a:pt x="2873" y="2142"/>
                      </a:lnTo>
                      <a:lnTo>
                        <a:pt x="2978" y="2108"/>
                      </a:lnTo>
                      <a:lnTo>
                        <a:pt x="3068" y="2053"/>
                      </a:lnTo>
                      <a:lnTo>
                        <a:pt x="3159" y="1970"/>
                      </a:lnTo>
                      <a:lnTo>
                        <a:pt x="3251" y="1854"/>
                      </a:lnTo>
                      <a:lnTo>
                        <a:pt x="3336" y="1732"/>
                      </a:lnTo>
                      <a:lnTo>
                        <a:pt x="3408" y="1614"/>
                      </a:lnTo>
                      <a:lnTo>
                        <a:pt x="3470" y="1505"/>
                      </a:lnTo>
                      <a:lnTo>
                        <a:pt x="3513" y="1401"/>
                      </a:lnTo>
                      <a:lnTo>
                        <a:pt x="3551" y="1267"/>
                      </a:lnTo>
                      <a:lnTo>
                        <a:pt x="3613" y="1405"/>
                      </a:lnTo>
                      <a:lnTo>
                        <a:pt x="3675" y="1548"/>
                      </a:lnTo>
                      <a:lnTo>
                        <a:pt x="3753" y="1685"/>
                      </a:lnTo>
                      <a:lnTo>
                        <a:pt x="3810" y="1788"/>
                      </a:lnTo>
                      <a:lnTo>
                        <a:pt x="3897" y="1899"/>
                      </a:lnTo>
                      <a:lnTo>
                        <a:pt x="4002" y="2002"/>
                      </a:lnTo>
                      <a:lnTo>
                        <a:pt x="4117" y="2085"/>
                      </a:lnTo>
                      <a:lnTo>
                        <a:pt x="4251" y="2132"/>
                      </a:lnTo>
                      <a:lnTo>
                        <a:pt x="4398" y="2157"/>
                      </a:lnTo>
                      <a:lnTo>
                        <a:pt x="4509" y="2123"/>
                      </a:lnTo>
                      <a:lnTo>
                        <a:pt x="4599" y="2061"/>
                      </a:lnTo>
                      <a:lnTo>
                        <a:pt x="4687" y="1941"/>
                      </a:lnTo>
                      <a:lnTo>
                        <a:pt x="4767" y="1813"/>
                      </a:lnTo>
                      <a:lnTo>
                        <a:pt x="4824" y="1670"/>
                      </a:lnTo>
                      <a:lnTo>
                        <a:pt x="4882" y="1501"/>
                      </a:lnTo>
                      <a:lnTo>
                        <a:pt x="4926" y="1351"/>
                      </a:lnTo>
                      <a:lnTo>
                        <a:pt x="4948" y="1220"/>
                      </a:lnTo>
                      <a:lnTo>
                        <a:pt x="4957" y="1067"/>
                      </a:lnTo>
                      <a:lnTo>
                        <a:pt x="4938" y="952"/>
                      </a:lnTo>
                      <a:lnTo>
                        <a:pt x="4837" y="803"/>
                      </a:lnTo>
                      <a:lnTo>
                        <a:pt x="4695" y="665"/>
                      </a:lnTo>
                      <a:lnTo>
                        <a:pt x="4509" y="525"/>
                      </a:lnTo>
                      <a:lnTo>
                        <a:pt x="4375" y="434"/>
                      </a:lnTo>
                      <a:lnTo>
                        <a:pt x="4518" y="434"/>
                      </a:lnTo>
                      <a:lnTo>
                        <a:pt x="4428" y="348"/>
                      </a:lnTo>
                      <a:lnTo>
                        <a:pt x="4283" y="266"/>
                      </a:lnTo>
                      <a:lnTo>
                        <a:pt x="4099" y="191"/>
                      </a:lnTo>
                      <a:lnTo>
                        <a:pt x="3911" y="128"/>
                      </a:lnTo>
                      <a:lnTo>
                        <a:pt x="3731" y="81"/>
                      </a:lnTo>
                      <a:lnTo>
                        <a:pt x="3542" y="42"/>
                      </a:lnTo>
                      <a:lnTo>
                        <a:pt x="3357" y="13"/>
                      </a:lnTo>
                      <a:lnTo>
                        <a:pt x="3125" y="0"/>
                      </a:lnTo>
                      <a:lnTo>
                        <a:pt x="2921" y="0"/>
                      </a:lnTo>
                      <a:lnTo>
                        <a:pt x="2733" y="9"/>
                      </a:lnTo>
                      <a:lnTo>
                        <a:pt x="2605" y="42"/>
                      </a:lnTo>
                      <a:lnTo>
                        <a:pt x="2490" y="95"/>
                      </a:lnTo>
                      <a:lnTo>
                        <a:pt x="2390" y="166"/>
                      </a:lnTo>
                      <a:lnTo>
                        <a:pt x="2290" y="253"/>
                      </a:lnTo>
                      <a:lnTo>
                        <a:pt x="2232" y="329"/>
                      </a:lnTo>
                      <a:lnTo>
                        <a:pt x="2318" y="329"/>
                      </a:lnTo>
                      <a:lnTo>
                        <a:pt x="2256" y="391"/>
                      </a:lnTo>
                      <a:lnTo>
                        <a:pt x="2194" y="472"/>
                      </a:lnTo>
                      <a:lnTo>
                        <a:pt x="2128" y="569"/>
                      </a:lnTo>
                      <a:lnTo>
                        <a:pt x="2060" y="674"/>
                      </a:lnTo>
                      <a:lnTo>
                        <a:pt x="2003" y="799"/>
                      </a:lnTo>
                      <a:lnTo>
                        <a:pt x="1955" y="961"/>
                      </a:lnTo>
                      <a:lnTo>
                        <a:pt x="1907" y="794"/>
                      </a:lnTo>
                      <a:lnTo>
                        <a:pt x="1855" y="674"/>
                      </a:lnTo>
                      <a:lnTo>
                        <a:pt x="1787" y="541"/>
                      </a:lnTo>
                      <a:lnTo>
                        <a:pt x="1721" y="429"/>
                      </a:lnTo>
                      <a:lnTo>
                        <a:pt x="1630" y="319"/>
                      </a:lnTo>
                      <a:lnTo>
                        <a:pt x="1874" y="319"/>
                      </a:lnTo>
                    </a:path>
                  </a:pathLst>
                </a:custGeom>
                <a:noFill/>
                <a:ln w="12700" cap="rnd" cmpd="sng">
                  <a:solidFill>
                    <a:srgbClr val="DDDDDD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75" name="Line 331"/>
                <p:cNvSpPr>
                  <a:spLocks noChangeShapeType="1"/>
                </p:cNvSpPr>
                <p:nvPr/>
              </p:nvSpPr>
              <p:spPr bwMode="auto">
                <a:xfrm>
                  <a:off x="664" y="3197"/>
                  <a:ext cx="384" cy="1"/>
                </a:xfrm>
                <a:prstGeom prst="line">
                  <a:avLst/>
                </a:prstGeom>
                <a:noFill/>
                <a:ln w="12700">
                  <a:solidFill>
                    <a:srgbClr val="DDDDDD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2076" name="Group 332"/>
                <p:cNvGrpSpPr>
                  <a:grpSpLocks/>
                </p:cNvGrpSpPr>
                <p:nvPr/>
              </p:nvGrpSpPr>
              <p:grpSpPr bwMode="auto">
                <a:xfrm>
                  <a:off x="560" y="3001"/>
                  <a:ext cx="1899" cy="105"/>
                  <a:chOff x="560" y="3001"/>
                  <a:chExt cx="1899" cy="105"/>
                </a:xfrm>
              </p:grpSpPr>
              <p:sp>
                <p:nvSpPr>
                  <p:cNvPr id="32077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560" y="3001"/>
                    <a:ext cx="707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DDDDDD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078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602" y="3105"/>
                    <a:ext cx="56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DDDDDD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079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1769" y="3001"/>
                    <a:ext cx="69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DDDDDD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080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1842" y="3105"/>
                    <a:ext cx="56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DDDDDD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2081" name="Line 337"/>
              <p:cNvSpPr>
                <a:spLocks noChangeShapeType="1"/>
              </p:cNvSpPr>
              <p:nvPr/>
            </p:nvSpPr>
            <p:spPr bwMode="auto">
              <a:xfrm>
                <a:off x="1918" y="3197"/>
                <a:ext cx="416" cy="1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82" name="Line 338"/>
              <p:cNvSpPr>
                <a:spLocks noChangeShapeType="1"/>
              </p:cNvSpPr>
              <p:nvPr/>
            </p:nvSpPr>
            <p:spPr bwMode="auto">
              <a:xfrm>
                <a:off x="2699" y="2456"/>
                <a:ext cx="1281" cy="1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83" name="Line 339"/>
              <p:cNvSpPr>
                <a:spLocks noChangeShapeType="1"/>
              </p:cNvSpPr>
              <p:nvPr/>
            </p:nvSpPr>
            <p:spPr bwMode="auto">
              <a:xfrm>
                <a:off x="2712" y="2595"/>
                <a:ext cx="1215" cy="1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84" name="Line 340"/>
              <p:cNvSpPr>
                <a:spLocks noChangeShapeType="1"/>
              </p:cNvSpPr>
              <p:nvPr/>
            </p:nvSpPr>
            <p:spPr bwMode="auto">
              <a:xfrm>
                <a:off x="2766" y="2745"/>
                <a:ext cx="1090" cy="1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85" name="Line 341"/>
              <p:cNvSpPr>
                <a:spLocks noChangeShapeType="1"/>
              </p:cNvSpPr>
              <p:nvPr/>
            </p:nvSpPr>
            <p:spPr bwMode="auto">
              <a:xfrm>
                <a:off x="2824" y="2880"/>
                <a:ext cx="953" cy="1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086" name="Group 342"/>
              <p:cNvGrpSpPr>
                <a:grpSpLocks/>
              </p:cNvGrpSpPr>
              <p:nvPr/>
            </p:nvGrpSpPr>
            <p:grpSpPr bwMode="auto">
              <a:xfrm>
                <a:off x="594" y="1123"/>
                <a:ext cx="4790" cy="2154"/>
                <a:chOff x="594" y="1123"/>
                <a:chExt cx="4790" cy="2154"/>
              </a:xfrm>
            </p:grpSpPr>
            <p:sp>
              <p:nvSpPr>
                <p:cNvPr id="32087" name="Freeform 343"/>
                <p:cNvSpPr>
                  <a:spLocks/>
                </p:cNvSpPr>
                <p:nvPr/>
              </p:nvSpPr>
              <p:spPr bwMode="auto">
                <a:xfrm>
                  <a:off x="594" y="1144"/>
                  <a:ext cx="766" cy="2101"/>
                </a:xfrm>
                <a:custGeom>
                  <a:avLst/>
                  <a:gdLst/>
                  <a:ahLst/>
                  <a:cxnLst>
                    <a:cxn ang="0">
                      <a:pos x="765" y="0"/>
                    </a:cxn>
                    <a:cxn ang="0">
                      <a:pos x="669" y="53"/>
                    </a:cxn>
                    <a:cxn ang="0">
                      <a:pos x="531" y="142"/>
                    </a:cxn>
                    <a:cxn ang="0">
                      <a:pos x="416" y="244"/>
                    </a:cxn>
                    <a:cxn ang="0">
                      <a:pos x="320" y="359"/>
                    </a:cxn>
                    <a:cxn ang="0">
                      <a:pos x="228" y="491"/>
                    </a:cxn>
                    <a:cxn ang="0">
                      <a:pos x="134" y="637"/>
                    </a:cxn>
                    <a:cxn ang="0">
                      <a:pos x="71" y="766"/>
                    </a:cxn>
                    <a:cxn ang="0">
                      <a:pos x="15" y="905"/>
                    </a:cxn>
                    <a:cxn ang="0">
                      <a:pos x="0" y="1028"/>
                    </a:cxn>
                    <a:cxn ang="0">
                      <a:pos x="0" y="1167"/>
                    </a:cxn>
                    <a:cxn ang="0">
                      <a:pos x="4" y="1296"/>
                    </a:cxn>
                    <a:cxn ang="0">
                      <a:pos x="15" y="1445"/>
                    </a:cxn>
                    <a:cxn ang="0">
                      <a:pos x="28" y="1596"/>
                    </a:cxn>
                    <a:cxn ang="0">
                      <a:pos x="43" y="1733"/>
                    </a:cxn>
                    <a:cxn ang="0">
                      <a:pos x="52" y="1851"/>
                    </a:cxn>
                    <a:cxn ang="0">
                      <a:pos x="71" y="1951"/>
                    </a:cxn>
                    <a:cxn ang="0">
                      <a:pos x="119" y="2100"/>
                    </a:cxn>
                  </a:cxnLst>
                  <a:rect l="0" t="0" r="r" b="b"/>
                  <a:pathLst>
                    <a:path w="766" h="2101">
                      <a:moveTo>
                        <a:pt x="765" y="0"/>
                      </a:moveTo>
                      <a:lnTo>
                        <a:pt x="669" y="53"/>
                      </a:lnTo>
                      <a:lnTo>
                        <a:pt x="531" y="142"/>
                      </a:lnTo>
                      <a:lnTo>
                        <a:pt x="416" y="244"/>
                      </a:lnTo>
                      <a:lnTo>
                        <a:pt x="320" y="359"/>
                      </a:lnTo>
                      <a:lnTo>
                        <a:pt x="228" y="491"/>
                      </a:lnTo>
                      <a:lnTo>
                        <a:pt x="134" y="637"/>
                      </a:lnTo>
                      <a:lnTo>
                        <a:pt x="71" y="766"/>
                      </a:lnTo>
                      <a:lnTo>
                        <a:pt x="15" y="905"/>
                      </a:lnTo>
                      <a:lnTo>
                        <a:pt x="0" y="1028"/>
                      </a:lnTo>
                      <a:lnTo>
                        <a:pt x="0" y="1167"/>
                      </a:lnTo>
                      <a:lnTo>
                        <a:pt x="4" y="1296"/>
                      </a:lnTo>
                      <a:lnTo>
                        <a:pt x="15" y="1445"/>
                      </a:lnTo>
                      <a:lnTo>
                        <a:pt x="28" y="1596"/>
                      </a:lnTo>
                      <a:lnTo>
                        <a:pt x="43" y="1733"/>
                      </a:lnTo>
                      <a:lnTo>
                        <a:pt x="52" y="1851"/>
                      </a:lnTo>
                      <a:lnTo>
                        <a:pt x="71" y="1951"/>
                      </a:lnTo>
                      <a:lnTo>
                        <a:pt x="119" y="2100"/>
                      </a:lnTo>
                    </a:path>
                  </a:pathLst>
                </a:custGeom>
                <a:noFill/>
                <a:ln w="12700" cap="rnd" cmpd="sng">
                  <a:solidFill>
                    <a:srgbClr val="DDDDDD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88" name="Freeform 344"/>
                <p:cNvSpPr>
                  <a:spLocks/>
                </p:cNvSpPr>
                <p:nvPr/>
              </p:nvSpPr>
              <p:spPr bwMode="auto">
                <a:xfrm>
                  <a:off x="3828" y="1136"/>
                  <a:ext cx="1036" cy="21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8" y="90"/>
                    </a:cxn>
                    <a:cxn ang="0">
                      <a:pos x="283" y="177"/>
                    </a:cxn>
                    <a:cxn ang="0">
                      <a:pos x="389" y="262"/>
                    </a:cxn>
                    <a:cxn ang="0">
                      <a:pos x="481" y="373"/>
                    </a:cxn>
                    <a:cxn ang="0">
                      <a:pos x="594" y="496"/>
                    </a:cxn>
                    <a:cxn ang="0">
                      <a:pos x="724" y="651"/>
                    </a:cxn>
                    <a:cxn ang="0">
                      <a:pos x="824" y="795"/>
                    </a:cxn>
                    <a:cxn ang="0">
                      <a:pos x="877" y="923"/>
                    </a:cxn>
                    <a:cxn ang="0">
                      <a:pos x="890" y="1048"/>
                    </a:cxn>
                    <a:cxn ang="0">
                      <a:pos x="886" y="1182"/>
                    </a:cxn>
                    <a:cxn ang="0">
                      <a:pos x="896" y="1329"/>
                    </a:cxn>
                    <a:cxn ang="0">
                      <a:pos x="909" y="1467"/>
                    </a:cxn>
                    <a:cxn ang="0">
                      <a:pos x="920" y="1593"/>
                    </a:cxn>
                    <a:cxn ang="0">
                      <a:pos x="939" y="1744"/>
                    </a:cxn>
                    <a:cxn ang="0">
                      <a:pos x="954" y="1874"/>
                    </a:cxn>
                    <a:cxn ang="0">
                      <a:pos x="986" y="2012"/>
                    </a:cxn>
                    <a:cxn ang="0">
                      <a:pos x="1035" y="2130"/>
                    </a:cxn>
                  </a:cxnLst>
                  <a:rect l="0" t="0" r="r" b="b"/>
                  <a:pathLst>
                    <a:path w="1036" h="2131">
                      <a:moveTo>
                        <a:pt x="0" y="0"/>
                      </a:moveTo>
                      <a:lnTo>
                        <a:pt x="168" y="90"/>
                      </a:lnTo>
                      <a:lnTo>
                        <a:pt x="283" y="177"/>
                      </a:lnTo>
                      <a:lnTo>
                        <a:pt x="389" y="262"/>
                      </a:lnTo>
                      <a:lnTo>
                        <a:pt x="481" y="373"/>
                      </a:lnTo>
                      <a:lnTo>
                        <a:pt x="594" y="496"/>
                      </a:lnTo>
                      <a:lnTo>
                        <a:pt x="724" y="651"/>
                      </a:lnTo>
                      <a:lnTo>
                        <a:pt x="824" y="795"/>
                      </a:lnTo>
                      <a:lnTo>
                        <a:pt x="877" y="923"/>
                      </a:lnTo>
                      <a:lnTo>
                        <a:pt x="890" y="1048"/>
                      </a:lnTo>
                      <a:lnTo>
                        <a:pt x="886" y="1182"/>
                      </a:lnTo>
                      <a:lnTo>
                        <a:pt x="896" y="1329"/>
                      </a:lnTo>
                      <a:lnTo>
                        <a:pt x="909" y="1467"/>
                      </a:lnTo>
                      <a:lnTo>
                        <a:pt x="920" y="1593"/>
                      </a:lnTo>
                      <a:lnTo>
                        <a:pt x="939" y="1744"/>
                      </a:lnTo>
                      <a:lnTo>
                        <a:pt x="954" y="1874"/>
                      </a:lnTo>
                      <a:lnTo>
                        <a:pt x="986" y="2012"/>
                      </a:lnTo>
                      <a:lnTo>
                        <a:pt x="1035" y="2130"/>
                      </a:lnTo>
                    </a:path>
                  </a:pathLst>
                </a:custGeom>
                <a:noFill/>
                <a:ln w="12700" cap="rnd" cmpd="sng">
                  <a:solidFill>
                    <a:srgbClr val="DDDDDD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89" name="Line 345"/>
                <p:cNvSpPr>
                  <a:spLocks noChangeShapeType="1"/>
                </p:cNvSpPr>
                <p:nvPr/>
              </p:nvSpPr>
              <p:spPr bwMode="auto">
                <a:xfrm>
                  <a:off x="2984" y="1194"/>
                  <a:ext cx="1071" cy="1"/>
                </a:xfrm>
                <a:prstGeom prst="line">
                  <a:avLst/>
                </a:prstGeom>
                <a:noFill/>
                <a:ln w="12700">
                  <a:solidFill>
                    <a:srgbClr val="DDDDDD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2090" name="Group 346"/>
                <p:cNvGrpSpPr>
                  <a:grpSpLocks/>
                </p:cNvGrpSpPr>
                <p:nvPr/>
              </p:nvGrpSpPr>
              <p:grpSpPr bwMode="auto">
                <a:xfrm>
                  <a:off x="3669" y="1123"/>
                  <a:ext cx="1715" cy="2154"/>
                  <a:chOff x="3669" y="1123"/>
                  <a:chExt cx="1715" cy="2154"/>
                </a:xfrm>
              </p:grpSpPr>
              <p:sp>
                <p:nvSpPr>
                  <p:cNvPr id="32091" name="Freeform 347"/>
                  <p:cNvSpPr>
                    <a:spLocks/>
                  </p:cNvSpPr>
                  <p:nvPr/>
                </p:nvSpPr>
                <p:spPr bwMode="auto">
                  <a:xfrm>
                    <a:off x="3669" y="1123"/>
                    <a:ext cx="1159" cy="215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43" y="91"/>
                      </a:cxn>
                      <a:cxn ang="0">
                        <a:pos x="273" y="191"/>
                      </a:cxn>
                      <a:cxn ang="0">
                        <a:pos x="373" y="277"/>
                      </a:cxn>
                      <a:cxn ang="0">
                        <a:pos x="478" y="396"/>
                      </a:cxn>
                      <a:cxn ang="0">
                        <a:pos x="575" y="525"/>
                      </a:cxn>
                      <a:cxn ang="0">
                        <a:pos x="662" y="656"/>
                      </a:cxn>
                      <a:cxn ang="0">
                        <a:pos x="724" y="799"/>
                      </a:cxn>
                      <a:cxn ang="0">
                        <a:pos x="762" y="933"/>
                      </a:cxn>
                      <a:cxn ang="0">
                        <a:pos x="775" y="1058"/>
                      </a:cxn>
                      <a:cxn ang="0">
                        <a:pos x="781" y="1196"/>
                      </a:cxn>
                      <a:cxn ang="0">
                        <a:pos x="805" y="1335"/>
                      </a:cxn>
                      <a:cxn ang="0">
                        <a:pos x="828" y="1469"/>
                      </a:cxn>
                      <a:cxn ang="0">
                        <a:pos x="862" y="1603"/>
                      </a:cxn>
                      <a:cxn ang="0">
                        <a:pos x="905" y="1759"/>
                      </a:cxn>
                      <a:cxn ang="0">
                        <a:pos x="958" y="1875"/>
                      </a:cxn>
                      <a:cxn ang="0">
                        <a:pos x="1043" y="2009"/>
                      </a:cxn>
                      <a:cxn ang="0">
                        <a:pos x="1158" y="2153"/>
                      </a:cxn>
                    </a:cxnLst>
                    <a:rect l="0" t="0" r="r" b="b"/>
                    <a:pathLst>
                      <a:path w="1159" h="2154">
                        <a:moveTo>
                          <a:pt x="0" y="0"/>
                        </a:moveTo>
                        <a:lnTo>
                          <a:pt x="143" y="91"/>
                        </a:lnTo>
                        <a:lnTo>
                          <a:pt x="273" y="191"/>
                        </a:lnTo>
                        <a:lnTo>
                          <a:pt x="373" y="277"/>
                        </a:lnTo>
                        <a:lnTo>
                          <a:pt x="478" y="396"/>
                        </a:lnTo>
                        <a:lnTo>
                          <a:pt x="575" y="525"/>
                        </a:lnTo>
                        <a:lnTo>
                          <a:pt x="662" y="656"/>
                        </a:lnTo>
                        <a:lnTo>
                          <a:pt x="724" y="799"/>
                        </a:lnTo>
                        <a:lnTo>
                          <a:pt x="762" y="933"/>
                        </a:lnTo>
                        <a:lnTo>
                          <a:pt x="775" y="1058"/>
                        </a:lnTo>
                        <a:lnTo>
                          <a:pt x="781" y="1196"/>
                        </a:lnTo>
                        <a:lnTo>
                          <a:pt x="805" y="1335"/>
                        </a:lnTo>
                        <a:lnTo>
                          <a:pt x="828" y="1469"/>
                        </a:lnTo>
                        <a:lnTo>
                          <a:pt x="862" y="1603"/>
                        </a:lnTo>
                        <a:lnTo>
                          <a:pt x="905" y="1759"/>
                        </a:lnTo>
                        <a:lnTo>
                          <a:pt x="958" y="1875"/>
                        </a:lnTo>
                        <a:lnTo>
                          <a:pt x="1043" y="2009"/>
                        </a:lnTo>
                        <a:lnTo>
                          <a:pt x="1158" y="215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DDDDD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92" name="Freeform 348"/>
                  <p:cNvSpPr>
                    <a:spLocks/>
                  </p:cNvSpPr>
                  <p:nvPr/>
                </p:nvSpPr>
                <p:spPr bwMode="auto">
                  <a:xfrm>
                    <a:off x="3750" y="1136"/>
                    <a:ext cx="1106" cy="214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8" y="100"/>
                      </a:cxn>
                      <a:cxn ang="0">
                        <a:pos x="296" y="190"/>
                      </a:cxn>
                      <a:cxn ang="0">
                        <a:pos x="392" y="277"/>
                      </a:cxn>
                      <a:cxn ang="0">
                        <a:pos x="481" y="377"/>
                      </a:cxn>
                      <a:cxn ang="0">
                        <a:pos x="575" y="496"/>
                      </a:cxn>
                      <a:cxn ang="0">
                        <a:pos x="690" y="651"/>
                      </a:cxn>
                      <a:cxn ang="0">
                        <a:pos x="771" y="789"/>
                      </a:cxn>
                      <a:cxn ang="0">
                        <a:pos x="824" y="933"/>
                      </a:cxn>
                      <a:cxn ang="0">
                        <a:pos x="828" y="1061"/>
                      </a:cxn>
                      <a:cxn ang="0">
                        <a:pos x="834" y="1182"/>
                      </a:cxn>
                      <a:cxn ang="0">
                        <a:pos x="847" y="1301"/>
                      </a:cxn>
                      <a:cxn ang="0">
                        <a:pos x="862" y="1440"/>
                      </a:cxn>
                      <a:cxn ang="0">
                        <a:pos x="890" y="1597"/>
                      </a:cxn>
                      <a:cxn ang="0">
                        <a:pos x="920" y="1734"/>
                      </a:cxn>
                      <a:cxn ang="0">
                        <a:pos x="948" y="1850"/>
                      </a:cxn>
                      <a:cxn ang="0">
                        <a:pos x="996" y="1969"/>
                      </a:cxn>
                      <a:cxn ang="0">
                        <a:pos x="1105" y="2139"/>
                      </a:cxn>
                    </a:cxnLst>
                    <a:rect l="0" t="0" r="r" b="b"/>
                    <a:pathLst>
                      <a:path w="1106" h="2140">
                        <a:moveTo>
                          <a:pt x="0" y="0"/>
                        </a:moveTo>
                        <a:lnTo>
                          <a:pt x="168" y="100"/>
                        </a:lnTo>
                        <a:lnTo>
                          <a:pt x="296" y="190"/>
                        </a:lnTo>
                        <a:lnTo>
                          <a:pt x="392" y="277"/>
                        </a:lnTo>
                        <a:lnTo>
                          <a:pt x="481" y="377"/>
                        </a:lnTo>
                        <a:lnTo>
                          <a:pt x="575" y="496"/>
                        </a:lnTo>
                        <a:lnTo>
                          <a:pt x="690" y="651"/>
                        </a:lnTo>
                        <a:lnTo>
                          <a:pt x="771" y="789"/>
                        </a:lnTo>
                        <a:lnTo>
                          <a:pt x="824" y="933"/>
                        </a:lnTo>
                        <a:lnTo>
                          <a:pt x="828" y="1061"/>
                        </a:lnTo>
                        <a:lnTo>
                          <a:pt x="834" y="1182"/>
                        </a:lnTo>
                        <a:lnTo>
                          <a:pt x="847" y="1301"/>
                        </a:lnTo>
                        <a:lnTo>
                          <a:pt x="862" y="1440"/>
                        </a:lnTo>
                        <a:lnTo>
                          <a:pt x="890" y="1597"/>
                        </a:lnTo>
                        <a:lnTo>
                          <a:pt x="920" y="1734"/>
                        </a:lnTo>
                        <a:lnTo>
                          <a:pt x="948" y="1850"/>
                        </a:lnTo>
                        <a:lnTo>
                          <a:pt x="996" y="1969"/>
                        </a:lnTo>
                        <a:lnTo>
                          <a:pt x="1105" y="2139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DDDDD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93" name="Freeform 349"/>
                  <p:cNvSpPr>
                    <a:spLocks/>
                  </p:cNvSpPr>
                  <p:nvPr/>
                </p:nvSpPr>
                <p:spPr bwMode="auto">
                  <a:xfrm>
                    <a:off x="3921" y="1148"/>
                    <a:ext cx="953" cy="212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4" y="72"/>
                      </a:cxn>
                      <a:cxn ang="0">
                        <a:pos x="234" y="138"/>
                      </a:cxn>
                      <a:cxn ang="0">
                        <a:pos x="340" y="230"/>
                      </a:cxn>
                      <a:cxn ang="0">
                        <a:pos x="464" y="344"/>
                      </a:cxn>
                      <a:cxn ang="0">
                        <a:pos x="609" y="493"/>
                      </a:cxn>
                      <a:cxn ang="0">
                        <a:pos x="747" y="633"/>
                      </a:cxn>
                      <a:cxn ang="0">
                        <a:pos x="852" y="771"/>
                      </a:cxn>
                      <a:cxn ang="0">
                        <a:pos x="920" y="914"/>
                      </a:cxn>
                      <a:cxn ang="0">
                        <a:pos x="928" y="1039"/>
                      </a:cxn>
                      <a:cxn ang="0">
                        <a:pos x="939" y="1173"/>
                      </a:cxn>
                      <a:cxn ang="0">
                        <a:pos x="939" y="1301"/>
                      </a:cxn>
                      <a:cxn ang="0">
                        <a:pos x="939" y="1450"/>
                      </a:cxn>
                      <a:cxn ang="0">
                        <a:pos x="939" y="1588"/>
                      </a:cxn>
                      <a:cxn ang="0">
                        <a:pos x="933" y="1729"/>
                      </a:cxn>
                      <a:cxn ang="0">
                        <a:pos x="933" y="1851"/>
                      </a:cxn>
                      <a:cxn ang="0">
                        <a:pos x="948" y="1998"/>
                      </a:cxn>
                      <a:cxn ang="0">
                        <a:pos x="952" y="2121"/>
                      </a:cxn>
                    </a:cxnLst>
                    <a:rect l="0" t="0" r="r" b="b"/>
                    <a:pathLst>
                      <a:path w="953" h="2122">
                        <a:moveTo>
                          <a:pt x="0" y="0"/>
                        </a:moveTo>
                        <a:lnTo>
                          <a:pt x="134" y="72"/>
                        </a:lnTo>
                        <a:lnTo>
                          <a:pt x="234" y="138"/>
                        </a:lnTo>
                        <a:lnTo>
                          <a:pt x="340" y="230"/>
                        </a:lnTo>
                        <a:lnTo>
                          <a:pt x="464" y="344"/>
                        </a:lnTo>
                        <a:lnTo>
                          <a:pt x="609" y="493"/>
                        </a:lnTo>
                        <a:lnTo>
                          <a:pt x="747" y="633"/>
                        </a:lnTo>
                        <a:lnTo>
                          <a:pt x="852" y="771"/>
                        </a:lnTo>
                        <a:lnTo>
                          <a:pt x="920" y="914"/>
                        </a:lnTo>
                        <a:lnTo>
                          <a:pt x="928" y="1039"/>
                        </a:lnTo>
                        <a:lnTo>
                          <a:pt x="939" y="1173"/>
                        </a:lnTo>
                        <a:lnTo>
                          <a:pt x="939" y="1301"/>
                        </a:lnTo>
                        <a:lnTo>
                          <a:pt x="939" y="1450"/>
                        </a:lnTo>
                        <a:lnTo>
                          <a:pt x="939" y="1588"/>
                        </a:lnTo>
                        <a:lnTo>
                          <a:pt x="933" y="1729"/>
                        </a:lnTo>
                        <a:lnTo>
                          <a:pt x="933" y="1851"/>
                        </a:lnTo>
                        <a:lnTo>
                          <a:pt x="948" y="1998"/>
                        </a:lnTo>
                        <a:lnTo>
                          <a:pt x="952" y="212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DDDDD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94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4049" y="2455"/>
                    <a:ext cx="133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DDDDDD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095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4097" y="2593"/>
                    <a:ext cx="124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DDDDDD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096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4174" y="2742"/>
                    <a:ext cx="1106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DDDDDD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097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4251" y="2876"/>
                    <a:ext cx="981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DDDDDD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098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4345" y="3004"/>
                    <a:ext cx="82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DDDDDD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099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4444" y="3108"/>
                    <a:ext cx="66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DDDDDD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00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4569" y="3199"/>
                    <a:ext cx="454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DDDDDD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2101" name="Group 357"/>
            <p:cNvGrpSpPr>
              <a:grpSpLocks/>
            </p:cNvGrpSpPr>
            <p:nvPr/>
          </p:nvGrpSpPr>
          <p:grpSpPr bwMode="auto">
            <a:xfrm>
              <a:off x="690" y="1188"/>
              <a:ext cx="4571" cy="2093"/>
              <a:chOff x="690" y="1188"/>
              <a:chExt cx="4571" cy="2093"/>
            </a:xfrm>
          </p:grpSpPr>
          <p:sp>
            <p:nvSpPr>
              <p:cNvPr id="32102" name="Freeform 358"/>
              <p:cNvSpPr>
                <a:spLocks/>
              </p:cNvSpPr>
              <p:nvPr/>
            </p:nvSpPr>
            <p:spPr bwMode="auto">
              <a:xfrm>
                <a:off x="3161" y="1682"/>
                <a:ext cx="23" cy="23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22" y="21"/>
                  </a:cxn>
                  <a:cxn ang="0">
                    <a:pos x="15" y="22"/>
                  </a:cxn>
                  <a:cxn ang="0">
                    <a:pos x="0" y="5"/>
                  </a:cxn>
                  <a:cxn ang="0">
                    <a:pos x="9" y="0"/>
                  </a:cxn>
                  <a:cxn ang="0">
                    <a:pos x="22" y="2"/>
                  </a:cxn>
                </a:cxnLst>
                <a:rect l="0" t="0" r="r" b="b"/>
                <a:pathLst>
                  <a:path w="23" h="23">
                    <a:moveTo>
                      <a:pt x="22" y="2"/>
                    </a:moveTo>
                    <a:lnTo>
                      <a:pt x="22" y="21"/>
                    </a:lnTo>
                    <a:lnTo>
                      <a:pt x="15" y="22"/>
                    </a:lnTo>
                    <a:lnTo>
                      <a:pt x="0" y="5"/>
                    </a:lnTo>
                    <a:lnTo>
                      <a:pt x="9" y="0"/>
                    </a:lnTo>
                    <a:lnTo>
                      <a:pt x="22" y="2"/>
                    </a:lnTo>
                  </a:path>
                </a:pathLst>
              </a:custGeom>
              <a:gradFill rotWithShape="0">
                <a:gsLst>
                  <a:gs pos="0">
                    <a:srgbClr val="CCECFF">
                      <a:gamma/>
                      <a:tint val="50196"/>
                      <a:invGamma/>
                    </a:srgbClr>
                  </a:gs>
                  <a:gs pos="100000">
                    <a:srgbClr val="CCECFF"/>
                  </a:gs>
                </a:gsLst>
                <a:path path="rect">
                  <a:fillToRect l="50000" t="50000" r="50000" b="50000"/>
                </a:path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3" name="Freeform 359"/>
              <p:cNvSpPr>
                <a:spLocks/>
              </p:cNvSpPr>
              <p:nvPr/>
            </p:nvSpPr>
            <p:spPr bwMode="auto">
              <a:xfrm>
                <a:off x="3120" y="1644"/>
                <a:ext cx="20" cy="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6"/>
                  </a:cxn>
                  <a:cxn ang="0">
                    <a:pos x="2" y="32"/>
                  </a:cxn>
                  <a:cxn ang="0">
                    <a:pos x="16" y="29"/>
                  </a:cxn>
                  <a:cxn ang="0">
                    <a:pos x="19" y="0"/>
                  </a:cxn>
                </a:cxnLst>
                <a:rect l="0" t="0" r="r" b="b"/>
                <a:pathLst>
                  <a:path w="20" h="33">
                    <a:moveTo>
                      <a:pt x="19" y="0"/>
                    </a:moveTo>
                    <a:lnTo>
                      <a:pt x="0" y="6"/>
                    </a:lnTo>
                    <a:lnTo>
                      <a:pt x="2" y="32"/>
                    </a:lnTo>
                    <a:lnTo>
                      <a:pt x="16" y="29"/>
                    </a:lnTo>
                    <a:lnTo>
                      <a:pt x="19" y="0"/>
                    </a:lnTo>
                  </a:path>
                </a:pathLst>
              </a:custGeom>
              <a:gradFill rotWithShape="0">
                <a:gsLst>
                  <a:gs pos="0">
                    <a:srgbClr val="CCECFF">
                      <a:gamma/>
                      <a:tint val="50196"/>
                      <a:invGamma/>
                    </a:srgbClr>
                  </a:gs>
                  <a:gs pos="100000">
                    <a:srgbClr val="CCECFF"/>
                  </a:gs>
                </a:gsLst>
                <a:path path="rect">
                  <a:fillToRect l="50000" t="50000" r="50000" b="50000"/>
                </a:path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104" name="Group 360"/>
              <p:cNvGrpSpPr>
                <a:grpSpLocks/>
              </p:cNvGrpSpPr>
              <p:nvPr/>
            </p:nvGrpSpPr>
            <p:grpSpPr bwMode="auto">
              <a:xfrm>
                <a:off x="690" y="1188"/>
                <a:ext cx="4571" cy="2093"/>
                <a:chOff x="690" y="1188"/>
                <a:chExt cx="4571" cy="2093"/>
              </a:xfrm>
            </p:grpSpPr>
            <p:grpSp>
              <p:nvGrpSpPr>
                <p:cNvPr id="32105" name="Group 361"/>
                <p:cNvGrpSpPr>
                  <a:grpSpLocks/>
                </p:cNvGrpSpPr>
                <p:nvPr/>
              </p:nvGrpSpPr>
              <p:grpSpPr bwMode="auto">
                <a:xfrm>
                  <a:off x="2720" y="1191"/>
                  <a:ext cx="2541" cy="2083"/>
                  <a:chOff x="2720" y="1191"/>
                  <a:chExt cx="2541" cy="2083"/>
                </a:xfrm>
              </p:grpSpPr>
              <p:grpSp>
                <p:nvGrpSpPr>
                  <p:cNvPr id="32106" name="Group 362"/>
                  <p:cNvGrpSpPr>
                    <a:grpSpLocks/>
                  </p:cNvGrpSpPr>
                  <p:nvPr/>
                </p:nvGrpSpPr>
                <p:grpSpPr bwMode="auto">
                  <a:xfrm>
                    <a:off x="4468" y="2230"/>
                    <a:ext cx="793" cy="1044"/>
                    <a:chOff x="4468" y="2230"/>
                    <a:chExt cx="793" cy="1044"/>
                  </a:xfrm>
                </p:grpSpPr>
                <p:sp>
                  <p:nvSpPr>
                    <p:cNvPr id="32107" name="Freeform 363"/>
                    <p:cNvSpPr>
                      <a:spLocks/>
                    </p:cNvSpPr>
                    <p:nvPr/>
                  </p:nvSpPr>
                  <p:spPr bwMode="auto">
                    <a:xfrm>
                      <a:off x="4468" y="3076"/>
                      <a:ext cx="565" cy="198"/>
                    </a:xfrm>
                    <a:custGeom>
                      <a:avLst/>
                      <a:gdLst/>
                      <a:ahLst/>
                      <a:cxnLst>
                        <a:cxn ang="0">
                          <a:pos x="110" y="7"/>
                        </a:cxn>
                        <a:cxn ang="0">
                          <a:pos x="152" y="12"/>
                        </a:cxn>
                        <a:cxn ang="0">
                          <a:pos x="169" y="10"/>
                        </a:cxn>
                        <a:cxn ang="0">
                          <a:pos x="190" y="3"/>
                        </a:cxn>
                        <a:cxn ang="0">
                          <a:pos x="210" y="1"/>
                        </a:cxn>
                        <a:cxn ang="0">
                          <a:pos x="224" y="0"/>
                        </a:cxn>
                        <a:cxn ang="0">
                          <a:pos x="241" y="10"/>
                        </a:cxn>
                        <a:cxn ang="0">
                          <a:pos x="249" y="18"/>
                        </a:cxn>
                        <a:cxn ang="0">
                          <a:pos x="269" y="16"/>
                        </a:cxn>
                        <a:cxn ang="0">
                          <a:pos x="286" y="16"/>
                        </a:cxn>
                        <a:cxn ang="0">
                          <a:pos x="300" y="10"/>
                        </a:cxn>
                        <a:cxn ang="0">
                          <a:pos x="315" y="6"/>
                        </a:cxn>
                        <a:cxn ang="0">
                          <a:pos x="325" y="4"/>
                        </a:cxn>
                        <a:cxn ang="0">
                          <a:pos x="347" y="9"/>
                        </a:cxn>
                        <a:cxn ang="0">
                          <a:pos x="380" y="13"/>
                        </a:cxn>
                        <a:cxn ang="0">
                          <a:pos x="414" y="22"/>
                        </a:cxn>
                        <a:cxn ang="0">
                          <a:pos x="437" y="26"/>
                        </a:cxn>
                        <a:cxn ang="0">
                          <a:pos x="452" y="32"/>
                        </a:cxn>
                        <a:cxn ang="0">
                          <a:pos x="471" y="25"/>
                        </a:cxn>
                        <a:cxn ang="0">
                          <a:pos x="493" y="29"/>
                        </a:cxn>
                        <a:cxn ang="0">
                          <a:pos x="510" y="32"/>
                        </a:cxn>
                        <a:cxn ang="0">
                          <a:pos x="521" y="38"/>
                        </a:cxn>
                        <a:cxn ang="0">
                          <a:pos x="539" y="45"/>
                        </a:cxn>
                        <a:cxn ang="0">
                          <a:pos x="552" y="54"/>
                        </a:cxn>
                        <a:cxn ang="0">
                          <a:pos x="561" y="63"/>
                        </a:cxn>
                        <a:cxn ang="0">
                          <a:pos x="564" y="72"/>
                        </a:cxn>
                        <a:cxn ang="0">
                          <a:pos x="546" y="81"/>
                        </a:cxn>
                        <a:cxn ang="0">
                          <a:pos x="523" y="91"/>
                        </a:cxn>
                        <a:cxn ang="0">
                          <a:pos x="510" y="104"/>
                        </a:cxn>
                        <a:cxn ang="0">
                          <a:pos x="514" y="113"/>
                        </a:cxn>
                        <a:cxn ang="0">
                          <a:pos x="504" y="123"/>
                        </a:cxn>
                        <a:cxn ang="0">
                          <a:pos x="490" y="135"/>
                        </a:cxn>
                        <a:cxn ang="0">
                          <a:pos x="480" y="137"/>
                        </a:cxn>
                        <a:cxn ang="0">
                          <a:pos x="464" y="148"/>
                        </a:cxn>
                        <a:cxn ang="0">
                          <a:pos x="495" y="160"/>
                        </a:cxn>
                        <a:cxn ang="0">
                          <a:pos x="473" y="171"/>
                        </a:cxn>
                        <a:cxn ang="0">
                          <a:pos x="427" y="171"/>
                        </a:cxn>
                        <a:cxn ang="0">
                          <a:pos x="399" y="184"/>
                        </a:cxn>
                        <a:cxn ang="0">
                          <a:pos x="377" y="197"/>
                        </a:cxn>
                        <a:cxn ang="0">
                          <a:pos x="328" y="191"/>
                        </a:cxn>
                        <a:cxn ang="0">
                          <a:pos x="293" y="182"/>
                        </a:cxn>
                        <a:cxn ang="0">
                          <a:pos x="259" y="176"/>
                        </a:cxn>
                        <a:cxn ang="0">
                          <a:pos x="222" y="166"/>
                        </a:cxn>
                        <a:cxn ang="0">
                          <a:pos x="205" y="162"/>
                        </a:cxn>
                        <a:cxn ang="0">
                          <a:pos x="157" y="146"/>
                        </a:cxn>
                        <a:cxn ang="0">
                          <a:pos x="126" y="132"/>
                        </a:cxn>
                        <a:cxn ang="0">
                          <a:pos x="100" y="121"/>
                        </a:cxn>
                        <a:cxn ang="0">
                          <a:pos x="75" y="107"/>
                        </a:cxn>
                        <a:cxn ang="0">
                          <a:pos x="53" y="90"/>
                        </a:cxn>
                        <a:cxn ang="0">
                          <a:pos x="26" y="70"/>
                        </a:cxn>
                        <a:cxn ang="0">
                          <a:pos x="4" y="56"/>
                        </a:cxn>
                        <a:cxn ang="0">
                          <a:pos x="16" y="44"/>
                        </a:cxn>
                        <a:cxn ang="0">
                          <a:pos x="29" y="22"/>
                        </a:cxn>
                        <a:cxn ang="0">
                          <a:pos x="44" y="13"/>
                        </a:cxn>
                      </a:cxnLst>
                      <a:rect l="0" t="0" r="r" b="b"/>
                      <a:pathLst>
                        <a:path w="565" h="198">
                          <a:moveTo>
                            <a:pt x="53" y="7"/>
                          </a:moveTo>
                          <a:lnTo>
                            <a:pt x="110" y="7"/>
                          </a:lnTo>
                          <a:lnTo>
                            <a:pt x="129" y="9"/>
                          </a:lnTo>
                          <a:lnTo>
                            <a:pt x="152" y="12"/>
                          </a:lnTo>
                          <a:lnTo>
                            <a:pt x="160" y="16"/>
                          </a:lnTo>
                          <a:lnTo>
                            <a:pt x="169" y="10"/>
                          </a:lnTo>
                          <a:lnTo>
                            <a:pt x="181" y="6"/>
                          </a:lnTo>
                          <a:lnTo>
                            <a:pt x="190" y="3"/>
                          </a:lnTo>
                          <a:lnTo>
                            <a:pt x="203" y="1"/>
                          </a:lnTo>
                          <a:lnTo>
                            <a:pt x="210" y="1"/>
                          </a:lnTo>
                          <a:lnTo>
                            <a:pt x="216" y="1"/>
                          </a:lnTo>
                          <a:lnTo>
                            <a:pt x="224" y="0"/>
                          </a:lnTo>
                          <a:lnTo>
                            <a:pt x="237" y="10"/>
                          </a:lnTo>
                          <a:lnTo>
                            <a:pt x="241" y="10"/>
                          </a:lnTo>
                          <a:lnTo>
                            <a:pt x="246" y="16"/>
                          </a:lnTo>
                          <a:lnTo>
                            <a:pt x="249" y="18"/>
                          </a:lnTo>
                          <a:lnTo>
                            <a:pt x="261" y="16"/>
                          </a:lnTo>
                          <a:lnTo>
                            <a:pt x="269" y="16"/>
                          </a:lnTo>
                          <a:lnTo>
                            <a:pt x="280" y="16"/>
                          </a:lnTo>
                          <a:lnTo>
                            <a:pt x="286" y="16"/>
                          </a:lnTo>
                          <a:lnTo>
                            <a:pt x="294" y="16"/>
                          </a:lnTo>
                          <a:lnTo>
                            <a:pt x="300" y="10"/>
                          </a:lnTo>
                          <a:lnTo>
                            <a:pt x="306" y="7"/>
                          </a:lnTo>
                          <a:lnTo>
                            <a:pt x="315" y="6"/>
                          </a:lnTo>
                          <a:lnTo>
                            <a:pt x="318" y="6"/>
                          </a:lnTo>
                          <a:lnTo>
                            <a:pt x="325" y="4"/>
                          </a:lnTo>
                          <a:lnTo>
                            <a:pt x="337" y="7"/>
                          </a:lnTo>
                          <a:lnTo>
                            <a:pt x="347" y="9"/>
                          </a:lnTo>
                          <a:lnTo>
                            <a:pt x="359" y="10"/>
                          </a:lnTo>
                          <a:lnTo>
                            <a:pt x="380" y="13"/>
                          </a:lnTo>
                          <a:lnTo>
                            <a:pt x="405" y="20"/>
                          </a:lnTo>
                          <a:lnTo>
                            <a:pt x="414" y="22"/>
                          </a:lnTo>
                          <a:lnTo>
                            <a:pt x="426" y="25"/>
                          </a:lnTo>
                          <a:lnTo>
                            <a:pt x="437" y="26"/>
                          </a:lnTo>
                          <a:lnTo>
                            <a:pt x="446" y="31"/>
                          </a:lnTo>
                          <a:lnTo>
                            <a:pt x="452" y="32"/>
                          </a:lnTo>
                          <a:lnTo>
                            <a:pt x="465" y="29"/>
                          </a:lnTo>
                          <a:lnTo>
                            <a:pt x="471" y="25"/>
                          </a:lnTo>
                          <a:lnTo>
                            <a:pt x="482" y="25"/>
                          </a:lnTo>
                          <a:lnTo>
                            <a:pt x="493" y="29"/>
                          </a:lnTo>
                          <a:lnTo>
                            <a:pt x="498" y="31"/>
                          </a:lnTo>
                          <a:lnTo>
                            <a:pt x="510" y="32"/>
                          </a:lnTo>
                          <a:lnTo>
                            <a:pt x="514" y="35"/>
                          </a:lnTo>
                          <a:lnTo>
                            <a:pt x="521" y="38"/>
                          </a:lnTo>
                          <a:lnTo>
                            <a:pt x="532" y="44"/>
                          </a:lnTo>
                          <a:lnTo>
                            <a:pt x="539" y="45"/>
                          </a:lnTo>
                          <a:lnTo>
                            <a:pt x="545" y="50"/>
                          </a:lnTo>
                          <a:lnTo>
                            <a:pt x="552" y="54"/>
                          </a:lnTo>
                          <a:lnTo>
                            <a:pt x="557" y="57"/>
                          </a:lnTo>
                          <a:lnTo>
                            <a:pt x="561" y="63"/>
                          </a:lnTo>
                          <a:lnTo>
                            <a:pt x="561" y="68"/>
                          </a:lnTo>
                          <a:lnTo>
                            <a:pt x="564" y="72"/>
                          </a:lnTo>
                          <a:lnTo>
                            <a:pt x="557" y="78"/>
                          </a:lnTo>
                          <a:lnTo>
                            <a:pt x="546" y="81"/>
                          </a:lnTo>
                          <a:lnTo>
                            <a:pt x="536" y="90"/>
                          </a:lnTo>
                          <a:lnTo>
                            <a:pt x="523" y="91"/>
                          </a:lnTo>
                          <a:lnTo>
                            <a:pt x="514" y="98"/>
                          </a:lnTo>
                          <a:lnTo>
                            <a:pt x="510" y="104"/>
                          </a:lnTo>
                          <a:lnTo>
                            <a:pt x="505" y="109"/>
                          </a:lnTo>
                          <a:lnTo>
                            <a:pt x="514" y="113"/>
                          </a:lnTo>
                          <a:lnTo>
                            <a:pt x="514" y="118"/>
                          </a:lnTo>
                          <a:lnTo>
                            <a:pt x="504" y="123"/>
                          </a:lnTo>
                          <a:lnTo>
                            <a:pt x="496" y="129"/>
                          </a:lnTo>
                          <a:lnTo>
                            <a:pt x="490" y="135"/>
                          </a:lnTo>
                          <a:lnTo>
                            <a:pt x="485" y="137"/>
                          </a:lnTo>
                          <a:lnTo>
                            <a:pt x="480" y="137"/>
                          </a:lnTo>
                          <a:lnTo>
                            <a:pt x="468" y="140"/>
                          </a:lnTo>
                          <a:lnTo>
                            <a:pt x="464" y="148"/>
                          </a:lnTo>
                          <a:lnTo>
                            <a:pt x="457" y="154"/>
                          </a:lnTo>
                          <a:lnTo>
                            <a:pt x="495" y="160"/>
                          </a:lnTo>
                          <a:lnTo>
                            <a:pt x="490" y="166"/>
                          </a:lnTo>
                          <a:lnTo>
                            <a:pt x="473" y="171"/>
                          </a:lnTo>
                          <a:lnTo>
                            <a:pt x="448" y="168"/>
                          </a:lnTo>
                          <a:lnTo>
                            <a:pt x="427" y="171"/>
                          </a:lnTo>
                          <a:lnTo>
                            <a:pt x="408" y="176"/>
                          </a:lnTo>
                          <a:lnTo>
                            <a:pt x="399" y="184"/>
                          </a:lnTo>
                          <a:lnTo>
                            <a:pt x="396" y="196"/>
                          </a:lnTo>
                          <a:lnTo>
                            <a:pt x="377" y="197"/>
                          </a:lnTo>
                          <a:lnTo>
                            <a:pt x="358" y="194"/>
                          </a:lnTo>
                          <a:lnTo>
                            <a:pt x="328" y="191"/>
                          </a:lnTo>
                          <a:lnTo>
                            <a:pt x="315" y="187"/>
                          </a:lnTo>
                          <a:lnTo>
                            <a:pt x="293" y="182"/>
                          </a:lnTo>
                          <a:lnTo>
                            <a:pt x="277" y="179"/>
                          </a:lnTo>
                          <a:lnTo>
                            <a:pt x="259" y="176"/>
                          </a:lnTo>
                          <a:lnTo>
                            <a:pt x="237" y="173"/>
                          </a:lnTo>
                          <a:lnTo>
                            <a:pt x="222" y="166"/>
                          </a:lnTo>
                          <a:lnTo>
                            <a:pt x="209" y="163"/>
                          </a:lnTo>
                          <a:lnTo>
                            <a:pt x="205" y="162"/>
                          </a:lnTo>
                          <a:lnTo>
                            <a:pt x="181" y="156"/>
                          </a:lnTo>
                          <a:lnTo>
                            <a:pt x="157" y="146"/>
                          </a:lnTo>
                          <a:lnTo>
                            <a:pt x="137" y="138"/>
                          </a:lnTo>
                          <a:lnTo>
                            <a:pt x="126" y="132"/>
                          </a:lnTo>
                          <a:lnTo>
                            <a:pt x="112" y="126"/>
                          </a:lnTo>
                          <a:lnTo>
                            <a:pt x="100" y="121"/>
                          </a:lnTo>
                          <a:lnTo>
                            <a:pt x="87" y="115"/>
                          </a:lnTo>
                          <a:lnTo>
                            <a:pt x="75" y="107"/>
                          </a:lnTo>
                          <a:lnTo>
                            <a:pt x="65" y="98"/>
                          </a:lnTo>
                          <a:lnTo>
                            <a:pt x="53" y="90"/>
                          </a:lnTo>
                          <a:lnTo>
                            <a:pt x="41" y="82"/>
                          </a:lnTo>
                          <a:lnTo>
                            <a:pt x="26" y="70"/>
                          </a:lnTo>
                          <a:lnTo>
                            <a:pt x="14" y="63"/>
                          </a:lnTo>
                          <a:lnTo>
                            <a:pt x="4" y="56"/>
                          </a:lnTo>
                          <a:lnTo>
                            <a:pt x="0" y="48"/>
                          </a:lnTo>
                          <a:lnTo>
                            <a:pt x="16" y="44"/>
                          </a:lnTo>
                          <a:lnTo>
                            <a:pt x="7" y="28"/>
                          </a:lnTo>
                          <a:lnTo>
                            <a:pt x="29" y="22"/>
                          </a:lnTo>
                          <a:lnTo>
                            <a:pt x="20" y="16"/>
                          </a:lnTo>
                          <a:lnTo>
                            <a:pt x="44" y="13"/>
                          </a:lnTo>
                          <a:lnTo>
                            <a:pt x="53" y="7"/>
                          </a:lnTo>
                        </a:path>
                      </a:pathLst>
                    </a:custGeom>
                    <a:gradFill rotWithShape="0">
                      <a:gsLst>
                        <a:gs pos="0">
                          <a:srgbClr val="CCECFF">
                            <a:gamma/>
                            <a:tint val="50196"/>
                            <a:invGamma/>
                          </a:srgbClr>
                        </a:gs>
                        <a:gs pos="100000">
                          <a:srgbClr val="CCECFF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2108" name="Group 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88" y="2648"/>
                      <a:ext cx="373" cy="179"/>
                      <a:chOff x="4888" y="2648"/>
                      <a:chExt cx="373" cy="179"/>
                    </a:xfrm>
                  </p:grpSpPr>
                  <p:sp>
                    <p:nvSpPr>
                      <p:cNvPr id="32109" name="Freeform 3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02" y="2648"/>
                        <a:ext cx="59" cy="11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9" y="1"/>
                          </a:cxn>
                          <a:cxn ang="0">
                            <a:pos x="25" y="0"/>
                          </a:cxn>
                          <a:cxn ang="0">
                            <a:pos x="35" y="11"/>
                          </a:cxn>
                          <a:cxn ang="0">
                            <a:pos x="33" y="45"/>
                          </a:cxn>
                          <a:cxn ang="0">
                            <a:pos x="41" y="45"/>
                          </a:cxn>
                          <a:cxn ang="0">
                            <a:pos x="42" y="50"/>
                          </a:cxn>
                          <a:cxn ang="0">
                            <a:pos x="45" y="57"/>
                          </a:cxn>
                          <a:cxn ang="0">
                            <a:pos x="47" y="61"/>
                          </a:cxn>
                          <a:cxn ang="0">
                            <a:pos x="53" y="60"/>
                          </a:cxn>
                          <a:cxn ang="0">
                            <a:pos x="57" y="53"/>
                          </a:cxn>
                          <a:cxn ang="0">
                            <a:pos x="58" y="57"/>
                          </a:cxn>
                          <a:cxn ang="0">
                            <a:pos x="56" y="63"/>
                          </a:cxn>
                          <a:cxn ang="0">
                            <a:pos x="53" y="67"/>
                          </a:cxn>
                          <a:cxn ang="0">
                            <a:pos x="51" y="76"/>
                          </a:cxn>
                          <a:cxn ang="0">
                            <a:pos x="44" y="81"/>
                          </a:cxn>
                          <a:cxn ang="0">
                            <a:pos x="39" y="82"/>
                          </a:cxn>
                          <a:cxn ang="0">
                            <a:pos x="33" y="86"/>
                          </a:cxn>
                          <a:cxn ang="0">
                            <a:pos x="32" y="91"/>
                          </a:cxn>
                          <a:cxn ang="0">
                            <a:pos x="33" y="95"/>
                          </a:cxn>
                          <a:cxn ang="0">
                            <a:pos x="35" y="103"/>
                          </a:cxn>
                          <a:cxn ang="0">
                            <a:pos x="28" y="106"/>
                          </a:cxn>
                          <a:cxn ang="0">
                            <a:pos x="23" y="107"/>
                          </a:cxn>
                          <a:cxn ang="0">
                            <a:pos x="19" y="109"/>
                          </a:cxn>
                          <a:cxn ang="0">
                            <a:pos x="16" y="107"/>
                          </a:cxn>
                          <a:cxn ang="0">
                            <a:pos x="8" y="106"/>
                          </a:cxn>
                          <a:cxn ang="0">
                            <a:pos x="5" y="103"/>
                          </a:cxn>
                          <a:cxn ang="0">
                            <a:pos x="8" y="97"/>
                          </a:cxn>
                          <a:cxn ang="0">
                            <a:pos x="14" y="95"/>
                          </a:cxn>
                          <a:cxn ang="0">
                            <a:pos x="19" y="88"/>
                          </a:cxn>
                          <a:cxn ang="0">
                            <a:pos x="19" y="85"/>
                          </a:cxn>
                          <a:cxn ang="0">
                            <a:pos x="14" y="82"/>
                          </a:cxn>
                          <a:cxn ang="0">
                            <a:pos x="8" y="78"/>
                          </a:cxn>
                          <a:cxn ang="0">
                            <a:pos x="4" y="78"/>
                          </a:cxn>
                          <a:cxn ang="0">
                            <a:pos x="1" y="76"/>
                          </a:cxn>
                          <a:cxn ang="0">
                            <a:pos x="0" y="72"/>
                          </a:cxn>
                          <a:cxn ang="0">
                            <a:pos x="1" y="69"/>
                          </a:cxn>
                          <a:cxn ang="0">
                            <a:pos x="4" y="69"/>
                          </a:cxn>
                          <a:cxn ang="0">
                            <a:pos x="8" y="67"/>
                          </a:cxn>
                          <a:cxn ang="0">
                            <a:pos x="14" y="63"/>
                          </a:cxn>
                          <a:cxn ang="0">
                            <a:pos x="17" y="61"/>
                          </a:cxn>
                          <a:cxn ang="0">
                            <a:pos x="20" y="45"/>
                          </a:cxn>
                          <a:cxn ang="0">
                            <a:pos x="17" y="41"/>
                          </a:cxn>
                          <a:cxn ang="0">
                            <a:pos x="13" y="38"/>
                          </a:cxn>
                          <a:cxn ang="0">
                            <a:pos x="11" y="29"/>
                          </a:cxn>
                          <a:cxn ang="0">
                            <a:pos x="13" y="20"/>
                          </a:cxn>
                          <a:cxn ang="0">
                            <a:pos x="14" y="14"/>
                          </a:cxn>
                          <a:cxn ang="0">
                            <a:pos x="19" y="1"/>
                          </a:cxn>
                        </a:cxnLst>
                        <a:rect l="0" t="0" r="r" b="b"/>
                        <a:pathLst>
                          <a:path w="59" h="110">
                            <a:moveTo>
                              <a:pt x="19" y="1"/>
                            </a:moveTo>
                            <a:lnTo>
                              <a:pt x="25" y="0"/>
                            </a:lnTo>
                            <a:lnTo>
                              <a:pt x="35" y="11"/>
                            </a:lnTo>
                            <a:lnTo>
                              <a:pt x="33" y="45"/>
                            </a:lnTo>
                            <a:lnTo>
                              <a:pt x="41" y="45"/>
                            </a:lnTo>
                            <a:lnTo>
                              <a:pt x="42" y="50"/>
                            </a:lnTo>
                            <a:lnTo>
                              <a:pt x="45" y="57"/>
                            </a:lnTo>
                            <a:lnTo>
                              <a:pt x="47" y="61"/>
                            </a:lnTo>
                            <a:lnTo>
                              <a:pt x="53" y="60"/>
                            </a:lnTo>
                            <a:lnTo>
                              <a:pt x="57" y="53"/>
                            </a:lnTo>
                            <a:lnTo>
                              <a:pt x="58" y="57"/>
                            </a:lnTo>
                            <a:lnTo>
                              <a:pt x="56" y="63"/>
                            </a:lnTo>
                            <a:lnTo>
                              <a:pt x="53" y="67"/>
                            </a:lnTo>
                            <a:lnTo>
                              <a:pt x="51" y="76"/>
                            </a:lnTo>
                            <a:lnTo>
                              <a:pt x="44" y="81"/>
                            </a:lnTo>
                            <a:lnTo>
                              <a:pt x="39" y="82"/>
                            </a:lnTo>
                            <a:lnTo>
                              <a:pt x="33" y="86"/>
                            </a:lnTo>
                            <a:lnTo>
                              <a:pt x="32" y="91"/>
                            </a:lnTo>
                            <a:lnTo>
                              <a:pt x="33" y="95"/>
                            </a:lnTo>
                            <a:lnTo>
                              <a:pt x="35" y="103"/>
                            </a:lnTo>
                            <a:lnTo>
                              <a:pt x="28" y="106"/>
                            </a:lnTo>
                            <a:lnTo>
                              <a:pt x="23" y="107"/>
                            </a:lnTo>
                            <a:lnTo>
                              <a:pt x="19" y="109"/>
                            </a:lnTo>
                            <a:lnTo>
                              <a:pt x="16" y="107"/>
                            </a:lnTo>
                            <a:lnTo>
                              <a:pt x="8" y="106"/>
                            </a:lnTo>
                            <a:lnTo>
                              <a:pt x="5" y="103"/>
                            </a:lnTo>
                            <a:lnTo>
                              <a:pt x="8" y="97"/>
                            </a:lnTo>
                            <a:lnTo>
                              <a:pt x="14" y="95"/>
                            </a:lnTo>
                            <a:lnTo>
                              <a:pt x="19" y="88"/>
                            </a:lnTo>
                            <a:lnTo>
                              <a:pt x="19" y="85"/>
                            </a:lnTo>
                            <a:lnTo>
                              <a:pt x="14" y="82"/>
                            </a:lnTo>
                            <a:lnTo>
                              <a:pt x="8" y="78"/>
                            </a:lnTo>
                            <a:lnTo>
                              <a:pt x="4" y="78"/>
                            </a:lnTo>
                            <a:lnTo>
                              <a:pt x="1" y="76"/>
                            </a:lnTo>
                            <a:lnTo>
                              <a:pt x="0" y="72"/>
                            </a:lnTo>
                            <a:lnTo>
                              <a:pt x="1" y="69"/>
                            </a:lnTo>
                            <a:lnTo>
                              <a:pt x="4" y="69"/>
                            </a:lnTo>
                            <a:lnTo>
                              <a:pt x="8" y="67"/>
                            </a:lnTo>
                            <a:lnTo>
                              <a:pt x="14" y="63"/>
                            </a:lnTo>
                            <a:lnTo>
                              <a:pt x="17" y="61"/>
                            </a:lnTo>
                            <a:lnTo>
                              <a:pt x="20" y="45"/>
                            </a:lnTo>
                            <a:lnTo>
                              <a:pt x="17" y="41"/>
                            </a:lnTo>
                            <a:lnTo>
                              <a:pt x="13" y="38"/>
                            </a:lnTo>
                            <a:lnTo>
                              <a:pt x="11" y="29"/>
                            </a:lnTo>
                            <a:lnTo>
                              <a:pt x="13" y="20"/>
                            </a:lnTo>
                            <a:lnTo>
                              <a:pt x="14" y="14"/>
                            </a:lnTo>
                            <a:lnTo>
                              <a:pt x="19" y="1"/>
                            </a:lnTo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CCECFF">
                              <a:gamma/>
                              <a:tint val="50196"/>
                              <a:invGamma/>
                            </a:srgbClr>
                          </a:gs>
                          <a:gs pos="100000">
                            <a:srgbClr val="CCECFF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110" name="Freeform 3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88" y="2733"/>
                        <a:ext cx="110" cy="9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7" y="0"/>
                          </a:cxn>
                          <a:cxn ang="0">
                            <a:pos x="90" y="0"/>
                          </a:cxn>
                          <a:cxn ang="0">
                            <a:pos x="109" y="26"/>
                          </a:cxn>
                          <a:cxn ang="0">
                            <a:pos x="88" y="47"/>
                          </a:cxn>
                          <a:cxn ang="0">
                            <a:pos x="88" y="56"/>
                          </a:cxn>
                          <a:cxn ang="0">
                            <a:pos x="84" y="59"/>
                          </a:cxn>
                          <a:cxn ang="0">
                            <a:pos x="72" y="59"/>
                          </a:cxn>
                          <a:cxn ang="0">
                            <a:pos x="58" y="71"/>
                          </a:cxn>
                          <a:cxn ang="0">
                            <a:pos x="44" y="82"/>
                          </a:cxn>
                          <a:cxn ang="0">
                            <a:pos x="35" y="93"/>
                          </a:cxn>
                          <a:cxn ang="0">
                            <a:pos x="35" y="84"/>
                          </a:cxn>
                          <a:cxn ang="0">
                            <a:pos x="19" y="85"/>
                          </a:cxn>
                          <a:cxn ang="0">
                            <a:pos x="12" y="85"/>
                          </a:cxn>
                          <a:cxn ang="0">
                            <a:pos x="0" y="85"/>
                          </a:cxn>
                          <a:cxn ang="0">
                            <a:pos x="16" y="71"/>
                          </a:cxn>
                          <a:cxn ang="0">
                            <a:pos x="22" y="63"/>
                          </a:cxn>
                          <a:cxn ang="0">
                            <a:pos x="28" y="63"/>
                          </a:cxn>
                          <a:cxn ang="0">
                            <a:pos x="40" y="51"/>
                          </a:cxn>
                          <a:cxn ang="0">
                            <a:pos x="44" y="51"/>
                          </a:cxn>
                          <a:cxn ang="0">
                            <a:pos x="44" y="50"/>
                          </a:cxn>
                          <a:cxn ang="0">
                            <a:pos x="50" y="46"/>
                          </a:cxn>
                          <a:cxn ang="0">
                            <a:pos x="58" y="46"/>
                          </a:cxn>
                          <a:cxn ang="0">
                            <a:pos x="55" y="32"/>
                          </a:cxn>
                          <a:cxn ang="0">
                            <a:pos x="56" y="32"/>
                          </a:cxn>
                          <a:cxn ang="0">
                            <a:pos x="63" y="25"/>
                          </a:cxn>
                          <a:cxn ang="0">
                            <a:pos x="66" y="31"/>
                          </a:cxn>
                          <a:cxn ang="0">
                            <a:pos x="78" y="21"/>
                          </a:cxn>
                          <a:cxn ang="0">
                            <a:pos x="77" y="0"/>
                          </a:cxn>
                        </a:cxnLst>
                        <a:rect l="0" t="0" r="r" b="b"/>
                        <a:pathLst>
                          <a:path w="110" h="94">
                            <a:moveTo>
                              <a:pt x="77" y="0"/>
                            </a:moveTo>
                            <a:lnTo>
                              <a:pt x="90" y="0"/>
                            </a:lnTo>
                            <a:lnTo>
                              <a:pt x="109" y="26"/>
                            </a:lnTo>
                            <a:lnTo>
                              <a:pt x="88" y="47"/>
                            </a:lnTo>
                            <a:lnTo>
                              <a:pt x="88" y="56"/>
                            </a:lnTo>
                            <a:lnTo>
                              <a:pt x="84" y="59"/>
                            </a:lnTo>
                            <a:lnTo>
                              <a:pt x="72" y="59"/>
                            </a:lnTo>
                            <a:lnTo>
                              <a:pt x="58" y="71"/>
                            </a:lnTo>
                            <a:lnTo>
                              <a:pt x="44" y="82"/>
                            </a:lnTo>
                            <a:lnTo>
                              <a:pt x="35" y="93"/>
                            </a:lnTo>
                            <a:lnTo>
                              <a:pt x="35" y="84"/>
                            </a:lnTo>
                            <a:lnTo>
                              <a:pt x="19" y="85"/>
                            </a:lnTo>
                            <a:lnTo>
                              <a:pt x="12" y="85"/>
                            </a:lnTo>
                            <a:lnTo>
                              <a:pt x="0" y="85"/>
                            </a:lnTo>
                            <a:lnTo>
                              <a:pt x="16" y="71"/>
                            </a:lnTo>
                            <a:lnTo>
                              <a:pt x="22" y="63"/>
                            </a:lnTo>
                            <a:lnTo>
                              <a:pt x="28" y="63"/>
                            </a:lnTo>
                            <a:lnTo>
                              <a:pt x="40" y="51"/>
                            </a:lnTo>
                            <a:lnTo>
                              <a:pt x="44" y="51"/>
                            </a:lnTo>
                            <a:lnTo>
                              <a:pt x="44" y="50"/>
                            </a:lnTo>
                            <a:lnTo>
                              <a:pt x="50" y="46"/>
                            </a:lnTo>
                            <a:lnTo>
                              <a:pt x="58" y="46"/>
                            </a:lnTo>
                            <a:lnTo>
                              <a:pt x="55" y="32"/>
                            </a:lnTo>
                            <a:lnTo>
                              <a:pt x="56" y="32"/>
                            </a:lnTo>
                            <a:lnTo>
                              <a:pt x="63" y="25"/>
                            </a:lnTo>
                            <a:lnTo>
                              <a:pt x="66" y="31"/>
                            </a:lnTo>
                            <a:lnTo>
                              <a:pt x="78" y="21"/>
                            </a:lnTo>
                            <a:lnTo>
                              <a:pt x="77" y="0"/>
                            </a:lnTo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CCECFF">
                              <a:gamma/>
                              <a:tint val="50196"/>
                              <a:invGamma/>
                            </a:srgbClr>
                          </a:gs>
                          <a:gs pos="100000">
                            <a:srgbClr val="CCECFF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111" name="Freeform 3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88" y="2739"/>
                        <a:ext cx="42" cy="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9" y="0"/>
                          </a:cxn>
                          <a:cxn ang="0">
                            <a:pos x="19" y="6"/>
                          </a:cxn>
                          <a:cxn ang="0">
                            <a:pos x="41" y="6"/>
                          </a:cxn>
                          <a:cxn ang="0">
                            <a:pos x="38" y="16"/>
                          </a:cxn>
                          <a:cxn ang="0">
                            <a:pos x="41" y="25"/>
                          </a:cxn>
                          <a:cxn ang="0">
                            <a:pos x="34" y="25"/>
                          </a:cxn>
                          <a:cxn ang="0">
                            <a:pos x="32" y="26"/>
                          </a:cxn>
                          <a:cxn ang="0">
                            <a:pos x="28" y="28"/>
                          </a:cxn>
                          <a:cxn ang="0">
                            <a:pos x="32" y="50"/>
                          </a:cxn>
                          <a:cxn ang="0">
                            <a:pos x="19" y="48"/>
                          </a:cxn>
                          <a:cxn ang="0">
                            <a:pos x="7" y="41"/>
                          </a:cxn>
                          <a:cxn ang="0">
                            <a:pos x="7" y="26"/>
                          </a:cxn>
                          <a:cxn ang="0">
                            <a:pos x="7" y="20"/>
                          </a:cxn>
                          <a:cxn ang="0">
                            <a:pos x="0" y="16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42" h="51">
                            <a:moveTo>
                              <a:pt x="0" y="0"/>
                            </a:moveTo>
                            <a:lnTo>
                              <a:pt x="9" y="0"/>
                            </a:lnTo>
                            <a:lnTo>
                              <a:pt x="19" y="6"/>
                            </a:lnTo>
                            <a:lnTo>
                              <a:pt x="41" y="6"/>
                            </a:lnTo>
                            <a:lnTo>
                              <a:pt x="38" y="16"/>
                            </a:lnTo>
                            <a:lnTo>
                              <a:pt x="41" y="25"/>
                            </a:lnTo>
                            <a:lnTo>
                              <a:pt x="34" y="25"/>
                            </a:lnTo>
                            <a:lnTo>
                              <a:pt x="32" y="26"/>
                            </a:lnTo>
                            <a:lnTo>
                              <a:pt x="28" y="28"/>
                            </a:lnTo>
                            <a:lnTo>
                              <a:pt x="32" y="50"/>
                            </a:lnTo>
                            <a:lnTo>
                              <a:pt x="19" y="48"/>
                            </a:lnTo>
                            <a:lnTo>
                              <a:pt x="7" y="41"/>
                            </a:lnTo>
                            <a:lnTo>
                              <a:pt x="7" y="26"/>
                            </a:lnTo>
                            <a:lnTo>
                              <a:pt x="7" y="20"/>
                            </a:lnTo>
                            <a:lnTo>
                              <a:pt x="0" y="1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CCECFF">
                              <a:gamma/>
                              <a:tint val="50196"/>
                              <a:invGamma/>
                            </a:srgbClr>
                          </a:gs>
                          <a:gs pos="100000">
                            <a:srgbClr val="CCECFF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2112" name="Freeform 368"/>
                    <p:cNvSpPr>
                      <a:spLocks/>
                    </p:cNvSpPr>
                    <p:nvPr/>
                  </p:nvSpPr>
                  <p:spPr bwMode="auto">
                    <a:xfrm>
                      <a:off x="4963" y="2230"/>
                      <a:ext cx="69" cy="52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19"/>
                        </a:cxn>
                        <a:cxn ang="0">
                          <a:pos x="0" y="41"/>
                        </a:cxn>
                        <a:cxn ang="0">
                          <a:pos x="4" y="50"/>
                        </a:cxn>
                        <a:cxn ang="0">
                          <a:pos x="23" y="51"/>
                        </a:cxn>
                        <a:cxn ang="0">
                          <a:pos x="40" y="51"/>
                        </a:cxn>
                        <a:cxn ang="0">
                          <a:pos x="45" y="42"/>
                        </a:cxn>
                        <a:cxn ang="0">
                          <a:pos x="50" y="34"/>
                        </a:cxn>
                        <a:cxn ang="0">
                          <a:pos x="68" y="34"/>
                        </a:cxn>
                        <a:cxn ang="0">
                          <a:pos x="65" y="20"/>
                        </a:cxn>
                        <a:cxn ang="0">
                          <a:pos x="65" y="7"/>
                        </a:cxn>
                        <a:cxn ang="0">
                          <a:pos x="47" y="0"/>
                        </a:cxn>
                        <a:cxn ang="0">
                          <a:pos x="44" y="14"/>
                        </a:cxn>
                        <a:cxn ang="0">
                          <a:pos x="56" y="23"/>
                        </a:cxn>
                        <a:cxn ang="0">
                          <a:pos x="38" y="23"/>
                        </a:cxn>
                        <a:cxn ang="0">
                          <a:pos x="32" y="29"/>
                        </a:cxn>
                        <a:cxn ang="0">
                          <a:pos x="12" y="19"/>
                        </a:cxn>
                      </a:cxnLst>
                      <a:rect l="0" t="0" r="r" b="b"/>
                      <a:pathLst>
                        <a:path w="69" h="52">
                          <a:moveTo>
                            <a:pt x="12" y="19"/>
                          </a:moveTo>
                          <a:lnTo>
                            <a:pt x="0" y="41"/>
                          </a:lnTo>
                          <a:lnTo>
                            <a:pt x="4" y="50"/>
                          </a:lnTo>
                          <a:lnTo>
                            <a:pt x="23" y="51"/>
                          </a:lnTo>
                          <a:lnTo>
                            <a:pt x="40" y="51"/>
                          </a:lnTo>
                          <a:lnTo>
                            <a:pt x="45" y="42"/>
                          </a:lnTo>
                          <a:lnTo>
                            <a:pt x="50" y="34"/>
                          </a:lnTo>
                          <a:lnTo>
                            <a:pt x="68" y="34"/>
                          </a:lnTo>
                          <a:lnTo>
                            <a:pt x="65" y="20"/>
                          </a:lnTo>
                          <a:lnTo>
                            <a:pt x="65" y="7"/>
                          </a:lnTo>
                          <a:lnTo>
                            <a:pt x="47" y="0"/>
                          </a:lnTo>
                          <a:lnTo>
                            <a:pt x="44" y="14"/>
                          </a:lnTo>
                          <a:lnTo>
                            <a:pt x="56" y="23"/>
                          </a:lnTo>
                          <a:lnTo>
                            <a:pt x="38" y="23"/>
                          </a:lnTo>
                          <a:lnTo>
                            <a:pt x="32" y="29"/>
                          </a:lnTo>
                          <a:lnTo>
                            <a:pt x="12" y="19"/>
                          </a:lnTo>
                        </a:path>
                      </a:pathLst>
                    </a:custGeom>
                    <a:gradFill rotWithShape="0">
                      <a:gsLst>
                        <a:gs pos="0">
                          <a:srgbClr val="CCECFF">
                            <a:gamma/>
                            <a:tint val="50196"/>
                            <a:invGamma/>
                          </a:srgbClr>
                        </a:gs>
                        <a:gs pos="100000">
                          <a:srgbClr val="CCECFF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113" name="Group 369"/>
                  <p:cNvGrpSpPr>
                    <a:grpSpLocks/>
                  </p:cNvGrpSpPr>
                  <p:nvPr/>
                </p:nvGrpSpPr>
                <p:grpSpPr bwMode="auto">
                  <a:xfrm>
                    <a:off x="4225" y="1448"/>
                    <a:ext cx="789" cy="1270"/>
                    <a:chOff x="4225" y="1448"/>
                    <a:chExt cx="789" cy="1270"/>
                  </a:xfrm>
                </p:grpSpPr>
                <p:grpSp>
                  <p:nvGrpSpPr>
                    <p:cNvPr id="32114" name="Group 3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51" y="1578"/>
                      <a:ext cx="177" cy="382"/>
                      <a:chOff x="4351" y="1578"/>
                      <a:chExt cx="177" cy="382"/>
                    </a:xfrm>
                  </p:grpSpPr>
                  <p:sp>
                    <p:nvSpPr>
                      <p:cNvPr id="32115" name="Freeform 3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51" y="1921"/>
                        <a:ext cx="43" cy="3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9"/>
                          </a:cxn>
                          <a:cxn ang="0">
                            <a:pos x="8" y="36"/>
                          </a:cxn>
                          <a:cxn ang="0">
                            <a:pos x="17" y="35"/>
                          </a:cxn>
                          <a:cxn ang="0">
                            <a:pos x="30" y="38"/>
                          </a:cxn>
                          <a:cxn ang="0">
                            <a:pos x="40" y="38"/>
                          </a:cxn>
                          <a:cxn ang="0">
                            <a:pos x="42" y="25"/>
                          </a:cxn>
                          <a:cxn ang="0">
                            <a:pos x="39" y="16"/>
                          </a:cxn>
                          <a:cxn ang="0">
                            <a:pos x="31" y="6"/>
                          </a:cxn>
                          <a:cxn ang="0">
                            <a:pos x="24" y="6"/>
                          </a:cxn>
                          <a:cxn ang="0">
                            <a:pos x="21" y="0"/>
                          </a:cxn>
                          <a:cxn ang="0">
                            <a:pos x="11" y="0"/>
                          </a:cxn>
                          <a:cxn ang="0">
                            <a:pos x="11" y="11"/>
                          </a:cxn>
                          <a:cxn ang="0">
                            <a:pos x="0" y="29"/>
                          </a:cxn>
                        </a:cxnLst>
                        <a:rect l="0" t="0" r="r" b="b"/>
                        <a:pathLst>
                          <a:path w="43" h="39">
                            <a:moveTo>
                              <a:pt x="0" y="29"/>
                            </a:moveTo>
                            <a:lnTo>
                              <a:pt x="8" y="36"/>
                            </a:lnTo>
                            <a:lnTo>
                              <a:pt x="17" y="35"/>
                            </a:lnTo>
                            <a:lnTo>
                              <a:pt x="30" y="38"/>
                            </a:lnTo>
                            <a:lnTo>
                              <a:pt x="40" y="38"/>
                            </a:lnTo>
                            <a:lnTo>
                              <a:pt x="42" y="25"/>
                            </a:lnTo>
                            <a:lnTo>
                              <a:pt x="39" y="16"/>
                            </a:lnTo>
                            <a:lnTo>
                              <a:pt x="31" y="6"/>
                            </a:lnTo>
                            <a:lnTo>
                              <a:pt x="24" y="6"/>
                            </a:lnTo>
                            <a:lnTo>
                              <a:pt x="21" y="0"/>
                            </a:lnTo>
                            <a:lnTo>
                              <a:pt x="11" y="0"/>
                            </a:lnTo>
                            <a:lnTo>
                              <a:pt x="11" y="11"/>
                            </a:lnTo>
                            <a:lnTo>
                              <a:pt x="0" y="29"/>
                            </a:lnTo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CCECFF">
                              <a:gamma/>
                              <a:tint val="50196"/>
                              <a:invGamma/>
                            </a:srgbClr>
                          </a:gs>
                          <a:gs pos="100000">
                            <a:srgbClr val="CCECFF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116" name="Freeform 3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63" y="1853"/>
                        <a:ext cx="41" cy="5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" y="0"/>
                          </a:cxn>
                          <a:cxn ang="0">
                            <a:pos x="27" y="1"/>
                          </a:cxn>
                          <a:cxn ang="0">
                            <a:pos x="33" y="15"/>
                          </a:cxn>
                          <a:cxn ang="0">
                            <a:pos x="40" y="22"/>
                          </a:cxn>
                          <a:cxn ang="0">
                            <a:pos x="34" y="28"/>
                          </a:cxn>
                          <a:cxn ang="0">
                            <a:pos x="40" y="35"/>
                          </a:cxn>
                          <a:cxn ang="0">
                            <a:pos x="37" y="44"/>
                          </a:cxn>
                          <a:cxn ang="0">
                            <a:pos x="31" y="49"/>
                          </a:cxn>
                          <a:cxn ang="0">
                            <a:pos x="19" y="47"/>
                          </a:cxn>
                          <a:cxn ang="0">
                            <a:pos x="12" y="47"/>
                          </a:cxn>
                          <a:cxn ang="0">
                            <a:pos x="8" y="41"/>
                          </a:cxn>
                          <a:cxn ang="0">
                            <a:pos x="3" y="34"/>
                          </a:cxn>
                          <a:cxn ang="0">
                            <a:pos x="3" y="26"/>
                          </a:cxn>
                          <a:cxn ang="0">
                            <a:pos x="0" y="16"/>
                          </a:cxn>
                          <a:cxn ang="0">
                            <a:pos x="9" y="0"/>
                          </a:cxn>
                        </a:cxnLst>
                        <a:rect l="0" t="0" r="r" b="b"/>
                        <a:pathLst>
                          <a:path w="41" h="50">
                            <a:moveTo>
                              <a:pt x="9" y="0"/>
                            </a:moveTo>
                            <a:lnTo>
                              <a:pt x="27" y="1"/>
                            </a:lnTo>
                            <a:lnTo>
                              <a:pt x="33" y="15"/>
                            </a:lnTo>
                            <a:lnTo>
                              <a:pt x="40" y="22"/>
                            </a:lnTo>
                            <a:lnTo>
                              <a:pt x="34" y="28"/>
                            </a:lnTo>
                            <a:lnTo>
                              <a:pt x="40" y="35"/>
                            </a:lnTo>
                            <a:lnTo>
                              <a:pt x="37" y="44"/>
                            </a:lnTo>
                            <a:lnTo>
                              <a:pt x="31" y="49"/>
                            </a:lnTo>
                            <a:lnTo>
                              <a:pt x="19" y="47"/>
                            </a:lnTo>
                            <a:lnTo>
                              <a:pt x="12" y="47"/>
                            </a:lnTo>
                            <a:lnTo>
                              <a:pt x="8" y="41"/>
                            </a:lnTo>
                            <a:lnTo>
                              <a:pt x="3" y="34"/>
                            </a:lnTo>
                            <a:lnTo>
                              <a:pt x="3" y="26"/>
                            </a:lnTo>
                            <a:lnTo>
                              <a:pt x="0" y="16"/>
                            </a:lnTo>
                            <a:lnTo>
                              <a:pt x="9" y="0"/>
                            </a:lnTo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CCECFF">
                              <a:gamma/>
                              <a:tint val="50196"/>
                              <a:invGamma/>
                            </a:srgbClr>
                          </a:gs>
                          <a:gs pos="100000">
                            <a:srgbClr val="CCECFF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117" name="Freeform 3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56" y="1578"/>
                        <a:ext cx="72" cy="4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0" y="0"/>
                          </a:cxn>
                          <a:cxn ang="0">
                            <a:pos x="19" y="7"/>
                          </a:cxn>
                          <a:cxn ang="0">
                            <a:pos x="28" y="6"/>
                          </a:cxn>
                          <a:cxn ang="0">
                            <a:pos x="41" y="7"/>
                          </a:cxn>
                          <a:cxn ang="0">
                            <a:pos x="53" y="7"/>
                          </a:cxn>
                          <a:cxn ang="0">
                            <a:pos x="59" y="12"/>
                          </a:cxn>
                          <a:cxn ang="0">
                            <a:pos x="66" y="22"/>
                          </a:cxn>
                          <a:cxn ang="0">
                            <a:pos x="71" y="26"/>
                          </a:cxn>
                          <a:cxn ang="0">
                            <a:pos x="54" y="29"/>
                          </a:cxn>
                          <a:cxn ang="0">
                            <a:pos x="50" y="32"/>
                          </a:cxn>
                          <a:cxn ang="0">
                            <a:pos x="54" y="38"/>
                          </a:cxn>
                          <a:cxn ang="0">
                            <a:pos x="54" y="44"/>
                          </a:cxn>
                          <a:cxn ang="0">
                            <a:pos x="38" y="38"/>
                          </a:cxn>
                          <a:cxn ang="0">
                            <a:pos x="25" y="34"/>
                          </a:cxn>
                          <a:cxn ang="0">
                            <a:pos x="19" y="35"/>
                          </a:cxn>
                          <a:cxn ang="0">
                            <a:pos x="19" y="44"/>
                          </a:cxn>
                          <a:cxn ang="0">
                            <a:pos x="10" y="45"/>
                          </a:cxn>
                          <a:cxn ang="0">
                            <a:pos x="6" y="38"/>
                          </a:cxn>
                          <a:cxn ang="0">
                            <a:pos x="4" y="29"/>
                          </a:cxn>
                          <a:cxn ang="0">
                            <a:pos x="0" y="28"/>
                          </a:cxn>
                          <a:cxn ang="0">
                            <a:pos x="4" y="19"/>
                          </a:cxn>
                          <a:cxn ang="0">
                            <a:pos x="12" y="16"/>
                          </a:cxn>
                          <a:cxn ang="0">
                            <a:pos x="10" y="0"/>
                          </a:cxn>
                        </a:cxnLst>
                        <a:rect l="0" t="0" r="r" b="b"/>
                        <a:pathLst>
                          <a:path w="72" h="46">
                            <a:moveTo>
                              <a:pt x="10" y="0"/>
                            </a:moveTo>
                            <a:lnTo>
                              <a:pt x="19" y="7"/>
                            </a:lnTo>
                            <a:lnTo>
                              <a:pt x="28" y="6"/>
                            </a:lnTo>
                            <a:lnTo>
                              <a:pt x="41" y="7"/>
                            </a:lnTo>
                            <a:lnTo>
                              <a:pt x="53" y="7"/>
                            </a:lnTo>
                            <a:lnTo>
                              <a:pt x="59" y="12"/>
                            </a:lnTo>
                            <a:lnTo>
                              <a:pt x="66" y="22"/>
                            </a:lnTo>
                            <a:lnTo>
                              <a:pt x="71" y="26"/>
                            </a:lnTo>
                            <a:lnTo>
                              <a:pt x="54" y="29"/>
                            </a:lnTo>
                            <a:lnTo>
                              <a:pt x="50" y="32"/>
                            </a:lnTo>
                            <a:lnTo>
                              <a:pt x="54" y="38"/>
                            </a:lnTo>
                            <a:lnTo>
                              <a:pt x="54" y="44"/>
                            </a:lnTo>
                            <a:lnTo>
                              <a:pt x="38" y="38"/>
                            </a:lnTo>
                            <a:lnTo>
                              <a:pt x="25" y="34"/>
                            </a:lnTo>
                            <a:lnTo>
                              <a:pt x="19" y="35"/>
                            </a:lnTo>
                            <a:lnTo>
                              <a:pt x="19" y="44"/>
                            </a:lnTo>
                            <a:lnTo>
                              <a:pt x="10" y="45"/>
                            </a:lnTo>
                            <a:lnTo>
                              <a:pt x="6" y="38"/>
                            </a:lnTo>
                            <a:lnTo>
                              <a:pt x="4" y="29"/>
                            </a:lnTo>
                            <a:lnTo>
                              <a:pt x="0" y="28"/>
                            </a:lnTo>
                            <a:lnTo>
                              <a:pt x="4" y="19"/>
                            </a:lnTo>
                            <a:lnTo>
                              <a:pt x="12" y="16"/>
                            </a:lnTo>
                            <a:lnTo>
                              <a:pt x="10" y="0"/>
                            </a:lnTo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CCECFF">
                              <a:gamma/>
                              <a:tint val="50196"/>
                              <a:invGamma/>
                            </a:srgbClr>
                          </a:gs>
                          <a:gs pos="100000">
                            <a:srgbClr val="CCECFF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2118" name="Freeform 374"/>
                    <p:cNvSpPr>
                      <a:spLocks/>
                    </p:cNvSpPr>
                    <p:nvPr/>
                  </p:nvSpPr>
                  <p:spPr bwMode="auto">
                    <a:xfrm>
                      <a:off x="4516" y="2349"/>
                      <a:ext cx="498" cy="369"/>
                    </a:xfrm>
                    <a:custGeom>
                      <a:avLst/>
                      <a:gdLst/>
                      <a:ahLst/>
                      <a:cxnLst>
                        <a:cxn ang="0">
                          <a:pos x="383" y="29"/>
                        </a:cxn>
                        <a:cxn ang="0">
                          <a:pos x="403" y="43"/>
                        </a:cxn>
                        <a:cxn ang="0">
                          <a:pos x="423" y="97"/>
                        </a:cxn>
                        <a:cxn ang="0">
                          <a:pos x="469" y="153"/>
                        </a:cxn>
                        <a:cxn ang="0">
                          <a:pos x="497" y="210"/>
                        </a:cxn>
                        <a:cxn ang="0">
                          <a:pos x="476" y="263"/>
                        </a:cxn>
                        <a:cxn ang="0">
                          <a:pos x="457" y="297"/>
                        </a:cxn>
                        <a:cxn ang="0">
                          <a:pos x="445" y="330"/>
                        </a:cxn>
                        <a:cxn ang="0">
                          <a:pos x="434" y="349"/>
                        </a:cxn>
                        <a:cxn ang="0">
                          <a:pos x="410" y="362"/>
                        </a:cxn>
                        <a:cxn ang="0">
                          <a:pos x="372" y="358"/>
                        </a:cxn>
                        <a:cxn ang="0">
                          <a:pos x="333" y="349"/>
                        </a:cxn>
                        <a:cxn ang="0">
                          <a:pos x="313" y="328"/>
                        </a:cxn>
                        <a:cxn ang="0">
                          <a:pos x="307" y="302"/>
                        </a:cxn>
                        <a:cxn ang="0">
                          <a:pos x="294" y="290"/>
                        </a:cxn>
                        <a:cxn ang="0">
                          <a:pos x="273" y="291"/>
                        </a:cxn>
                        <a:cxn ang="0">
                          <a:pos x="254" y="271"/>
                        </a:cxn>
                        <a:cxn ang="0">
                          <a:pos x="238" y="268"/>
                        </a:cxn>
                        <a:cxn ang="0">
                          <a:pos x="211" y="271"/>
                        </a:cxn>
                        <a:cxn ang="0">
                          <a:pos x="189" y="274"/>
                        </a:cxn>
                        <a:cxn ang="0">
                          <a:pos x="170" y="285"/>
                        </a:cxn>
                        <a:cxn ang="0">
                          <a:pos x="142" y="294"/>
                        </a:cxn>
                        <a:cxn ang="0">
                          <a:pos x="114" y="307"/>
                        </a:cxn>
                        <a:cxn ang="0">
                          <a:pos x="99" y="313"/>
                        </a:cxn>
                        <a:cxn ang="0">
                          <a:pos x="58" y="310"/>
                        </a:cxn>
                        <a:cxn ang="0">
                          <a:pos x="49" y="303"/>
                        </a:cxn>
                        <a:cxn ang="0">
                          <a:pos x="49" y="263"/>
                        </a:cxn>
                        <a:cxn ang="0">
                          <a:pos x="36" y="240"/>
                        </a:cxn>
                        <a:cxn ang="0">
                          <a:pos x="22" y="221"/>
                        </a:cxn>
                        <a:cxn ang="0">
                          <a:pos x="5" y="153"/>
                        </a:cxn>
                        <a:cxn ang="0">
                          <a:pos x="6" y="131"/>
                        </a:cxn>
                        <a:cxn ang="0">
                          <a:pos x="42" y="119"/>
                        </a:cxn>
                        <a:cxn ang="0">
                          <a:pos x="68" y="116"/>
                        </a:cxn>
                        <a:cxn ang="0">
                          <a:pos x="83" y="110"/>
                        </a:cxn>
                        <a:cxn ang="0">
                          <a:pos x="92" y="91"/>
                        </a:cxn>
                        <a:cxn ang="0">
                          <a:pos x="89" y="81"/>
                        </a:cxn>
                        <a:cxn ang="0">
                          <a:pos x="124" y="54"/>
                        </a:cxn>
                        <a:cxn ang="0">
                          <a:pos x="152" y="34"/>
                        </a:cxn>
                        <a:cxn ang="0">
                          <a:pos x="177" y="48"/>
                        </a:cxn>
                        <a:cxn ang="0">
                          <a:pos x="196" y="32"/>
                        </a:cxn>
                        <a:cxn ang="0">
                          <a:pos x="215" y="15"/>
                        </a:cxn>
                        <a:cxn ang="0">
                          <a:pos x="236" y="4"/>
                        </a:cxn>
                        <a:cxn ang="0">
                          <a:pos x="269" y="7"/>
                        </a:cxn>
                        <a:cxn ang="0">
                          <a:pos x="280" y="21"/>
                        </a:cxn>
                        <a:cxn ang="0">
                          <a:pos x="280" y="38"/>
                        </a:cxn>
                        <a:cxn ang="0">
                          <a:pos x="308" y="68"/>
                        </a:cxn>
                        <a:cxn ang="0">
                          <a:pos x="332" y="76"/>
                        </a:cxn>
                        <a:cxn ang="0">
                          <a:pos x="351" y="48"/>
                        </a:cxn>
                        <a:cxn ang="0">
                          <a:pos x="357" y="0"/>
                        </a:cxn>
                      </a:cxnLst>
                      <a:rect l="0" t="0" r="r" b="b"/>
                      <a:pathLst>
                        <a:path w="498" h="369">
                          <a:moveTo>
                            <a:pt x="357" y="0"/>
                          </a:moveTo>
                          <a:lnTo>
                            <a:pt x="383" y="0"/>
                          </a:lnTo>
                          <a:lnTo>
                            <a:pt x="383" y="29"/>
                          </a:lnTo>
                          <a:lnTo>
                            <a:pt x="394" y="38"/>
                          </a:lnTo>
                          <a:lnTo>
                            <a:pt x="397" y="43"/>
                          </a:lnTo>
                          <a:lnTo>
                            <a:pt x="403" y="43"/>
                          </a:lnTo>
                          <a:lnTo>
                            <a:pt x="406" y="48"/>
                          </a:lnTo>
                          <a:lnTo>
                            <a:pt x="409" y="78"/>
                          </a:lnTo>
                          <a:lnTo>
                            <a:pt x="423" y="97"/>
                          </a:lnTo>
                          <a:lnTo>
                            <a:pt x="445" y="125"/>
                          </a:lnTo>
                          <a:lnTo>
                            <a:pt x="445" y="129"/>
                          </a:lnTo>
                          <a:lnTo>
                            <a:pt x="469" y="153"/>
                          </a:lnTo>
                          <a:lnTo>
                            <a:pt x="469" y="157"/>
                          </a:lnTo>
                          <a:lnTo>
                            <a:pt x="492" y="177"/>
                          </a:lnTo>
                          <a:lnTo>
                            <a:pt x="497" y="210"/>
                          </a:lnTo>
                          <a:lnTo>
                            <a:pt x="492" y="241"/>
                          </a:lnTo>
                          <a:lnTo>
                            <a:pt x="485" y="256"/>
                          </a:lnTo>
                          <a:lnTo>
                            <a:pt x="476" y="263"/>
                          </a:lnTo>
                          <a:lnTo>
                            <a:pt x="473" y="278"/>
                          </a:lnTo>
                          <a:lnTo>
                            <a:pt x="464" y="291"/>
                          </a:lnTo>
                          <a:lnTo>
                            <a:pt x="457" y="297"/>
                          </a:lnTo>
                          <a:lnTo>
                            <a:pt x="459" y="302"/>
                          </a:lnTo>
                          <a:lnTo>
                            <a:pt x="450" y="310"/>
                          </a:lnTo>
                          <a:lnTo>
                            <a:pt x="445" y="330"/>
                          </a:lnTo>
                          <a:lnTo>
                            <a:pt x="444" y="340"/>
                          </a:lnTo>
                          <a:lnTo>
                            <a:pt x="435" y="344"/>
                          </a:lnTo>
                          <a:lnTo>
                            <a:pt x="434" y="349"/>
                          </a:lnTo>
                          <a:lnTo>
                            <a:pt x="428" y="358"/>
                          </a:lnTo>
                          <a:lnTo>
                            <a:pt x="417" y="359"/>
                          </a:lnTo>
                          <a:lnTo>
                            <a:pt x="410" y="362"/>
                          </a:lnTo>
                          <a:lnTo>
                            <a:pt x="400" y="368"/>
                          </a:lnTo>
                          <a:lnTo>
                            <a:pt x="386" y="356"/>
                          </a:lnTo>
                          <a:lnTo>
                            <a:pt x="372" y="358"/>
                          </a:lnTo>
                          <a:lnTo>
                            <a:pt x="367" y="358"/>
                          </a:lnTo>
                          <a:lnTo>
                            <a:pt x="347" y="360"/>
                          </a:lnTo>
                          <a:lnTo>
                            <a:pt x="333" y="349"/>
                          </a:lnTo>
                          <a:lnTo>
                            <a:pt x="325" y="337"/>
                          </a:lnTo>
                          <a:lnTo>
                            <a:pt x="319" y="338"/>
                          </a:lnTo>
                          <a:lnTo>
                            <a:pt x="313" y="328"/>
                          </a:lnTo>
                          <a:lnTo>
                            <a:pt x="310" y="319"/>
                          </a:lnTo>
                          <a:lnTo>
                            <a:pt x="307" y="316"/>
                          </a:lnTo>
                          <a:lnTo>
                            <a:pt x="307" y="302"/>
                          </a:lnTo>
                          <a:lnTo>
                            <a:pt x="308" y="293"/>
                          </a:lnTo>
                          <a:lnTo>
                            <a:pt x="305" y="287"/>
                          </a:lnTo>
                          <a:lnTo>
                            <a:pt x="294" y="290"/>
                          </a:lnTo>
                          <a:lnTo>
                            <a:pt x="288" y="291"/>
                          </a:lnTo>
                          <a:lnTo>
                            <a:pt x="277" y="291"/>
                          </a:lnTo>
                          <a:lnTo>
                            <a:pt x="273" y="291"/>
                          </a:lnTo>
                          <a:lnTo>
                            <a:pt x="269" y="291"/>
                          </a:lnTo>
                          <a:lnTo>
                            <a:pt x="261" y="282"/>
                          </a:lnTo>
                          <a:lnTo>
                            <a:pt x="254" y="271"/>
                          </a:lnTo>
                          <a:lnTo>
                            <a:pt x="252" y="272"/>
                          </a:lnTo>
                          <a:lnTo>
                            <a:pt x="239" y="272"/>
                          </a:lnTo>
                          <a:lnTo>
                            <a:pt x="238" y="268"/>
                          </a:lnTo>
                          <a:lnTo>
                            <a:pt x="230" y="272"/>
                          </a:lnTo>
                          <a:lnTo>
                            <a:pt x="223" y="271"/>
                          </a:lnTo>
                          <a:lnTo>
                            <a:pt x="211" y="271"/>
                          </a:lnTo>
                          <a:lnTo>
                            <a:pt x="204" y="268"/>
                          </a:lnTo>
                          <a:lnTo>
                            <a:pt x="201" y="272"/>
                          </a:lnTo>
                          <a:lnTo>
                            <a:pt x="189" y="274"/>
                          </a:lnTo>
                          <a:lnTo>
                            <a:pt x="186" y="271"/>
                          </a:lnTo>
                          <a:lnTo>
                            <a:pt x="179" y="278"/>
                          </a:lnTo>
                          <a:lnTo>
                            <a:pt x="170" y="285"/>
                          </a:lnTo>
                          <a:lnTo>
                            <a:pt x="164" y="285"/>
                          </a:lnTo>
                          <a:lnTo>
                            <a:pt x="155" y="294"/>
                          </a:lnTo>
                          <a:lnTo>
                            <a:pt x="142" y="294"/>
                          </a:lnTo>
                          <a:lnTo>
                            <a:pt x="131" y="297"/>
                          </a:lnTo>
                          <a:lnTo>
                            <a:pt x="120" y="302"/>
                          </a:lnTo>
                          <a:lnTo>
                            <a:pt x="114" y="307"/>
                          </a:lnTo>
                          <a:lnTo>
                            <a:pt x="109" y="306"/>
                          </a:lnTo>
                          <a:lnTo>
                            <a:pt x="105" y="312"/>
                          </a:lnTo>
                          <a:lnTo>
                            <a:pt x="99" y="313"/>
                          </a:lnTo>
                          <a:lnTo>
                            <a:pt x="92" y="321"/>
                          </a:lnTo>
                          <a:lnTo>
                            <a:pt x="68" y="321"/>
                          </a:lnTo>
                          <a:lnTo>
                            <a:pt x="58" y="310"/>
                          </a:lnTo>
                          <a:lnTo>
                            <a:pt x="56" y="306"/>
                          </a:lnTo>
                          <a:lnTo>
                            <a:pt x="53" y="310"/>
                          </a:lnTo>
                          <a:lnTo>
                            <a:pt x="49" y="303"/>
                          </a:lnTo>
                          <a:lnTo>
                            <a:pt x="50" y="284"/>
                          </a:lnTo>
                          <a:lnTo>
                            <a:pt x="53" y="272"/>
                          </a:lnTo>
                          <a:lnTo>
                            <a:pt x="49" y="263"/>
                          </a:lnTo>
                          <a:lnTo>
                            <a:pt x="45" y="254"/>
                          </a:lnTo>
                          <a:lnTo>
                            <a:pt x="43" y="244"/>
                          </a:lnTo>
                          <a:lnTo>
                            <a:pt x="36" y="240"/>
                          </a:lnTo>
                          <a:lnTo>
                            <a:pt x="34" y="238"/>
                          </a:lnTo>
                          <a:lnTo>
                            <a:pt x="33" y="234"/>
                          </a:lnTo>
                          <a:lnTo>
                            <a:pt x="22" y="221"/>
                          </a:lnTo>
                          <a:lnTo>
                            <a:pt x="9" y="188"/>
                          </a:lnTo>
                          <a:lnTo>
                            <a:pt x="5" y="166"/>
                          </a:lnTo>
                          <a:lnTo>
                            <a:pt x="5" y="153"/>
                          </a:lnTo>
                          <a:lnTo>
                            <a:pt x="0" y="149"/>
                          </a:lnTo>
                          <a:lnTo>
                            <a:pt x="2" y="137"/>
                          </a:lnTo>
                          <a:lnTo>
                            <a:pt x="6" y="131"/>
                          </a:lnTo>
                          <a:lnTo>
                            <a:pt x="22" y="115"/>
                          </a:lnTo>
                          <a:lnTo>
                            <a:pt x="39" y="116"/>
                          </a:lnTo>
                          <a:lnTo>
                            <a:pt x="42" y="119"/>
                          </a:lnTo>
                          <a:lnTo>
                            <a:pt x="62" y="119"/>
                          </a:lnTo>
                          <a:lnTo>
                            <a:pt x="64" y="115"/>
                          </a:lnTo>
                          <a:lnTo>
                            <a:pt x="68" y="116"/>
                          </a:lnTo>
                          <a:lnTo>
                            <a:pt x="74" y="112"/>
                          </a:lnTo>
                          <a:lnTo>
                            <a:pt x="78" y="113"/>
                          </a:lnTo>
                          <a:lnTo>
                            <a:pt x="83" y="110"/>
                          </a:lnTo>
                          <a:lnTo>
                            <a:pt x="81" y="106"/>
                          </a:lnTo>
                          <a:lnTo>
                            <a:pt x="86" y="96"/>
                          </a:lnTo>
                          <a:lnTo>
                            <a:pt x="92" y="91"/>
                          </a:lnTo>
                          <a:lnTo>
                            <a:pt x="89" y="88"/>
                          </a:lnTo>
                          <a:lnTo>
                            <a:pt x="92" y="85"/>
                          </a:lnTo>
                          <a:lnTo>
                            <a:pt x="89" y="81"/>
                          </a:lnTo>
                          <a:lnTo>
                            <a:pt x="98" y="73"/>
                          </a:lnTo>
                          <a:lnTo>
                            <a:pt x="111" y="72"/>
                          </a:lnTo>
                          <a:lnTo>
                            <a:pt x="124" y="54"/>
                          </a:lnTo>
                          <a:lnTo>
                            <a:pt x="140" y="40"/>
                          </a:lnTo>
                          <a:lnTo>
                            <a:pt x="148" y="38"/>
                          </a:lnTo>
                          <a:lnTo>
                            <a:pt x="152" y="34"/>
                          </a:lnTo>
                          <a:lnTo>
                            <a:pt x="159" y="34"/>
                          </a:lnTo>
                          <a:lnTo>
                            <a:pt x="173" y="47"/>
                          </a:lnTo>
                          <a:lnTo>
                            <a:pt x="177" y="48"/>
                          </a:lnTo>
                          <a:lnTo>
                            <a:pt x="182" y="43"/>
                          </a:lnTo>
                          <a:lnTo>
                            <a:pt x="190" y="34"/>
                          </a:lnTo>
                          <a:lnTo>
                            <a:pt x="196" y="32"/>
                          </a:lnTo>
                          <a:lnTo>
                            <a:pt x="202" y="21"/>
                          </a:lnTo>
                          <a:lnTo>
                            <a:pt x="208" y="19"/>
                          </a:lnTo>
                          <a:lnTo>
                            <a:pt x="215" y="15"/>
                          </a:lnTo>
                          <a:lnTo>
                            <a:pt x="223" y="10"/>
                          </a:lnTo>
                          <a:lnTo>
                            <a:pt x="230" y="10"/>
                          </a:lnTo>
                          <a:lnTo>
                            <a:pt x="236" y="4"/>
                          </a:lnTo>
                          <a:lnTo>
                            <a:pt x="245" y="4"/>
                          </a:lnTo>
                          <a:lnTo>
                            <a:pt x="255" y="4"/>
                          </a:lnTo>
                          <a:lnTo>
                            <a:pt x="269" y="7"/>
                          </a:lnTo>
                          <a:lnTo>
                            <a:pt x="277" y="13"/>
                          </a:lnTo>
                          <a:lnTo>
                            <a:pt x="279" y="18"/>
                          </a:lnTo>
                          <a:lnTo>
                            <a:pt x="280" y="21"/>
                          </a:lnTo>
                          <a:lnTo>
                            <a:pt x="282" y="28"/>
                          </a:lnTo>
                          <a:lnTo>
                            <a:pt x="280" y="31"/>
                          </a:lnTo>
                          <a:lnTo>
                            <a:pt x="280" y="38"/>
                          </a:lnTo>
                          <a:lnTo>
                            <a:pt x="279" y="43"/>
                          </a:lnTo>
                          <a:lnTo>
                            <a:pt x="301" y="59"/>
                          </a:lnTo>
                          <a:lnTo>
                            <a:pt x="308" y="68"/>
                          </a:lnTo>
                          <a:lnTo>
                            <a:pt x="317" y="71"/>
                          </a:lnTo>
                          <a:lnTo>
                            <a:pt x="326" y="75"/>
                          </a:lnTo>
                          <a:lnTo>
                            <a:pt x="332" y="76"/>
                          </a:lnTo>
                          <a:lnTo>
                            <a:pt x="341" y="72"/>
                          </a:lnTo>
                          <a:lnTo>
                            <a:pt x="348" y="59"/>
                          </a:lnTo>
                          <a:lnTo>
                            <a:pt x="351" y="48"/>
                          </a:lnTo>
                          <a:lnTo>
                            <a:pt x="354" y="28"/>
                          </a:lnTo>
                          <a:lnTo>
                            <a:pt x="357" y="19"/>
                          </a:lnTo>
                          <a:lnTo>
                            <a:pt x="357" y="0"/>
                          </a:lnTo>
                        </a:path>
                      </a:pathLst>
                    </a:custGeom>
                    <a:gradFill rotWithShape="0">
                      <a:gsLst>
                        <a:gs pos="0">
                          <a:srgbClr val="CCECFF">
                            <a:gamma/>
                            <a:tint val="50196"/>
                            <a:invGamma/>
                          </a:srgbClr>
                        </a:gs>
                        <a:gs pos="100000">
                          <a:srgbClr val="CCECFF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19" name="Freeform 375"/>
                    <p:cNvSpPr>
                      <a:spLocks/>
                    </p:cNvSpPr>
                    <p:nvPr/>
                  </p:nvSpPr>
                  <p:spPr bwMode="auto">
                    <a:xfrm>
                      <a:off x="4400" y="2271"/>
                      <a:ext cx="275" cy="51"/>
                    </a:xfrm>
                    <a:custGeom>
                      <a:avLst/>
                      <a:gdLst/>
                      <a:ahLst/>
                      <a:cxnLst>
                        <a:cxn ang="0">
                          <a:pos x="21" y="7"/>
                        </a:cxn>
                        <a:cxn ang="0">
                          <a:pos x="54" y="7"/>
                        </a:cxn>
                        <a:cxn ang="0">
                          <a:pos x="75" y="9"/>
                        </a:cxn>
                        <a:cxn ang="0">
                          <a:pos x="93" y="23"/>
                        </a:cxn>
                        <a:cxn ang="0">
                          <a:pos x="109" y="26"/>
                        </a:cxn>
                        <a:cxn ang="0">
                          <a:pos x="134" y="32"/>
                        </a:cxn>
                        <a:cxn ang="0">
                          <a:pos x="149" y="35"/>
                        </a:cxn>
                        <a:cxn ang="0">
                          <a:pos x="155" y="23"/>
                        </a:cxn>
                        <a:cxn ang="0">
                          <a:pos x="187" y="26"/>
                        </a:cxn>
                        <a:cxn ang="0">
                          <a:pos x="211" y="31"/>
                        </a:cxn>
                        <a:cxn ang="0">
                          <a:pos x="227" y="32"/>
                        </a:cxn>
                        <a:cxn ang="0">
                          <a:pos x="239" y="26"/>
                        </a:cxn>
                        <a:cxn ang="0">
                          <a:pos x="258" y="23"/>
                        </a:cxn>
                        <a:cxn ang="0">
                          <a:pos x="274" y="21"/>
                        </a:cxn>
                        <a:cxn ang="0">
                          <a:pos x="270" y="35"/>
                        </a:cxn>
                        <a:cxn ang="0">
                          <a:pos x="258" y="40"/>
                        </a:cxn>
                        <a:cxn ang="0">
                          <a:pos x="249" y="41"/>
                        </a:cxn>
                        <a:cxn ang="0">
                          <a:pos x="237" y="46"/>
                        </a:cxn>
                        <a:cxn ang="0">
                          <a:pos x="225" y="46"/>
                        </a:cxn>
                        <a:cxn ang="0">
                          <a:pos x="215" y="47"/>
                        </a:cxn>
                        <a:cxn ang="0">
                          <a:pos x="199" y="50"/>
                        </a:cxn>
                        <a:cxn ang="0">
                          <a:pos x="189" y="40"/>
                        </a:cxn>
                        <a:cxn ang="0">
                          <a:pos x="177" y="50"/>
                        </a:cxn>
                        <a:cxn ang="0">
                          <a:pos x="161" y="40"/>
                        </a:cxn>
                        <a:cxn ang="0">
                          <a:pos x="152" y="41"/>
                        </a:cxn>
                        <a:cxn ang="0">
                          <a:pos x="138" y="46"/>
                        </a:cxn>
                        <a:cxn ang="0">
                          <a:pos x="125" y="43"/>
                        </a:cxn>
                        <a:cxn ang="0">
                          <a:pos x="110" y="41"/>
                        </a:cxn>
                        <a:cxn ang="0">
                          <a:pos x="96" y="46"/>
                        </a:cxn>
                        <a:cxn ang="0">
                          <a:pos x="77" y="38"/>
                        </a:cxn>
                        <a:cxn ang="0">
                          <a:pos x="50" y="34"/>
                        </a:cxn>
                        <a:cxn ang="0">
                          <a:pos x="31" y="29"/>
                        </a:cxn>
                        <a:cxn ang="0">
                          <a:pos x="12" y="22"/>
                        </a:cxn>
                        <a:cxn ang="0">
                          <a:pos x="1" y="19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75" h="51">
                          <a:moveTo>
                            <a:pt x="0" y="0"/>
                          </a:moveTo>
                          <a:lnTo>
                            <a:pt x="21" y="7"/>
                          </a:lnTo>
                          <a:lnTo>
                            <a:pt x="38" y="7"/>
                          </a:lnTo>
                          <a:lnTo>
                            <a:pt x="54" y="7"/>
                          </a:lnTo>
                          <a:lnTo>
                            <a:pt x="66" y="7"/>
                          </a:lnTo>
                          <a:lnTo>
                            <a:pt x="75" y="9"/>
                          </a:lnTo>
                          <a:lnTo>
                            <a:pt x="87" y="13"/>
                          </a:lnTo>
                          <a:lnTo>
                            <a:pt x="93" y="23"/>
                          </a:lnTo>
                          <a:lnTo>
                            <a:pt x="99" y="28"/>
                          </a:lnTo>
                          <a:lnTo>
                            <a:pt x="109" y="26"/>
                          </a:lnTo>
                          <a:lnTo>
                            <a:pt x="121" y="26"/>
                          </a:lnTo>
                          <a:lnTo>
                            <a:pt x="134" y="32"/>
                          </a:lnTo>
                          <a:lnTo>
                            <a:pt x="143" y="35"/>
                          </a:lnTo>
                          <a:lnTo>
                            <a:pt x="149" y="35"/>
                          </a:lnTo>
                          <a:lnTo>
                            <a:pt x="150" y="28"/>
                          </a:lnTo>
                          <a:lnTo>
                            <a:pt x="155" y="23"/>
                          </a:lnTo>
                          <a:lnTo>
                            <a:pt x="172" y="26"/>
                          </a:lnTo>
                          <a:lnTo>
                            <a:pt x="187" y="26"/>
                          </a:lnTo>
                          <a:lnTo>
                            <a:pt x="200" y="26"/>
                          </a:lnTo>
                          <a:lnTo>
                            <a:pt x="211" y="31"/>
                          </a:lnTo>
                          <a:lnTo>
                            <a:pt x="217" y="34"/>
                          </a:lnTo>
                          <a:lnTo>
                            <a:pt x="227" y="32"/>
                          </a:lnTo>
                          <a:lnTo>
                            <a:pt x="234" y="29"/>
                          </a:lnTo>
                          <a:lnTo>
                            <a:pt x="239" y="26"/>
                          </a:lnTo>
                          <a:lnTo>
                            <a:pt x="250" y="26"/>
                          </a:lnTo>
                          <a:lnTo>
                            <a:pt x="258" y="23"/>
                          </a:lnTo>
                          <a:lnTo>
                            <a:pt x="268" y="21"/>
                          </a:lnTo>
                          <a:lnTo>
                            <a:pt x="274" y="21"/>
                          </a:lnTo>
                          <a:lnTo>
                            <a:pt x="273" y="31"/>
                          </a:lnTo>
                          <a:lnTo>
                            <a:pt x="270" y="35"/>
                          </a:lnTo>
                          <a:lnTo>
                            <a:pt x="264" y="40"/>
                          </a:lnTo>
                          <a:lnTo>
                            <a:pt x="258" y="40"/>
                          </a:lnTo>
                          <a:lnTo>
                            <a:pt x="256" y="40"/>
                          </a:lnTo>
                          <a:lnTo>
                            <a:pt x="249" y="41"/>
                          </a:lnTo>
                          <a:lnTo>
                            <a:pt x="243" y="47"/>
                          </a:lnTo>
                          <a:lnTo>
                            <a:pt x="237" y="46"/>
                          </a:lnTo>
                          <a:lnTo>
                            <a:pt x="231" y="43"/>
                          </a:lnTo>
                          <a:lnTo>
                            <a:pt x="225" y="46"/>
                          </a:lnTo>
                          <a:lnTo>
                            <a:pt x="220" y="47"/>
                          </a:lnTo>
                          <a:lnTo>
                            <a:pt x="215" y="47"/>
                          </a:lnTo>
                          <a:lnTo>
                            <a:pt x="211" y="50"/>
                          </a:lnTo>
                          <a:lnTo>
                            <a:pt x="199" y="50"/>
                          </a:lnTo>
                          <a:lnTo>
                            <a:pt x="194" y="46"/>
                          </a:lnTo>
                          <a:lnTo>
                            <a:pt x="189" y="40"/>
                          </a:lnTo>
                          <a:lnTo>
                            <a:pt x="181" y="46"/>
                          </a:lnTo>
                          <a:lnTo>
                            <a:pt x="177" y="50"/>
                          </a:lnTo>
                          <a:lnTo>
                            <a:pt x="171" y="50"/>
                          </a:lnTo>
                          <a:lnTo>
                            <a:pt x="161" y="40"/>
                          </a:lnTo>
                          <a:lnTo>
                            <a:pt x="158" y="41"/>
                          </a:lnTo>
                          <a:lnTo>
                            <a:pt x="152" y="41"/>
                          </a:lnTo>
                          <a:lnTo>
                            <a:pt x="147" y="47"/>
                          </a:lnTo>
                          <a:lnTo>
                            <a:pt x="138" y="46"/>
                          </a:lnTo>
                          <a:lnTo>
                            <a:pt x="130" y="46"/>
                          </a:lnTo>
                          <a:lnTo>
                            <a:pt x="125" y="43"/>
                          </a:lnTo>
                          <a:lnTo>
                            <a:pt x="119" y="40"/>
                          </a:lnTo>
                          <a:lnTo>
                            <a:pt x="110" y="41"/>
                          </a:lnTo>
                          <a:lnTo>
                            <a:pt x="102" y="47"/>
                          </a:lnTo>
                          <a:lnTo>
                            <a:pt x="96" y="46"/>
                          </a:lnTo>
                          <a:lnTo>
                            <a:pt x="87" y="43"/>
                          </a:lnTo>
                          <a:lnTo>
                            <a:pt x="77" y="38"/>
                          </a:lnTo>
                          <a:lnTo>
                            <a:pt x="68" y="38"/>
                          </a:lnTo>
                          <a:lnTo>
                            <a:pt x="50" y="34"/>
                          </a:lnTo>
                          <a:lnTo>
                            <a:pt x="38" y="31"/>
                          </a:lnTo>
                          <a:lnTo>
                            <a:pt x="31" y="29"/>
                          </a:lnTo>
                          <a:lnTo>
                            <a:pt x="19" y="28"/>
                          </a:lnTo>
                          <a:lnTo>
                            <a:pt x="12" y="22"/>
                          </a:lnTo>
                          <a:lnTo>
                            <a:pt x="4" y="21"/>
                          </a:lnTo>
                          <a:lnTo>
                            <a:pt x="1" y="19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adFill rotWithShape="0">
                      <a:gsLst>
                        <a:gs pos="0">
                          <a:srgbClr val="CCECFF">
                            <a:gamma/>
                            <a:tint val="50196"/>
                            <a:invGamma/>
                          </a:srgbClr>
                        </a:gs>
                        <a:gs pos="100000">
                          <a:srgbClr val="CCECFF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20" name="Freeform 376"/>
                    <p:cNvSpPr>
                      <a:spLocks/>
                    </p:cNvSpPr>
                    <p:nvPr/>
                  </p:nvSpPr>
                  <p:spPr bwMode="auto">
                    <a:xfrm>
                      <a:off x="4550" y="2172"/>
                      <a:ext cx="125" cy="97"/>
                    </a:xfrm>
                    <a:custGeom>
                      <a:avLst/>
                      <a:gdLst/>
                      <a:ahLst/>
                      <a:cxnLst>
                        <a:cxn ang="0">
                          <a:pos x="61" y="2"/>
                        </a:cxn>
                        <a:cxn ang="0">
                          <a:pos x="103" y="0"/>
                        </a:cxn>
                        <a:cxn ang="0">
                          <a:pos x="111" y="12"/>
                        </a:cxn>
                        <a:cxn ang="0">
                          <a:pos x="99" y="19"/>
                        </a:cxn>
                        <a:cxn ang="0">
                          <a:pos x="96" y="25"/>
                        </a:cxn>
                        <a:cxn ang="0">
                          <a:pos x="87" y="33"/>
                        </a:cxn>
                        <a:cxn ang="0">
                          <a:pos x="77" y="34"/>
                        </a:cxn>
                        <a:cxn ang="0">
                          <a:pos x="67" y="30"/>
                        </a:cxn>
                        <a:cxn ang="0">
                          <a:pos x="55" y="19"/>
                        </a:cxn>
                        <a:cxn ang="0">
                          <a:pos x="40" y="19"/>
                        </a:cxn>
                        <a:cxn ang="0">
                          <a:pos x="39" y="34"/>
                        </a:cxn>
                        <a:cxn ang="0">
                          <a:pos x="40" y="43"/>
                        </a:cxn>
                        <a:cxn ang="0">
                          <a:pos x="55" y="37"/>
                        </a:cxn>
                        <a:cxn ang="0">
                          <a:pos x="65" y="40"/>
                        </a:cxn>
                        <a:cxn ang="0">
                          <a:pos x="62" y="49"/>
                        </a:cxn>
                        <a:cxn ang="0">
                          <a:pos x="61" y="55"/>
                        </a:cxn>
                        <a:cxn ang="0">
                          <a:pos x="62" y="64"/>
                        </a:cxn>
                        <a:cxn ang="0">
                          <a:pos x="70" y="68"/>
                        </a:cxn>
                        <a:cxn ang="0">
                          <a:pos x="67" y="78"/>
                        </a:cxn>
                        <a:cxn ang="0">
                          <a:pos x="62" y="90"/>
                        </a:cxn>
                        <a:cxn ang="0">
                          <a:pos x="52" y="93"/>
                        </a:cxn>
                        <a:cxn ang="0">
                          <a:pos x="47" y="87"/>
                        </a:cxn>
                        <a:cxn ang="0">
                          <a:pos x="42" y="74"/>
                        </a:cxn>
                        <a:cxn ang="0">
                          <a:pos x="42" y="61"/>
                        </a:cxn>
                        <a:cxn ang="0">
                          <a:pos x="27" y="61"/>
                        </a:cxn>
                        <a:cxn ang="0">
                          <a:pos x="18" y="62"/>
                        </a:cxn>
                        <a:cxn ang="0">
                          <a:pos x="30" y="68"/>
                        </a:cxn>
                        <a:cxn ang="0">
                          <a:pos x="36" y="77"/>
                        </a:cxn>
                        <a:cxn ang="0">
                          <a:pos x="31" y="89"/>
                        </a:cxn>
                        <a:cxn ang="0">
                          <a:pos x="22" y="96"/>
                        </a:cxn>
                        <a:cxn ang="0">
                          <a:pos x="22" y="87"/>
                        </a:cxn>
                        <a:cxn ang="0">
                          <a:pos x="16" y="77"/>
                        </a:cxn>
                        <a:cxn ang="0">
                          <a:pos x="8" y="68"/>
                        </a:cxn>
                        <a:cxn ang="0">
                          <a:pos x="2" y="58"/>
                        </a:cxn>
                        <a:cxn ang="0">
                          <a:pos x="12" y="46"/>
                        </a:cxn>
                        <a:cxn ang="0">
                          <a:pos x="18" y="31"/>
                        </a:cxn>
                        <a:cxn ang="0">
                          <a:pos x="19" y="21"/>
                        </a:cxn>
                        <a:cxn ang="0">
                          <a:pos x="18" y="12"/>
                        </a:cxn>
                      </a:cxnLst>
                      <a:rect l="0" t="0" r="r" b="b"/>
                      <a:pathLst>
                        <a:path w="125" h="97">
                          <a:moveTo>
                            <a:pt x="31" y="0"/>
                          </a:moveTo>
                          <a:lnTo>
                            <a:pt x="61" y="2"/>
                          </a:lnTo>
                          <a:lnTo>
                            <a:pt x="89" y="2"/>
                          </a:lnTo>
                          <a:lnTo>
                            <a:pt x="103" y="0"/>
                          </a:lnTo>
                          <a:lnTo>
                            <a:pt x="124" y="9"/>
                          </a:lnTo>
                          <a:lnTo>
                            <a:pt x="111" y="12"/>
                          </a:lnTo>
                          <a:lnTo>
                            <a:pt x="103" y="17"/>
                          </a:lnTo>
                          <a:lnTo>
                            <a:pt x="99" y="19"/>
                          </a:lnTo>
                          <a:lnTo>
                            <a:pt x="96" y="22"/>
                          </a:lnTo>
                          <a:lnTo>
                            <a:pt x="96" y="25"/>
                          </a:lnTo>
                          <a:lnTo>
                            <a:pt x="96" y="30"/>
                          </a:lnTo>
                          <a:lnTo>
                            <a:pt x="87" y="33"/>
                          </a:lnTo>
                          <a:lnTo>
                            <a:pt x="80" y="33"/>
                          </a:lnTo>
                          <a:lnTo>
                            <a:pt x="77" y="34"/>
                          </a:lnTo>
                          <a:lnTo>
                            <a:pt x="70" y="34"/>
                          </a:lnTo>
                          <a:lnTo>
                            <a:pt x="67" y="30"/>
                          </a:lnTo>
                          <a:lnTo>
                            <a:pt x="61" y="24"/>
                          </a:lnTo>
                          <a:lnTo>
                            <a:pt x="55" y="19"/>
                          </a:lnTo>
                          <a:lnTo>
                            <a:pt x="43" y="19"/>
                          </a:lnTo>
                          <a:lnTo>
                            <a:pt x="40" y="19"/>
                          </a:lnTo>
                          <a:lnTo>
                            <a:pt x="37" y="27"/>
                          </a:lnTo>
                          <a:lnTo>
                            <a:pt x="39" y="34"/>
                          </a:lnTo>
                          <a:lnTo>
                            <a:pt x="39" y="39"/>
                          </a:lnTo>
                          <a:lnTo>
                            <a:pt x="40" y="43"/>
                          </a:lnTo>
                          <a:lnTo>
                            <a:pt x="46" y="42"/>
                          </a:lnTo>
                          <a:lnTo>
                            <a:pt x="55" y="37"/>
                          </a:lnTo>
                          <a:lnTo>
                            <a:pt x="61" y="37"/>
                          </a:lnTo>
                          <a:lnTo>
                            <a:pt x="65" y="40"/>
                          </a:lnTo>
                          <a:lnTo>
                            <a:pt x="65" y="43"/>
                          </a:lnTo>
                          <a:lnTo>
                            <a:pt x="62" y="49"/>
                          </a:lnTo>
                          <a:lnTo>
                            <a:pt x="61" y="52"/>
                          </a:lnTo>
                          <a:lnTo>
                            <a:pt x="61" y="55"/>
                          </a:lnTo>
                          <a:lnTo>
                            <a:pt x="59" y="59"/>
                          </a:lnTo>
                          <a:lnTo>
                            <a:pt x="62" y="64"/>
                          </a:lnTo>
                          <a:lnTo>
                            <a:pt x="68" y="69"/>
                          </a:lnTo>
                          <a:lnTo>
                            <a:pt x="70" y="68"/>
                          </a:lnTo>
                          <a:lnTo>
                            <a:pt x="70" y="74"/>
                          </a:lnTo>
                          <a:lnTo>
                            <a:pt x="67" y="78"/>
                          </a:lnTo>
                          <a:lnTo>
                            <a:pt x="64" y="83"/>
                          </a:lnTo>
                          <a:lnTo>
                            <a:pt x="62" y="90"/>
                          </a:lnTo>
                          <a:lnTo>
                            <a:pt x="56" y="93"/>
                          </a:lnTo>
                          <a:lnTo>
                            <a:pt x="52" y="93"/>
                          </a:lnTo>
                          <a:lnTo>
                            <a:pt x="47" y="93"/>
                          </a:lnTo>
                          <a:lnTo>
                            <a:pt x="47" y="87"/>
                          </a:lnTo>
                          <a:lnTo>
                            <a:pt x="46" y="77"/>
                          </a:lnTo>
                          <a:lnTo>
                            <a:pt x="42" y="74"/>
                          </a:lnTo>
                          <a:lnTo>
                            <a:pt x="40" y="69"/>
                          </a:lnTo>
                          <a:lnTo>
                            <a:pt x="42" y="61"/>
                          </a:lnTo>
                          <a:lnTo>
                            <a:pt x="37" y="58"/>
                          </a:lnTo>
                          <a:lnTo>
                            <a:pt x="27" y="61"/>
                          </a:lnTo>
                          <a:lnTo>
                            <a:pt x="22" y="58"/>
                          </a:lnTo>
                          <a:lnTo>
                            <a:pt x="18" y="62"/>
                          </a:lnTo>
                          <a:lnTo>
                            <a:pt x="22" y="65"/>
                          </a:lnTo>
                          <a:lnTo>
                            <a:pt x="30" y="68"/>
                          </a:lnTo>
                          <a:lnTo>
                            <a:pt x="31" y="71"/>
                          </a:lnTo>
                          <a:lnTo>
                            <a:pt x="36" y="77"/>
                          </a:lnTo>
                          <a:lnTo>
                            <a:pt x="36" y="81"/>
                          </a:lnTo>
                          <a:lnTo>
                            <a:pt x="31" y="89"/>
                          </a:lnTo>
                          <a:lnTo>
                            <a:pt x="25" y="95"/>
                          </a:lnTo>
                          <a:lnTo>
                            <a:pt x="22" y="96"/>
                          </a:lnTo>
                          <a:lnTo>
                            <a:pt x="22" y="92"/>
                          </a:lnTo>
                          <a:lnTo>
                            <a:pt x="22" y="87"/>
                          </a:lnTo>
                          <a:lnTo>
                            <a:pt x="24" y="81"/>
                          </a:lnTo>
                          <a:lnTo>
                            <a:pt x="16" y="77"/>
                          </a:lnTo>
                          <a:lnTo>
                            <a:pt x="9" y="72"/>
                          </a:lnTo>
                          <a:lnTo>
                            <a:pt x="8" y="68"/>
                          </a:lnTo>
                          <a:lnTo>
                            <a:pt x="0" y="65"/>
                          </a:lnTo>
                          <a:lnTo>
                            <a:pt x="2" y="58"/>
                          </a:lnTo>
                          <a:lnTo>
                            <a:pt x="8" y="53"/>
                          </a:lnTo>
                          <a:lnTo>
                            <a:pt x="12" y="46"/>
                          </a:lnTo>
                          <a:lnTo>
                            <a:pt x="16" y="39"/>
                          </a:lnTo>
                          <a:lnTo>
                            <a:pt x="18" y="31"/>
                          </a:lnTo>
                          <a:lnTo>
                            <a:pt x="16" y="24"/>
                          </a:lnTo>
                          <a:lnTo>
                            <a:pt x="19" y="21"/>
                          </a:lnTo>
                          <a:lnTo>
                            <a:pt x="22" y="18"/>
                          </a:lnTo>
                          <a:lnTo>
                            <a:pt x="18" y="12"/>
                          </a:lnTo>
                          <a:lnTo>
                            <a:pt x="31" y="0"/>
                          </a:lnTo>
                        </a:path>
                      </a:pathLst>
                    </a:custGeom>
                    <a:gradFill rotWithShape="0">
                      <a:gsLst>
                        <a:gs pos="0">
                          <a:srgbClr val="CCECFF">
                            <a:gamma/>
                            <a:tint val="50196"/>
                            <a:invGamma/>
                          </a:srgbClr>
                        </a:gs>
                        <a:gs pos="100000">
                          <a:srgbClr val="CCECFF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21" name="Freeform 377"/>
                    <p:cNvSpPr>
                      <a:spLocks/>
                    </p:cNvSpPr>
                    <p:nvPr/>
                  </p:nvSpPr>
                  <p:spPr bwMode="auto">
                    <a:xfrm>
                      <a:off x="4419" y="2130"/>
                      <a:ext cx="138" cy="13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4"/>
                        </a:cxn>
                        <a:cxn ang="0">
                          <a:pos x="28" y="23"/>
                        </a:cxn>
                        <a:cxn ang="0">
                          <a:pos x="43" y="14"/>
                        </a:cxn>
                        <a:cxn ang="0">
                          <a:pos x="50" y="7"/>
                        </a:cxn>
                        <a:cxn ang="0">
                          <a:pos x="72" y="0"/>
                        </a:cxn>
                        <a:cxn ang="0">
                          <a:pos x="84" y="16"/>
                        </a:cxn>
                        <a:cxn ang="0">
                          <a:pos x="96" y="8"/>
                        </a:cxn>
                        <a:cxn ang="0">
                          <a:pos x="100" y="4"/>
                        </a:cxn>
                        <a:cxn ang="0">
                          <a:pos x="111" y="0"/>
                        </a:cxn>
                        <a:cxn ang="0">
                          <a:pos x="117" y="0"/>
                        </a:cxn>
                        <a:cxn ang="0">
                          <a:pos x="118" y="6"/>
                        </a:cxn>
                        <a:cxn ang="0">
                          <a:pos x="118" y="10"/>
                        </a:cxn>
                        <a:cxn ang="0">
                          <a:pos x="112" y="17"/>
                        </a:cxn>
                        <a:cxn ang="0">
                          <a:pos x="112" y="22"/>
                        </a:cxn>
                        <a:cxn ang="0">
                          <a:pos x="128" y="41"/>
                        </a:cxn>
                        <a:cxn ang="0">
                          <a:pos x="131" y="53"/>
                        </a:cxn>
                        <a:cxn ang="0">
                          <a:pos x="136" y="53"/>
                        </a:cxn>
                        <a:cxn ang="0">
                          <a:pos x="137" y="59"/>
                        </a:cxn>
                        <a:cxn ang="0">
                          <a:pos x="131" y="64"/>
                        </a:cxn>
                        <a:cxn ang="0">
                          <a:pos x="127" y="61"/>
                        </a:cxn>
                        <a:cxn ang="0">
                          <a:pos x="117" y="66"/>
                        </a:cxn>
                        <a:cxn ang="0">
                          <a:pos x="118" y="78"/>
                        </a:cxn>
                        <a:cxn ang="0">
                          <a:pos x="106" y="85"/>
                        </a:cxn>
                        <a:cxn ang="0">
                          <a:pos x="106" y="104"/>
                        </a:cxn>
                        <a:cxn ang="0">
                          <a:pos x="106" y="117"/>
                        </a:cxn>
                        <a:cxn ang="0">
                          <a:pos x="100" y="123"/>
                        </a:cxn>
                        <a:cxn ang="0">
                          <a:pos x="96" y="132"/>
                        </a:cxn>
                        <a:cxn ang="0">
                          <a:pos x="90" y="131"/>
                        </a:cxn>
                        <a:cxn ang="0">
                          <a:pos x="81" y="126"/>
                        </a:cxn>
                        <a:cxn ang="0">
                          <a:pos x="74" y="122"/>
                        </a:cxn>
                        <a:cxn ang="0">
                          <a:pos x="68" y="114"/>
                        </a:cxn>
                        <a:cxn ang="0">
                          <a:pos x="47" y="116"/>
                        </a:cxn>
                        <a:cxn ang="0">
                          <a:pos x="30" y="111"/>
                        </a:cxn>
                        <a:cxn ang="0">
                          <a:pos x="18" y="100"/>
                        </a:cxn>
                        <a:cxn ang="0">
                          <a:pos x="10" y="91"/>
                        </a:cxn>
                        <a:cxn ang="0">
                          <a:pos x="5" y="84"/>
                        </a:cxn>
                        <a:cxn ang="0">
                          <a:pos x="5" y="69"/>
                        </a:cxn>
                        <a:cxn ang="0">
                          <a:pos x="0" y="44"/>
                        </a:cxn>
                      </a:cxnLst>
                      <a:rect l="0" t="0" r="r" b="b"/>
                      <a:pathLst>
                        <a:path w="138" h="133">
                          <a:moveTo>
                            <a:pt x="0" y="44"/>
                          </a:moveTo>
                          <a:lnTo>
                            <a:pt x="28" y="23"/>
                          </a:lnTo>
                          <a:lnTo>
                            <a:pt x="43" y="14"/>
                          </a:lnTo>
                          <a:lnTo>
                            <a:pt x="50" y="7"/>
                          </a:lnTo>
                          <a:lnTo>
                            <a:pt x="72" y="0"/>
                          </a:lnTo>
                          <a:lnTo>
                            <a:pt x="84" y="16"/>
                          </a:lnTo>
                          <a:lnTo>
                            <a:pt x="96" y="8"/>
                          </a:lnTo>
                          <a:lnTo>
                            <a:pt x="100" y="4"/>
                          </a:lnTo>
                          <a:lnTo>
                            <a:pt x="111" y="0"/>
                          </a:lnTo>
                          <a:lnTo>
                            <a:pt x="117" y="0"/>
                          </a:lnTo>
                          <a:lnTo>
                            <a:pt x="118" y="6"/>
                          </a:lnTo>
                          <a:lnTo>
                            <a:pt x="118" y="10"/>
                          </a:lnTo>
                          <a:lnTo>
                            <a:pt x="112" y="17"/>
                          </a:lnTo>
                          <a:lnTo>
                            <a:pt x="112" y="22"/>
                          </a:lnTo>
                          <a:lnTo>
                            <a:pt x="128" y="41"/>
                          </a:lnTo>
                          <a:lnTo>
                            <a:pt x="131" y="53"/>
                          </a:lnTo>
                          <a:lnTo>
                            <a:pt x="136" y="53"/>
                          </a:lnTo>
                          <a:lnTo>
                            <a:pt x="137" y="59"/>
                          </a:lnTo>
                          <a:lnTo>
                            <a:pt x="131" y="64"/>
                          </a:lnTo>
                          <a:lnTo>
                            <a:pt x="127" y="61"/>
                          </a:lnTo>
                          <a:lnTo>
                            <a:pt x="117" y="66"/>
                          </a:lnTo>
                          <a:lnTo>
                            <a:pt x="118" y="78"/>
                          </a:lnTo>
                          <a:lnTo>
                            <a:pt x="106" y="85"/>
                          </a:lnTo>
                          <a:lnTo>
                            <a:pt x="106" y="104"/>
                          </a:lnTo>
                          <a:lnTo>
                            <a:pt x="106" y="117"/>
                          </a:lnTo>
                          <a:lnTo>
                            <a:pt x="100" y="123"/>
                          </a:lnTo>
                          <a:lnTo>
                            <a:pt x="96" y="132"/>
                          </a:lnTo>
                          <a:lnTo>
                            <a:pt x="90" y="131"/>
                          </a:lnTo>
                          <a:lnTo>
                            <a:pt x="81" y="126"/>
                          </a:lnTo>
                          <a:lnTo>
                            <a:pt x="74" y="122"/>
                          </a:lnTo>
                          <a:lnTo>
                            <a:pt x="68" y="114"/>
                          </a:lnTo>
                          <a:lnTo>
                            <a:pt x="47" y="116"/>
                          </a:lnTo>
                          <a:lnTo>
                            <a:pt x="30" y="111"/>
                          </a:lnTo>
                          <a:lnTo>
                            <a:pt x="18" y="100"/>
                          </a:lnTo>
                          <a:lnTo>
                            <a:pt x="10" y="91"/>
                          </a:lnTo>
                          <a:lnTo>
                            <a:pt x="5" y="84"/>
                          </a:lnTo>
                          <a:lnTo>
                            <a:pt x="5" y="69"/>
                          </a:lnTo>
                          <a:lnTo>
                            <a:pt x="0" y="44"/>
                          </a:lnTo>
                        </a:path>
                      </a:pathLst>
                    </a:custGeom>
                    <a:gradFill rotWithShape="0">
                      <a:gsLst>
                        <a:gs pos="0">
                          <a:srgbClr val="CCECFF">
                            <a:gamma/>
                            <a:tint val="50196"/>
                            <a:invGamma/>
                          </a:srgbClr>
                        </a:gs>
                        <a:gs pos="100000">
                          <a:srgbClr val="CCECFF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22" name="Freeform 378"/>
                    <p:cNvSpPr>
                      <a:spLocks/>
                    </p:cNvSpPr>
                    <p:nvPr/>
                  </p:nvSpPr>
                  <p:spPr bwMode="auto">
                    <a:xfrm>
                      <a:off x="4711" y="2205"/>
                      <a:ext cx="263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1"/>
                        </a:cxn>
                        <a:cxn ang="0">
                          <a:pos x="51" y="20"/>
                        </a:cxn>
                        <a:cxn ang="0">
                          <a:pos x="56" y="29"/>
                        </a:cxn>
                        <a:cxn ang="0">
                          <a:pos x="72" y="25"/>
                        </a:cxn>
                        <a:cxn ang="0">
                          <a:pos x="81" y="28"/>
                        </a:cxn>
                        <a:cxn ang="0">
                          <a:pos x="91" y="20"/>
                        </a:cxn>
                        <a:cxn ang="0">
                          <a:pos x="106" y="16"/>
                        </a:cxn>
                        <a:cxn ang="0">
                          <a:pos x="140" y="25"/>
                        </a:cxn>
                        <a:cxn ang="0">
                          <a:pos x="160" y="35"/>
                        </a:cxn>
                        <a:cxn ang="0">
                          <a:pos x="177" y="42"/>
                        </a:cxn>
                        <a:cxn ang="0">
                          <a:pos x="205" y="59"/>
                        </a:cxn>
                        <a:cxn ang="0">
                          <a:pos x="208" y="67"/>
                        </a:cxn>
                        <a:cxn ang="0">
                          <a:pos x="221" y="75"/>
                        </a:cxn>
                        <a:cxn ang="0">
                          <a:pos x="231" y="78"/>
                        </a:cxn>
                        <a:cxn ang="0">
                          <a:pos x="243" y="92"/>
                        </a:cxn>
                        <a:cxn ang="0">
                          <a:pos x="252" y="101"/>
                        </a:cxn>
                        <a:cxn ang="0">
                          <a:pos x="253" y="123"/>
                        </a:cxn>
                        <a:cxn ang="0">
                          <a:pos x="242" y="123"/>
                        </a:cxn>
                        <a:cxn ang="0">
                          <a:pos x="234" y="119"/>
                        </a:cxn>
                        <a:cxn ang="0">
                          <a:pos x="208" y="97"/>
                        </a:cxn>
                        <a:cxn ang="0">
                          <a:pos x="181" y="97"/>
                        </a:cxn>
                        <a:cxn ang="0">
                          <a:pos x="172" y="104"/>
                        </a:cxn>
                        <a:cxn ang="0">
                          <a:pos x="165" y="109"/>
                        </a:cxn>
                        <a:cxn ang="0">
                          <a:pos x="149" y="114"/>
                        </a:cxn>
                        <a:cxn ang="0">
                          <a:pos x="134" y="112"/>
                        </a:cxn>
                        <a:cxn ang="0">
                          <a:pos x="121" y="112"/>
                        </a:cxn>
                        <a:cxn ang="0">
                          <a:pos x="104" y="84"/>
                        </a:cxn>
                        <a:cxn ang="0">
                          <a:pos x="85" y="59"/>
                        </a:cxn>
                        <a:cxn ang="0">
                          <a:pos x="62" y="50"/>
                        </a:cxn>
                        <a:cxn ang="0">
                          <a:pos x="40" y="48"/>
                        </a:cxn>
                        <a:cxn ang="0">
                          <a:pos x="18" y="39"/>
                        </a:cxn>
                        <a:cxn ang="0">
                          <a:pos x="19" y="13"/>
                        </a:cxn>
                      </a:cxnLst>
                      <a:rect l="0" t="0" r="r" b="b"/>
                      <a:pathLst>
                        <a:path w="263" h="124">
                          <a:moveTo>
                            <a:pt x="0" y="0"/>
                          </a:moveTo>
                          <a:lnTo>
                            <a:pt x="23" y="1"/>
                          </a:lnTo>
                          <a:lnTo>
                            <a:pt x="43" y="3"/>
                          </a:lnTo>
                          <a:lnTo>
                            <a:pt x="51" y="20"/>
                          </a:lnTo>
                          <a:lnTo>
                            <a:pt x="53" y="26"/>
                          </a:lnTo>
                          <a:lnTo>
                            <a:pt x="56" y="29"/>
                          </a:lnTo>
                          <a:lnTo>
                            <a:pt x="62" y="25"/>
                          </a:lnTo>
                          <a:lnTo>
                            <a:pt x="72" y="25"/>
                          </a:lnTo>
                          <a:lnTo>
                            <a:pt x="78" y="29"/>
                          </a:lnTo>
                          <a:lnTo>
                            <a:pt x="81" y="28"/>
                          </a:lnTo>
                          <a:lnTo>
                            <a:pt x="90" y="20"/>
                          </a:lnTo>
                          <a:lnTo>
                            <a:pt x="91" y="20"/>
                          </a:lnTo>
                          <a:lnTo>
                            <a:pt x="99" y="16"/>
                          </a:lnTo>
                          <a:lnTo>
                            <a:pt x="106" y="16"/>
                          </a:lnTo>
                          <a:lnTo>
                            <a:pt x="130" y="25"/>
                          </a:lnTo>
                          <a:lnTo>
                            <a:pt x="140" y="25"/>
                          </a:lnTo>
                          <a:lnTo>
                            <a:pt x="150" y="32"/>
                          </a:lnTo>
                          <a:lnTo>
                            <a:pt x="160" y="35"/>
                          </a:lnTo>
                          <a:lnTo>
                            <a:pt x="169" y="41"/>
                          </a:lnTo>
                          <a:lnTo>
                            <a:pt x="177" y="42"/>
                          </a:lnTo>
                          <a:lnTo>
                            <a:pt x="196" y="48"/>
                          </a:lnTo>
                          <a:lnTo>
                            <a:pt x="205" y="59"/>
                          </a:lnTo>
                          <a:lnTo>
                            <a:pt x="209" y="64"/>
                          </a:lnTo>
                          <a:lnTo>
                            <a:pt x="208" y="67"/>
                          </a:lnTo>
                          <a:lnTo>
                            <a:pt x="215" y="73"/>
                          </a:lnTo>
                          <a:lnTo>
                            <a:pt x="221" y="75"/>
                          </a:lnTo>
                          <a:lnTo>
                            <a:pt x="224" y="76"/>
                          </a:lnTo>
                          <a:lnTo>
                            <a:pt x="231" y="78"/>
                          </a:lnTo>
                          <a:lnTo>
                            <a:pt x="243" y="87"/>
                          </a:lnTo>
                          <a:lnTo>
                            <a:pt x="243" y="92"/>
                          </a:lnTo>
                          <a:lnTo>
                            <a:pt x="250" y="98"/>
                          </a:lnTo>
                          <a:lnTo>
                            <a:pt x="252" y="101"/>
                          </a:lnTo>
                          <a:lnTo>
                            <a:pt x="262" y="113"/>
                          </a:lnTo>
                          <a:lnTo>
                            <a:pt x="253" y="123"/>
                          </a:lnTo>
                          <a:lnTo>
                            <a:pt x="250" y="123"/>
                          </a:lnTo>
                          <a:lnTo>
                            <a:pt x="242" y="123"/>
                          </a:lnTo>
                          <a:lnTo>
                            <a:pt x="239" y="119"/>
                          </a:lnTo>
                          <a:lnTo>
                            <a:pt x="234" y="119"/>
                          </a:lnTo>
                          <a:lnTo>
                            <a:pt x="230" y="120"/>
                          </a:lnTo>
                          <a:lnTo>
                            <a:pt x="208" y="97"/>
                          </a:lnTo>
                          <a:lnTo>
                            <a:pt x="194" y="98"/>
                          </a:lnTo>
                          <a:lnTo>
                            <a:pt x="181" y="97"/>
                          </a:lnTo>
                          <a:lnTo>
                            <a:pt x="177" y="100"/>
                          </a:lnTo>
                          <a:lnTo>
                            <a:pt x="172" y="104"/>
                          </a:lnTo>
                          <a:lnTo>
                            <a:pt x="171" y="101"/>
                          </a:lnTo>
                          <a:lnTo>
                            <a:pt x="165" y="109"/>
                          </a:lnTo>
                          <a:lnTo>
                            <a:pt x="156" y="119"/>
                          </a:lnTo>
                          <a:lnTo>
                            <a:pt x="149" y="114"/>
                          </a:lnTo>
                          <a:lnTo>
                            <a:pt x="140" y="112"/>
                          </a:lnTo>
                          <a:lnTo>
                            <a:pt x="134" y="112"/>
                          </a:lnTo>
                          <a:lnTo>
                            <a:pt x="125" y="109"/>
                          </a:lnTo>
                          <a:lnTo>
                            <a:pt x="121" y="112"/>
                          </a:lnTo>
                          <a:lnTo>
                            <a:pt x="115" y="97"/>
                          </a:lnTo>
                          <a:lnTo>
                            <a:pt x="104" y="84"/>
                          </a:lnTo>
                          <a:lnTo>
                            <a:pt x="94" y="67"/>
                          </a:lnTo>
                          <a:lnTo>
                            <a:pt x="85" y="59"/>
                          </a:lnTo>
                          <a:lnTo>
                            <a:pt x="78" y="50"/>
                          </a:lnTo>
                          <a:lnTo>
                            <a:pt x="62" y="50"/>
                          </a:lnTo>
                          <a:lnTo>
                            <a:pt x="47" y="54"/>
                          </a:lnTo>
                          <a:lnTo>
                            <a:pt x="40" y="48"/>
                          </a:lnTo>
                          <a:lnTo>
                            <a:pt x="25" y="44"/>
                          </a:lnTo>
                          <a:lnTo>
                            <a:pt x="18" y="39"/>
                          </a:lnTo>
                          <a:lnTo>
                            <a:pt x="18" y="22"/>
                          </a:lnTo>
                          <a:lnTo>
                            <a:pt x="19" y="1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adFill rotWithShape="0">
                      <a:gsLst>
                        <a:gs pos="0">
                          <a:srgbClr val="CCECFF">
                            <a:gamma/>
                            <a:tint val="50196"/>
                            <a:invGamma/>
                          </a:srgbClr>
                        </a:gs>
                        <a:gs pos="100000">
                          <a:srgbClr val="CCECFF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23" name="Freeform 379"/>
                    <p:cNvSpPr>
                      <a:spLocks/>
                    </p:cNvSpPr>
                    <p:nvPr/>
                  </p:nvSpPr>
                  <p:spPr bwMode="auto">
                    <a:xfrm>
                      <a:off x="4225" y="2116"/>
                      <a:ext cx="160" cy="16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"/>
                        </a:cxn>
                        <a:cxn ang="0">
                          <a:pos x="16" y="0"/>
                        </a:cxn>
                        <a:cxn ang="0">
                          <a:pos x="35" y="8"/>
                        </a:cxn>
                        <a:cxn ang="0">
                          <a:pos x="38" y="15"/>
                        </a:cxn>
                        <a:cxn ang="0">
                          <a:pos x="38" y="18"/>
                        </a:cxn>
                        <a:cxn ang="0">
                          <a:pos x="42" y="20"/>
                        </a:cxn>
                        <a:cxn ang="0">
                          <a:pos x="42" y="22"/>
                        </a:cxn>
                        <a:cxn ang="0">
                          <a:pos x="48" y="24"/>
                        </a:cxn>
                        <a:cxn ang="0">
                          <a:pos x="48" y="30"/>
                        </a:cxn>
                        <a:cxn ang="0">
                          <a:pos x="67" y="48"/>
                        </a:cxn>
                        <a:cxn ang="0">
                          <a:pos x="70" y="48"/>
                        </a:cxn>
                        <a:cxn ang="0">
                          <a:pos x="73" y="52"/>
                        </a:cxn>
                        <a:cxn ang="0">
                          <a:pos x="76" y="56"/>
                        </a:cxn>
                        <a:cxn ang="0">
                          <a:pos x="79" y="56"/>
                        </a:cxn>
                        <a:cxn ang="0">
                          <a:pos x="92" y="62"/>
                        </a:cxn>
                        <a:cxn ang="0">
                          <a:pos x="117" y="65"/>
                        </a:cxn>
                        <a:cxn ang="0">
                          <a:pos x="119" y="86"/>
                        </a:cxn>
                        <a:cxn ang="0">
                          <a:pos x="125" y="89"/>
                        </a:cxn>
                        <a:cxn ang="0">
                          <a:pos x="123" y="96"/>
                        </a:cxn>
                        <a:cxn ang="0">
                          <a:pos x="138" y="106"/>
                        </a:cxn>
                        <a:cxn ang="0">
                          <a:pos x="151" y="111"/>
                        </a:cxn>
                        <a:cxn ang="0">
                          <a:pos x="151" y="145"/>
                        </a:cxn>
                        <a:cxn ang="0">
                          <a:pos x="159" y="158"/>
                        </a:cxn>
                        <a:cxn ang="0">
                          <a:pos x="154" y="162"/>
                        </a:cxn>
                        <a:cxn ang="0">
                          <a:pos x="145" y="164"/>
                        </a:cxn>
                        <a:cxn ang="0">
                          <a:pos x="144" y="152"/>
                        </a:cxn>
                        <a:cxn ang="0">
                          <a:pos x="129" y="164"/>
                        </a:cxn>
                        <a:cxn ang="0">
                          <a:pos x="119" y="146"/>
                        </a:cxn>
                        <a:cxn ang="0">
                          <a:pos x="113" y="134"/>
                        </a:cxn>
                        <a:cxn ang="0">
                          <a:pos x="95" y="118"/>
                        </a:cxn>
                        <a:cxn ang="0">
                          <a:pos x="91" y="118"/>
                        </a:cxn>
                        <a:cxn ang="0">
                          <a:pos x="75" y="109"/>
                        </a:cxn>
                        <a:cxn ang="0">
                          <a:pos x="72" y="100"/>
                        </a:cxn>
                        <a:cxn ang="0">
                          <a:pos x="72" y="95"/>
                        </a:cxn>
                        <a:cxn ang="0">
                          <a:pos x="59" y="71"/>
                        </a:cxn>
                        <a:cxn ang="0">
                          <a:pos x="53" y="56"/>
                        </a:cxn>
                        <a:cxn ang="0">
                          <a:pos x="36" y="43"/>
                        </a:cxn>
                        <a:cxn ang="0">
                          <a:pos x="14" y="22"/>
                        </a:cxn>
                        <a:cxn ang="0">
                          <a:pos x="0" y="5"/>
                        </a:cxn>
                      </a:cxnLst>
                      <a:rect l="0" t="0" r="r" b="b"/>
                      <a:pathLst>
                        <a:path w="160" h="165">
                          <a:moveTo>
                            <a:pt x="0" y="5"/>
                          </a:moveTo>
                          <a:lnTo>
                            <a:pt x="16" y="0"/>
                          </a:lnTo>
                          <a:lnTo>
                            <a:pt x="35" y="8"/>
                          </a:lnTo>
                          <a:lnTo>
                            <a:pt x="38" y="15"/>
                          </a:lnTo>
                          <a:lnTo>
                            <a:pt x="38" y="18"/>
                          </a:lnTo>
                          <a:lnTo>
                            <a:pt x="42" y="20"/>
                          </a:lnTo>
                          <a:lnTo>
                            <a:pt x="42" y="22"/>
                          </a:lnTo>
                          <a:lnTo>
                            <a:pt x="48" y="24"/>
                          </a:lnTo>
                          <a:lnTo>
                            <a:pt x="48" y="30"/>
                          </a:lnTo>
                          <a:lnTo>
                            <a:pt x="67" y="48"/>
                          </a:lnTo>
                          <a:lnTo>
                            <a:pt x="70" y="48"/>
                          </a:lnTo>
                          <a:lnTo>
                            <a:pt x="73" y="52"/>
                          </a:lnTo>
                          <a:lnTo>
                            <a:pt x="76" y="56"/>
                          </a:lnTo>
                          <a:lnTo>
                            <a:pt x="79" y="56"/>
                          </a:lnTo>
                          <a:lnTo>
                            <a:pt x="92" y="62"/>
                          </a:lnTo>
                          <a:lnTo>
                            <a:pt x="117" y="65"/>
                          </a:lnTo>
                          <a:lnTo>
                            <a:pt x="119" y="86"/>
                          </a:lnTo>
                          <a:lnTo>
                            <a:pt x="125" y="89"/>
                          </a:lnTo>
                          <a:lnTo>
                            <a:pt x="123" y="96"/>
                          </a:lnTo>
                          <a:lnTo>
                            <a:pt x="138" y="106"/>
                          </a:lnTo>
                          <a:lnTo>
                            <a:pt x="151" y="111"/>
                          </a:lnTo>
                          <a:lnTo>
                            <a:pt x="151" y="145"/>
                          </a:lnTo>
                          <a:lnTo>
                            <a:pt x="159" y="158"/>
                          </a:lnTo>
                          <a:lnTo>
                            <a:pt x="154" y="162"/>
                          </a:lnTo>
                          <a:lnTo>
                            <a:pt x="145" y="164"/>
                          </a:lnTo>
                          <a:lnTo>
                            <a:pt x="144" y="152"/>
                          </a:lnTo>
                          <a:lnTo>
                            <a:pt x="129" y="164"/>
                          </a:lnTo>
                          <a:lnTo>
                            <a:pt x="119" y="146"/>
                          </a:lnTo>
                          <a:lnTo>
                            <a:pt x="113" y="134"/>
                          </a:lnTo>
                          <a:lnTo>
                            <a:pt x="95" y="118"/>
                          </a:lnTo>
                          <a:lnTo>
                            <a:pt x="91" y="118"/>
                          </a:lnTo>
                          <a:lnTo>
                            <a:pt x="75" y="109"/>
                          </a:lnTo>
                          <a:lnTo>
                            <a:pt x="72" y="100"/>
                          </a:lnTo>
                          <a:lnTo>
                            <a:pt x="72" y="95"/>
                          </a:lnTo>
                          <a:lnTo>
                            <a:pt x="59" y="71"/>
                          </a:lnTo>
                          <a:lnTo>
                            <a:pt x="53" y="56"/>
                          </a:lnTo>
                          <a:lnTo>
                            <a:pt x="36" y="43"/>
                          </a:lnTo>
                          <a:lnTo>
                            <a:pt x="14" y="22"/>
                          </a:lnTo>
                          <a:lnTo>
                            <a:pt x="0" y="5"/>
                          </a:lnTo>
                        </a:path>
                      </a:pathLst>
                    </a:custGeom>
                    <a:gradFill rotWithShape="0">
                      <a:gsLst>
                        <a:gs pos="0">
                          <a:srgbClr val="CCECFF">
                            <a:gamma/>
                            <a:tint val="50196"/>
                            <a:invGamma/>
                          </a:srgbClr>
                        </a:gs>
                        <a:gs pos="100000">
                          <a:srgbClr val="CCECFF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24" name="Freeform 380"/>
                    <p:cNvSpPr>
                      <a:spLocks/>
                    </p:cNvSpPr>
                    <p:nvPr/>
                  </p:nvSpPr>
                  <p:spPr bwMode="auto">
                    <a:xfrm>
                      <a:off x="4508" y="1940"/>
                      <a:ext cx="154" cy="182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0"/>
                        </a:cxn>
                        <a:cxn ang="0">
                          <a:pos x="23" y="0"/>
                        </a:cxn>
                        <a:cxn ang="0">
                          <a:pos x="38" y="19"/>
                        </a:cxn>
                        <a:cxn ang="0">
                          <a:pos x="35" y="37"/>
                        </a:cxn>
                        <a:cxn ang="0">
                          <a:pos x="44" y="43"/>
                        </a:cxn>
                        <a:cxn ang="0">
                          <a:pos x="48" y="54"/>
                        </a:cxn>
                        <a:cxn ang="0">
                          <a:pos x="58" y="60"/>
                        </a:cxn>
                        <a:cxn ang="0">
                          <a:pos x="70" y="62"/>
                        </a:cxn>
                        <a:cxn ang="0">
                          <a:pos x="88" y="70"/>
                        </a:cxn>
                        <a:cxn ang="0">
                          <a:pos x="100" y="82"/>
                        </a:cxn>
                        <a:cxn ang="0">
                          <a:pos x="103" y="82"/>
                        </a:cxn>
                        <a:cxn ang="0">
                          <a:pos x="117" y="91"/>
                        </a:cxn>
                        <a:cxn ang="0">
                          <a:pos x="117" y="113"/>
                        </a:cxn>
                        <a:cxn ang="0">
                          <a:pos x="122" y="123"/>
                        </a:cxn>
                        <a:cxn ang="0">
                          <a:pos x="126" y="129"/>
                        </a:cxn>
                        <a:cxn ang="0">
                          <a:pos x="132" y="135"/>
                        </a:cxn>
                        <a:cxn ang="0">
                          <a:pos x="138" y="143"/>
                        </a:cxn>
                        <a:cxn ang="0">
                          <a:pos x="141" y="151"/>
                        </a:cxn>
                        <a:cxn ang="0">
                          <a:pos x="153" y="159"/>
                        </a:cxn>
                        <a:cxn ang="0">
                          <a:pos x="151" y="168"/>
                        </a:cxn>
                        <a:cxn ang="0">
                          <a:pos x="139" y="169"/>
                        </a:cxn>
                        <a:cxn ang="0">
                          <a:pos x="135" y="162"/>
                        </a:cxn>
                        <a:cxn ang="0">
                          <a:pos x="126" y="162"/>
                        </a:cxn>
                        <a:cxn ang="0">
                          <a:pos x="126" y="181"/>
                        </a:cxn>
                        <a:cxn ang="0">
                          <a:pos x="119" y="181"/>
                        </a:cxn>
                        <a:cxn ang="0">
                          <a:pos x="110" y="172"/>
                        </a:cxn>
                        <a:cxn ang="0">
                          <a:pos x="104" y="168"/>
                        </a:cxn>
                        <a:cxn ang="0">
                          <a:pos x="104" y="157"/>
                        </a:cxn>
                        <a:cxn ang="0">
                          <a:pos x="91" y="157"/>
                        </a:cxn>
                        <a:cxn ang="0">
                          <a:pos x="86" y="168"/>
                        </a:cxn>
                        <a:cxn ang="0">
                          <a:pos x="82" y="157"/>
                        </a:cxn>
                        <a:cxn ang="0">
                          <a:pos x="81" y="147"/>
                        </a:cxn>
                        <a:cxn ang="0">
                          <a:pos x="97" y="143"/>
                        </a:cxn>
                        <a:cxn ang="0">
                          <a:pos x="106" y="146"/>
                        </a:cxn>
                        <a:cxn ang="0">
                          <a:pos x="107" y="128"/>
                        </a:cxn>
                        <a:cxn ang="0">
                          <a:pos x="98" y="122"/>
                        </a:cxn>
                        <a:cxn ang="0">
                          <a:pos x="92" y="107"/>
                        </a:cxn>
                        <a:cxn ang="0">
                          <a:pos x="88" y="90"/>
                        </a:cxn>
                        <a:cxn ang="0">
                          <a:pos x="72" y="84"/>
                        </a:cxn>
                        <a:cxn ang="0">
                          <a:pos x="64" y="75"/>
                        </a:cxn>
                        <a:cxn ang="0">
                          <a:pos x="51" y="70"/>
                        </a:cxn>
                        <a:cxn ang="0">
                          <a:pos x="58" y="88"/>
                        </a:cxn>
                        <a:cxn ang="0">
                          <a:pos x="44" y="95"/>
                        </a:cxn>
                        <a:cxn ang="0">
                          <a:pos x="35" y="76"/>
                        </a:cxn>
                        <a:cxn ang="0">
                          <a:pos x="28" y="72"/>
                        </a:cxn>
                        <a:cxn ang="0">
                          <a:pos x="28" y="62"/>
                        </a:cxn>
                        <a:cxn ang="0">
                          <a:pos x="17" y="50"/>
                        </a:cxn>
                        <a:cxn ang="0">
                          <a:pos x="5" y="43"/>
                        </a:cxn>
                        <a:cxn ang="0">
                          <a:pos x="0" y="35"/>
                        </a:cxn>
                        <a:cxn ang="0">
                          <a:pos x="2" y="29"/>
                        </a:cxn>
                        <a:cxn ang="0">
                          <a:pos x="11" y="32"/>
                        </a:cxn>
                        <a:cxn ang="0">
                          <a:pos x="14" y="25"/>
                        </a:cxn>
                        <a:cxn ang="0">
                          <a:pos x="11" y="15"/>
                        </a:cxn>
                        <a:cxn ang="0">
                          <a:pos x="10" y="0"/>
                        </a:cxn>
                      </a:cxnLst>
                      <a:rect l="0" t="0" r="r" b="b"/>
                      <a:pathLst>
                        <a:path w="154" h="182">
                          <a:moveTo>
                            <a:pt x="10" y="0"/>
                          </a:moveTo>
                          <a:lnTo>
                            <a:pt x="23" y="0"/>
                          </a:lnTo>
                          <a:lnTo>
                            <a:pt x="38" y="19"/>
                          </a:lnTo>
                          <a:lnTo>
                            <a:pt x="35" y="37"/>
                          </a:lnTo>
                          <a:lnTo>
                            <a:pt x="44" y="43"/>
                          </a:lnTo>
                          <a:lnTo>
                            <a:pt x="48" y="54"/>
                          </a:lnTo>
                          <a:lnTo>
                            <a:pt x="58" y="60"/>
                          </a:lnTo>
                          <a:lnTo>
                            <a:pt x="70" y="62"/>
                          </a:lnTo>
                          <a:lnTo>
                            <a:pt x="88" y="70"/>
                          </a:lnTo>
                          <a:lnTo>
                            <a:pt x="100" y="82"/>
                          </a:lnTo>
                          <a:lnTo>
                            <a:pt x="103" y="82"/>
                          </a:lnTo>
                          <a:lnTo>
                            <a:pt x="117" y="91"/>
                          </a:lnTo>
                          <a:lnTo>
                            <a:pt x="117" y="113"/>
                          </a:lnTo>
                          <a:lnTo>
                            <a:pt x="122" y="123"/>
                          </a:lnTo>
                          <a:lnTo>
                            <a:pt x="126" y="129"/>
                          </a:lnTo>
                          <a:lnTo>
                            <a:pt x="132" y="135"/>
                          </a:lnTo>
                          <a:lnTo>
                            <a:pt x="138" y="143"/>
                          </a:lnTo>
                          <a:lnTo>
                            <a:pt x="141" y="151"/>
                          </a:lnTo>
                          <a:lnTo>
                            <a:pt x="153" y="159"/>
                          </a:lnTo>
                          <a:lnTo>
                            <a:pt x="151" y="168"/>
                          </a:lnTo>
                          <a:lnTo>
                            <a:pt x="139" y="169"/>
                          </a:lnTo>
                          <a:lnTo>
                            <a:pt x="135" y="162"/>
                          </a:lnTo>
                          <a:lnTo>
                            <a:pt x="126" y="162"/>
                          </a:lnTo>
                          <a:lnTo>
                            <a:pt x="126" y="181"/>
                          </a:lnTo>
                          <a:lnTo>
                            <a:pt x="119" y="181"/>
                          </a:lnTo>
                          <a:lnTo>
                            <a:pt x="110" y="172"/>
                          </a:lnTo>
                          <a:lnTo>
                            <a:pt x="104" y="168"/>
                          </a:lnTo>
                          <a:lnTo>
                            <a:pt x="104" y="157"/>
                          </a:lnTo>
                          <a:lnTo>
                            <a:pt x="91" y="157"/>
                          </a:lnTo>
                          <a:lnTo>
                            <a:pt x="86" y="168"/>
                          </a:lnTo>
                          <a:lnTo>
                            <a:pt x="82" y="157"/>
                          </a:lnTo>
                          <a:lnTo>
                            <a:pt x="81" y="147"/>
                          </a:lnTo>
                          <a:lnTo>
                            <a:pt x="97" y="143"/>
                          </a:lnTo>
                          <a:lnTo>
                            <a:pt x="106" y="146"/>
                          </a:lnTo>
                          <a:lnTo>
                            <a:pt x="107" y="128"/>
                          </a:lnTo>
                          <a:lnTo>
                            <a:pt x="98" y="122"/>
                          </a:lnTo>
                          <a:lnTo>
                            <a:pt x="92" y="107"/>
                          </a:lnTo>
                          <a:lnTo>
                            <a:pt x="88" y="90"/>
                          </a:lnTo>
                          <a:lnTo>
                            <a:pt x="72" y="84"/>
                          </a:lnTo>
                          <a:lnTo>
                            <a:pt x="64" y="75"/>
                          </a:lnTo>
                          <a:lnTo>
                            <a:pt x="51" y="70"/>
                          </a:lnTo>
                          <a:lnTo>
                            <a:pt x="58" y="88"/>
                          </a:lnTo>
                          <a:lnTo>
                            <a:pt x="44" y="95"/>
                          </a:lnTo>
                          <a:lnTo>
                            <a:pt x="35" y="76"/>
                          </a:lnTo>
                          <a:lnTo>
                            <a:pt x="28" y="72"/>
                          </a:lnTo>
                          <a:lnTo>
                            <a:pt x="28" y="62"/>
                          </a:lnTo>
                          <a:lnTo>
                            <a:pt x="17" y="50"/>
                          </a:lnTo>
                          <a:lnTo>
                            <a:pt x="5" y="43"/>
                          </a:lnTo>
                          <a:lnTo>
                            <a:pt x="0" y="35"/>
                          </a:lnTo>
                          <a:lnTo>
                            <a:pt x="2" y="29"/>
                          </a:lnTo>
                          <a:lnTo>
                            <a:pt x="11" y="32"/>
                          </a:lnTo>
                          <a:lnTo>
                            <a:pt x="14" y="25"/>
                          </a:lnTo>
                          <a:lnTo>
                            <a:pt x="11" y="15"/>
                          </a:lnTo>
                          <a:lnTo>
                            <a:pt x="10" y="0"/>
                          </a:lnTo>
                        </a:path>
                      </a:pathLst>
                    </a:custGeom>
                    <a:gradFill rotWithShape="0">
                      <a:gsLst>
                        <a:gs pos="0">
                          <a:srgbClr val="CCECFF">
                            <a:gamma/>
                            <a:tint val="50196"/>
                            <a:invGamma/>
                          </a:srgbClr>
                        </a:gs>
                        <a:gs pos="100000">
                          <a:srgbClr val="CCECFF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25" name="Freeform 381"/>
                    <p:cNvSpPr>
                      <a:spLocks/>
                    </p:cNvSpPr>
                    <p:nvPr/>
                  </p:nvSpPr>
                  <p:spPr bwMode="auto">
                    <a:xfrm>
                      <a:off x="4472" y="1632"/>
                      <a:ext cx="115" cy="156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0"/>
                        </a:cxn>
                        <a:cxn ang="0">
                          <a:pos x="46" y="11"/>
                        </a:cxn>
                        <a:cxn ang="0">
                          <a:pos x="59" y="22"/>
                        </a:cxn>
                        <a:cxn ang="0">
                          <a:pos x="68" y="36"/>
                        </a:cxn>
                        <a:cxn ang="0">
                          <a:pos x="75" y="36"/>
                        </a:cxn>
                        <a:cxn ang="0">
                          <a:pos x="74" y="44"/>
                        </a:cxn>
                        <a:cxn ang="0">
                          <a:pos x="83" y="50"/>
                        </a:cxn>
                        <a:cxn ang="0">
                          <a:pos x="89" y="59"/>
                        </a:cxn>
                        <a:cxn ang="0">
                          <a:pos x="103" y="77"/>
                        </a:cxn>
                        <a:cxn ang="0">
                          <a:pos x="114" y="97"/>
                        </a:cxn>
                        <a:cxn ang="0">
                          <a:pos x="94" y="96"/>
                        </a:cxn>
                        <a:cxn ang="0">
                          <a:pos x="80" y="93"/>
                        </a:cxn>
                        <a:cxn ang="0">
                          <a:pos x="90" y="108"/>
                        </a:cxn>
                        <a:cxn ang="0">
                          <a:pos x="90" y="117"/>
                        </a:cxn>
                        <a:cxn ang="0">
                          <a:pos x="90" y="125"/>
                        </a:cxn>
                        <a:cxn ang="0">
                          <a:pos x="84" y="121"/>
                        </a:cxn>
                        <a:cxn ang="0">
                          <a:pos x="77" y="114"/>
                        </a:cxn>
                        <a:cxn ang="0">
                          <a:pos x="64" y="105"/>
                        </a:cxn>
                        <a:cxn ang="0">
                          <a:pos x="56" y="100"/>
                        </a:cxn>
                        <a:cxn ang="0">
                          <a:pos x="44" y="105"/>
                        </a:cxn>
                        <a:cxn ang="0">
                          <a:pos x="37" y="108"/>
                        </a:cxn>
                        <a:cxn ang="0">
                          <a:pos x="41" y="115"/>
                        </a:cxn>
                        <a:cxn ang="0">
                          <a:pos x="53" y="121"/>
                        </a:cxn>
                        <a:cxn ang="0">
                          <a:pos x="65" y="127"/>
                        </a:cxn>
                        <a:cxn ang="0">
                          <a:pos x="69" y="137"/>
                        </a:cxn>
                        <a:cxn ang="0">
                          <a:pos x="68" y="150"/>
                        </a:cxn>
                        <a:cxn ang="0">
                          <a:pos x="68" y="155"/>
                        </a:cxn>
                        <a:cxn ang="0">
                          <a:pos x="64" y="155"/>
                        </a:cxn>
                        <a:cxn ang="0">
                          <a:pos x="56" y="150"/>
                        </a:cxn>
                        <a:cxn ang="0">
                          <a:pos x="53" y="149"/>
                        </a:cxn>
                        <a:cxn ang="0">
                          <a:pos x="49" y="146"/>
                        </a:cxn>
                        <a:cxn ang="0">
                          <a:pos x="44" y="153"/>
                        </a:cxn>
                        <a:cxn ang="0">
                          <a:pos x="37" y="155"/>
                        </a:cxn>
                        <a:cxn ang="0">
                          <a:pos x="31" y="149"/>
                        </a:cxn>
                        <a:cxn ang="0">
                          <a:pos x="31" y="136"/>
                        </a:cxn>
                        <a:cxn ang="0">
                          <a:pos x="30" y="128"/>
                        </a:cxn>
                        <a:cxn ang="0">
                          <a:pos x="22" y="124"/>
                        </a:cxn>
                        <a:cxn ang="0">
                          <a:pos x="15" y="131"/>
                        </a:cxn>
                        <a:cxn ang="0">
                          <a:pos x="3" y="131"/>
                        </a:cxn>
                        <a:cxn ang="0">
                          <a:pos x="0" y="125"/>
                        </a:cxn>
                        <a:cxn ang="0">
                          <a:pos x="3" y="111"/>
                        </a:cxn>
                        <a:cxn ang="0">
                          <a:pos x="12" y="102"/>
                        </a:cxn>
                        <a:cxn ang="0">
                          <a:pos x="10" y="78"/>
                        </a:cxn>
                        <a:cxn ang="0">
                          <a:pos x="10" y="72"/>
                        </a:cxn>
                        <a:cxn ang="0">
                          <a:pos x="19" y="71"/>
                        </a:cxn>
                        <a:cxn ang="0">
                          <a:pos x="27" y="77"/>
                        </a:cxn>
                        <a:cxn ang="0">
                          <a:pos x="40" y="80"/>
                        </a:cxn>
                        <a:cxn ang="0">
                          <a:pos x="40" y="69"/>
                        </a:cxn>
                        <a:cxn ang="0">
                          <a:pos x="34" y="64"/>
                        </a:cxn>
                        <a:cxn ang="0">
                          <a:pos x="31" y="59"/>
                        </a:cxn>
                        <a:cxn ang="0">
                          <a:pos x="36" y="59"/>
                        </a:cxn>
                        <a:cxn ang="0">
                          <a:pos x="38" y="59"/>
                        </a:cxn>
                        <a:cxn ang="0">
                          <a:pos x="41" y="59"/>
                        </a:cxn>
                        <a:cxn ang="0">
                          <a:pos x="44" y="59"/>
                        </a:cxn>
                        <a:cxn ang="0">
                          <a:pos x="49" y="55"/>
                        </a:cxn>
                        <a:cxn ang="0">
                          <a:pos x="47" y="50"/>
                        </a:cxn>
                        <a:cxn ang="0">
                          <a:pos x="43" y="40"/>
                        </a:cxn>
                        <a:cxn ang="0">
                          <a:pos x="34" y="30"/>
                        </a:cxn>
                        <a:cxn ang="0">
                          <a:pos x="22" y="24"/>
                        </a:cxn>
                        <a:cxn ang="0">
                          <a:pos x="18" y="15"/>
                        </a:cxn>
                        <a:cxn ang="0">
                          <a:pos x="24" y="0"/>
                        </a:cxn>
                      </a:cxnLst>
                      <a:rect l="0" t="0" r="r" b="b"/>
                      <a:pathLst>
                        <a:path w="115" h="156">
                          <a:moveTo>
                            <a:pt x="24" y="0"/>
                          </a:moveTo>
                          <a:lnTo>
                            <a:pt x="46" y="11"/>
                          </a:lnTo>
                          <a:lnTo>
                            <a:pt x="59" y="22"/>
                          </a:lnTo>
                          <a:lnTo>
                            <a:pt x="68" y="36"/>
                          </a:lnTo>
                          <a:lnTo>
                            <a:pt x="75" y="36"/>
                          </a:lnTo>
                          <a:lnTo>
                            <a:pt x="74" y="44"/>
                          </a:lnTo>
                          <a:lnTo>
                            <a:pt x="83" y="50"/>
                          </a:lnTo>
                          <a:lnTo>
                            <a:pt x="89" y="59"/>
                          </a:lnTo>
                          <a:lnTo>
                            <a:pt x="103" y="77"/>
                          </a:lnTo>
                          <a:lnTo>
                            <a:pt x="114" y="97"/>
                          </a:lnTo>
                          <a:lnTo>
                            <a:pt x="94" y="96"/>
                          </a:lnTo>
                          <a:lnTo>
                            <a:pt x="80" y="93"/>
                          </a:lnTo>
                          <a:lnTo>
                            <a:pt x="90" y="108"/>
                          </a:lnTo>
                          <a:lnTo>
                            <a:pt x="90" y="117"/>
                          </a:lnTo>
                          <a:lnTo>
                            <a:pt x="90" y="125"/>
                          </a:lnTo>
                          <a:lnTo>
                            <a:pt x="84" y="121"/>
                          </a:lnTo>
                          <a:lnTo>
                            <a:pt x="77" y="114"/>
                          </a:lnTo>
                          <a:lnTo>
                            <a:pt x="64" y="105"/>
                          </a:lnTo>
                          <a:lnTo>
                            <a:pt x="56" y="100"/>
                          </a:lnTo>
                          <a:lnTo>
                            <a:pt x="44" y="105"/>
                          </a:lnTo>
                          <a:lnTo>
                            <a:pt x="37" y="108"/>
                          </a:lnTo>
                          <a:lnTo>
                            <a:pt x="41" y="115"/>
                          </a:lnTo>
                          <a:lnTo>
                            <a:pt x="53" y="121"/>
                          </a:lnTo>
                          <a:lnTo>
                            <a:pt x="65" y="127"/>
                          </a:lnTo>
                          <a:lnTo>
                            <a:pt x="69" y="137"/>
                          </a:lnTo>
                          <a:lnTo>
                            <a:pt x="68" y="150"/>
                          </a:lnTo>
                          <a:lnTo>
                            <a:pt x="68" y="155"/>
                          </a:lnTo>
                          <a:lnTo>
                            <a:pt x="64" y="155"/>
                          </a:lnTo>
                          <a:lnTo>
                            <a:pt x="56" y="150"/>
                          </a:lnTo>
                          <a:lnTo>
                            <a:pt x="53" y="149"/>
                          </a:lnTo>
                          <a:lnTo>
                            <a:pt x="49" y="146"/>
                          </a:lnTo>
                          <a:lnTo>
                            <a:pt x="44" y="153"/>
                          </a:lnTo>
                          <a:lnTo>
                            <a:pt x="37" y="155"/>
                          </a:lnTo>
                          <a:lnTo>
                            <a:pt x="31" y="149"/>
                          </a:lnTo>
                          <a:lnTo>
                            <a:pt x="31" y="136"/>
                          </a:lnTo>
                          <a:lnTo>
                            <a:pt x="30" y="128"/>
                          </a:lnTo>
                          <a:lnTo>
                            <a:pt x="22" y="124"/>
                          </a:lnTo>
                          <a:lnTo>
                            <a:pt x="15" y="131"/>
                          </a:lnTo>
                          <a:lnTo>
                            <a:pt x="3" y="131"/>
                          </a:lnTo>
                          <a:lnTo>
                            <a:pt x="0" y="125"/>
                          </a:lnTo>
                          <a:lnTo>
                            <a:pt x="3" y="111"/>
                          </a:lnTo>
                          <a:lnTo>
                            <a:pt x="12" y="102"/>
                          </a:lnTo>
                          <a:lnTo>
                            <a:pt x="10" y="78"/>
                          </a:lnTo>
                          <a:lnTo>
                            <a:pt x="10" y="72"/>
                          </a:lnTo>
                          <a:lnTo>
                            <a:pt x="19" y="71"/>
                          </a:lnTo>
                          <a:lnTo>
                            <a:pt x="27" y="77"/>
                          </a:lnTo>
                          <a:lnTo>
                            <a:pt x="40" y="80"/>
                          </a:lnTo>
                          <a:lnTo>
                            <a:pt x="40" y="69"/>
                          </a:lnTo>
                          <a:lnTo>
                            <a:pt x="34" y="64"/>
                          </a:lnTo>
                          <a:lnTo>
                            <a:pt x="31" y="59"/>
                          </a:lnTo>
                          <a:lnTo>
                            <a:pt x="36" y="59"/>
                          </a:lnTo>
                          <a:lnTo>
                            <a:pt x="38" y="59"/>
                          </a:lnTo>
                          <a:lnTo>
                            <a:pt x="41" y="59"/>
                          </a:lnTo>
                          <a:lnTo>
                            <a:pt x="44" y="59"/>
                          </a:lnTo>
                          <a:lnTo>
                            <a:pt x="49" y="55"/>
                          </a:lnTo>
                          <a:lnTo>
                            <a:pt x="47" y="50"/>
                          </a:lnTo>
                          <a:lnTo>
                            <a:pt x="43" y="40"/>
                          </a:lnTo>
                          <a:lnTo>
                            <a:pt x="34" y="30"/>
                          </a:lnTo>
                          <a:lnTo>
                            <a:pt x="22" y="24"/>
                          </a:lnTo>
                          <a:lnTo>
                            <a:pt x="18" y="15"/>
                          </a:lnTo>
                          <a:lnTo>
                            <a:pt x="24" y="0"/>
                          </a:lnTo>
                        </a:path>
                      </a:pathLst>
                    </a:custGeom>
                    <a:gradFill rotWithShape="0">
                      <a:gsLst>
                        <a:gs pos="0">
                          <a:srgbClr val="CCECFF">
                            <a:gamma/>
                            <a:tint val="50196"/>
                            <a:invGamma/>
                          </a:srgbClr>
                        </a:gs>
                        <a:gs pos="100000">
                          <a:srgbClr val="CCECFF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26" name="Freeform 382"/>
                    <p:cNvSpPr>
                      <a:spLocks/>
                    </p:cNvSpPr>
                    <p:nvPr/>
                  </p:nvSpPr>
                  <p:spPr bwMode="auto">
                    <a:xfrm>
                      <a:off x="4342" y="1448"/>
                      <a:ext cx="125" cy="12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2" y="0"/>
                        </a:cxn>
                        <a:cxn ang="0">
                          <a:pos x="17" y="9"/>
                        </a:cxn>
                        <a:cxn ang="0">
                          <a:pos x="33" y="22"/>
                        </a:cxn>
                        <a:cxn ang="0">
                          <a:pos x="40" y="37"/>
                        </a:cxn>
                        <a:cxn ang="0">
                          <a:pos x="52" y="39"/>
                        </a:cxn>
                        <a:cxn ang="0">
                          <a:pos x="61" y="42"/>
                        </a:cxn>
                        <a:cxn ang="0">
                          <a:pos x="68" y="47"/>
                        </a:cxn>
                        <a:cxn ang="0">
                          <a:pos x="77" y="47"/>
                        </a:cxn>
                        <a:cxn ang="0">
                          <a:pos x="87" y="56"/>
                        </a:cxn>
                        <a:cxn ang="0">
                          <a:pos x="96" y="64"/>
                        </a:cxn>
                        <a:cxn ang="0">
                          <a:pos x="107" y="68"/>
                        </a:cxn>
                        <a:cxn ang="0">
                          <a:pos x="105" y="72"/>
                        </a:cxn>
                        <a:cxn ang="0">
                          <a:pos x="99" y="75"/>
                        </a:cxn>
                        <a:cxn ang="0">
                          <a:pos x="93" y="75"/>
                        </a:cxn>
                        <a:cxn ang="0">
                          <a:pos x="90" y="80"/>
                        </a:cxn>
                        <a:cxn ang="0">
                          <a:pos x="102" y="89"/>
                        </a:cxn>
                        <a:cxn ang="0">
                          <a:pos x="111" y="97"/>
                        </a:cxn>
                        <a:cxn ang="0">
                          <a:pos x="124" y="106"/>
                        </a:cxn>
                        <a:cxn ang="0">
                          <a:pos x="115" y="117"/>
                        </a:cxn>
                        <a:cxn ang="0">
                          <a:pos x="108" y="120"/>
                        </a:cxn>
                        <a:cxn ang="0">
                          <a:pos x="110" y="125"/>
                        </a:cxn>
                        <a:cxn ang="0">
                          <a:pos x="96" y="125"/>
                        </a:cxn>
                        <a:cxn ang="0">
                          <a:pos x="92" y="121"/>
                        </a:cxn>
                        <a:cxn ang="0">
                          <a:pos x="82" y="109"/>
                        </a:cxn>
                        <a:cxn ang="0">
                          <a:pos x="74" y="99"/>
                        </a:cxn>
                        <a:cxn ang="0">
                          <a:pos x="62" y="81"/>
                        </a:cxn>
                        <a:cxn ang="0">
                          <a:pos x="49" y="68"/>
                        </a:cxn>
                        <a:cxn ang="0">
                          <a:pos x="34" y="49"/>
                        </a:cxn>
                        <a:cxn ang="0">
                          <a:pos x="26" y="43"/>
                        </a:cxn>
                        <a:cxn ang="0">
                          <a:pos x="18" y="39"/>
                        </a:cxn>
                        <a:cxn ang="0">
                          <a:pos x="15" y="28"/>
                        </a:cxn>
                        <a:cxn ang="0">
                          <a:pos x="2" y="19"/>
                        </a:cxn>
                        <a:cxn ang="0">
                          <a:pos x="2" y="14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25" h="126">
                          <a:moveTo>
                            <a:pt x="0" y="0"/>
                          </a:moveTo>
                          <a:lnTo>
                            <a:pt x="12" y="0"/>
                          </a:lnTo>
                          <a:lnTo>
                            <a:pt x="17" y="9"/>
                          </a:lnTo>
                          <a:lnTo>
                            <a:pt x="33" y="22"/>
                          </a:lnTo>
                          <a:lnTo>
                            <a:pt x="40" y="37"/>
                          </a:lnTo>
                          <a:lnTo>
                            <a:pt x="52" y="39"/>
                          </a:lnTo>
                          <a:lnTo>
                            <a:pt x="61" y="42"/>
                          </a:lnTo>
                          <a:lnTo>
                            <a:pt x="68" y="47"/>
                          </a:lnTo>
                          <a:lnTo>
                            <a:pt x="77" y="47"/>
                          </a:lnTo>
                          <a:lnTo>
                            <a:pt x="87" y="56"/>
                          </a:lnTo>
                          <a:lnTo>
                            <a:pt x="96" y="64"/>
                          </a:lnTo>
                          <a:lnTo>
                            <a:pt x="107" y="68"/>
                          </a:lnTo>
                          <a:lnTo>
                            <a:pt x="105" y="72"/>
                          </a:lnTo>
                          <a:lnTo>
                            <a:pt x="99" y="75"/>
                          </a:lnTo>
                          <a:lnTo>
                            <a:pt x="93" y="75"/>
                          </a:lnTo>
                          <a:lnTo>
                            <a:pt x="90" y="80"/>
                          </a:lnTo>
                          <a:lnTo>
                            <a:pt x="102" y="89"/>
                          </a:lnTo>
                          <a:lnTo>
                            <a:pt x="111" y="97"/>
                          </a:lnTo>
                          <a:lnTo>
                            <a:pt x="124" y="106"/>
                          </a:lnTo>
                          <a:lnTo>
                            <a:pt x="115" y="117"/>
                          </a:lnTo>
                          <a:lnTo>
                            <a:pt x="108" y="120"/>
                          </a:lnTo>
                          <a:lnTo>
                            <a:pt x="110" y="125"/>
                          </a:lnTo>
                          <a:lnTo>
                            <a:pt x="96" y="125"/>
                          </a:lnTo>
                          <a:lnTo>
                            <a:pt x="92" y="121"/>
                          </a:lnTo>
                          <a:lnTo>
                            <a:pt x="82" y="109"/>
                          </a:lnTo>
                          <a:lnTo>
                            <a:pt x="74" y="99"/>
                          </a:lnTo>
                          <a:lnTo>
                            <a:pt x="62" y="81"/>
                          </a:lnTo>
                          <a:lnTo>
                            <a:pt x="49" y="68"/>
                          </a:lnTo>
                          <a:lnTo>
                            <a:pt x="34" y="49"/>
                          </a:lnTo>
                          <a:lnTo>
                            <a:pt x="26" y="43"/>
                          </a:lnTo>
                          <a:lnTo>
                            <a:pt x="18" y="39"/>
                          </a:lnTo>
                          <a:lnTo>
                            <a:pt x="15" y="28"/>
                          </a:lnTo>
                          <a:lnTo>
                            <a:pt x="2" y="19"/>
                          </a:lnTo>
                          <a:lnTo>
                            <a:pt x="2" y="1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adFill rotWithShape="0">
                      <a:gsLst>
                        <a:gs pos="0">
                          <a:srgbClr val="CCECFF">
                            <a:gamma/>
                            <a:tint val="50196"/>
                            <a:invGamma/>
                          </a:srgbClr>
                        </a:gs>
                        <a:gs pos="100000">
                          <a:srgbClr val="CCECFF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127" name="Group 383"/>
                  <p:cNvGrpSpPr>
                    <a:grpSpLocks/>
                  </p:cNvGrpSpPr>
                  <p:nvPr/>
                </p:nvGrpSpPr>
                <p:grpSpPr bwMode="auto">
                  <a:xfrm>
                    <a:off x="2720" y="1191"/>
                    <a:ext cx="1814" cy="2076"/>
                    <a:chOff x="2720" y="1191"/>
                    <a:chExt cx="1814" cy="2076"/>
                  </a:xfrm>
                </p:grpSpPr>
                <p:sp>
                  <p:nvSpPr>
                    <p:cNvPr id="32128" name="Freeform 384"/>
                    <p:cNvSpPr>
                      <a:spLocks/>
                    </p:cNvSpPr>
                    <p:nvPr/>
                  </p:nvSpPr>
                  <p:spPr bwMode="auto">
                    <a:xfrm>
                      <a:off x="2720" y="1706"/>
                      <a:ext cx="902" cy="951"/>
                    </a:xfrm>
                    <a:custGeom>
                      <a:avLst/>
                      <a:gdLst/>
                      <a:ahLst/>
                      <a:cxnLst>
                        <a:cxn ang="0">
                          <a:pos x="688" y="153"/>
                        </a:cxn>
                        <a:cxn ang="0">
                          <a:pos x="772" y="310"/>
                        </a:cxn>
                        <a:cxn ang="0">
                          <a:pos x="806" y="352"/>
                        </a:cxn>
                        <a:cxn ang="0">
                          <a:pos x="880" y="341"/>
                        </a:cxn>
                        <a:cxn ang="0">
                          <a:pos x="899" y="380"/>
                        </a:cxn>
                        <a:cxn ang="0">
                          <a:pos x="811" y="485"/>
                        </a:cxn>
                        <a:cxn ang="0">
                          <a:pos x="738" y="608"/>
                        </a:cxn>
                        <a:cxn ang="0">
                          <a:pos x="749" y="652"/>
                        </a:cxn>
                        <a:cxn ang="0">
                          <a:pos x="749" y="697"/>
                        </a:cxn>
                        <a:cxn ang="0">
                          <a:pos x="716" y="714"/>
                        </a:cxn>
                        <a:cxn ang="0">
                          <a:pos x="669" y="774"/>
                        </a:cxn>
                        <a:cxn ang="0">
                          <a:pos x="652" y="825"/>
                        </a:cxn>
                        <a:cxn ang="0">
                          <a:pos x="606" y="896"/>
                        </a:cxn>
                        <a:cxn ang="0">
                          <a:pos x="581" y="912"/>
                        </a:cxn>
                        <a:cxn ang="0">
                          <a:pos x="526" y="948"/>
                        </a:cxn>
                        <a:cxn ang="0">
                          <a:pos x="460" y="936"/>
                        </a:cxn>
                        <a:cxn ang="0">
                          <a:pos x="453" y="902"/>
                        </a:cxn>
                        <a:cxn ang="0">
                          <a:pos x="423" y="855"/>
                        </a:cxn>
                        <a:cxn ang="0">
                          <a:pos x="417" y="815"/>
                        </a:cxn>
                        <a:cxn ang="0">
                          <a:pos x="408" y="789"/>
                        </a:cxn>
                        <a:cxn ang="0">
                          <a:pos x="380" y="759"/>
                        </a:cxn>
                        <a:cxn ang="0">
                          <a:pos x="363" y="721"/>
                        </a:cxn>
                        <a:cxn ang="0">
                          <a:pos x="388" y="655"/>
                        </a:cxn>
                        <a:cxn ang="0">
                          <a:pos x="376" y="563"/>
                        </a:cxn>
                        <a:cxn ang="0">
                          <a:pos x="336" y="518"/>
                        </a:cxn>
                        <a:cxn ang="0">
                          <a:pos x="330" y="446"/>
                        </a:cxn>
                        <a:cxn ang="0">
                          <a:pos x="273" y="419"/>
                        </a:cxn>
                        <a:cxn ang="0">
                          <a:pos x="198" y="427"/>
                        </a:cxn>
                        <a:cxn ang="0">
                          <a:pos x="43" y="369"/>
                        </a:cxn>
                        <a:cxn ang="0">
                          <a:pos x="8" y="275"/>
                        </a:cxn>
                        <a:cxn ang="0">
                          <a:pos x="36" y="209"/>
                        </a:cxn>
                        <a:cxn ang="0">
                          <a:pos x="87" y="137"/>
                        </a:cxn>
                        <a:cxn ang="0">
                          <a:pos x="164" y="82"/>
                        </a:cxn>
                        <a:cxn ang="0">
                          <a:pos x="221" y="25"/>
                        </a:cxn>
                        <a:cxn ang="0">
                          <a:pos x="274" y="40"/>
                        </a:cxn>
                        <a:cxn ang="0">
                          <a:pos x="332" y="15"/>
                        </a:cxn>
                        <a:cxn ang="0">
                          <a:pos x="372" y="3"/>
                        </a:cxn>
                        <a:cxn ang="0">
                          <a:pos x="402" y="32"/>
                        </a:cxn>
                        <a:cxn ang="0">
                          <a:pos x="464" y="79"/>
                        </a:cxn>
                        <a:cxn ang="0">
                          <a:pos x="507" y="57"/>
                        </a:cxn>
                        <a:cxn ang="0">
                          <a:pos x="572" y="73"/>
                        </a:cxn>
                        <a:cxn ang="0">
                          <a:pos x="644" y="72"/>
                        </a:cxn>
                      </a:cxnLst>
                      <a:rect l="0" t="0" r="r" b="b"/>
                      <a:pathLst>
                        <a:path w="902" h="951">
                          <a:moveTo>
                            <a:pt x="674" y="113"/>
                          </a:moveTo>
                          <a:lnTo>
                            <a:pt x="688" y="153"/>
                          </a:lnTo>
                          <a:lnTo>
                            <a:pt x="716" y="213"/>
                          </a:lnTo>
                          <a:lnTo>
                            <a:pt x="772" y="310"/>
                          </a:lnTo>
                          <a:lnTo>
                            <a:pt x="793" y="324"/>
                          </a:lnTo>
                          <a:lnTo>
                            <a:pt x="806" y="352"/>
                          </a:lnTo>
                          <a:lnTo>
                            <a:pt x="850" y="350"/>
                          </a:lnTo>
                          <a:lnTo>
                            <a:pt x="880" y="341"/>
                          </a:lnTo>
                          <a:lnTo>
                            <a:pt x="901" y="341"/>
                          </a:lnTo>
                          <a:lnTo>
                            <a:pt x="899" y="380"/>
                          </a:lnTo>
                          <a:lnTo>
                            <a:pt x="892" y="400"/>
                          </a:lnTo>
                          <a:lnTo>
                            <a:pt x="811" y="485"/>
                          </a:lnTo>
                          <a:lnTo>
                            <a:pt x="737" y="574"/>
                          </a:lnTo>
                          <a:lnTo>
                            <a:pt x="738" y="608"/>
                          </a:lnTo>
                          <a:lnTo>
                            <a:pt x="759" y="633"/>
                          </a:lnTo>
                          <a:lnTo>
                            <a:pt x="749" y="652"/>
                          </a:lnTo>
                          <a:lnTo>
                            <a:pt x="755" y="678"/>
                          </a:lnTo>
                          <a:lnTo>
                            <a:pt x="749" y="697"/>
                          </a:lnTo>
                          <a:lnTo>
                            <a:pt x="731" y="714"/>
                          </a:lnTo>
                          <a:lnTo>
                            <a:pt x="716" y="714"/>
                          </a:lnTo>
                          <a:lnTo>
                            <a:pt x="691" y="742"/>
                          </a:lnTo>
                          <a:lnTo>
                            <a:pt x="669" y="774"/>
                          </a:lnTo>
                          <a:lnTo>
                            <a:pt x="674" y="809"/>
                          </a:lnTo>
                          <a:lnTo>
                            <a:pt x="652" y="825"/>
                          </a:lnTo>
                          <a:lnTo>
                            <a:pt x="631" y="862"/>
                          </a:lnTo>
                          <a:lnTo>
                            <a:pt x="606" y="896"/>
                          </a:lnTo>
                          <a:lnTo>
                            <a:pt x="593" y="909"/>
                          </a:lnTo>
                          <a:lnTo>
                            <a:pt x="581" y="912"/>
                          </a:lnTo>
                          <a:lnTo>
                            <a:pt x="560" y="934"/>
                          </a:lnTo>
                          <a:lnTo>
                            <a:pt x="526" y="948"/>
                          </a:lnTo>
                          <a:lnTo>
                            <a:pt x="484" y="950"/>
                          </a:lnTo>
                          <a:lnTo>
                            <a:pt x="460" y="936"/>
                          </a:lnTo>
                          <a:lnTo>
                            <a:pt x="457" y="921"/>
                          </a:lnTo>
                          <a:lnTo>
                            <a:pt x="453" y="902"/>
                          </a:lnTo>
                          <a:lnTo>
                            <a:pt x="436" y="892"/>
                          </a:lnTo>
                          <a:lnTo>
                            <a:pt x="423" y="855"/>
                          </a:lnTo>
                          <a:lnTo>
                            <a:pt x="419" y="837"/>
                          </a:lnTo>
                          <a:lnTo>
                            <a:pt x="417" y="815"/>
                          </a:lnTo>
                          <a:lnTo>
                            <a:pt x="410" y="799"/>
                          </a:lnTo>
                          <a:lnTo>
                            <a:pt x="408" y="789"/>
                          </a:lnTo>
                          <a:lnTo>
                            <a:pt x="395" y="772"/>
                          </a:lnTo>
                          <a:lnTo>
                            <a:pt x="380" y="759"/>
                          </a:lnTo>
                          <a:lnTo>
                            <a:pt x="370" y="737"/>
                          </a:lnTo>
                          <a:lnTo>
                            <a:pt x="363" y="721"/>
                          </a:lnTo>
                          <a:lnTo>
                            <a:pt x="366" y="694"/>
                          </a:lnTo>
                          <a:lnTo>
                            <a:pt x="388" y="655"/>
                          </a:lnTo>
                          <a:lnTo>
                            <a:pt x="392" y="612"/>
                          </a:lnTo>
                          <a:lnTo>
                            <a:pt x="376" y="563"/>
                          </a:lnTo>
                          <a:lnTo>
                            <a:pt x="352" y="544"/>
                          </a:lnTo>
                          <a:lnTo>
                            <a:pt x="336" y="518"/>
                          </a:lnTo>
                          <a:lnTo>
                            <a:pt x="342" y="477"/>
                          </a:lnTo>
                          <a:lnTo>
                            <a:pt x="330" y="446"/>
                          </a:lnTo>
                          <a:lnTo>
                            <a:pt x="302" y="443"/>
                          </a:lnTo>
                          <a:lnTo>
                            <a:pt x="273" y="419"/>
                          </a:lnTo>
                          <a:lnTo>
                            <a:pt x="236" y="406"/>
                          </a:lnTo>
                          <a:lnTo>
                            <a:pt x="198" y="427"/>
                          </a:lnTo>
                          <a:lnTo>
                            <a:pt x="97" y="421"/>
                          </a:lnTo>
                          <a:lnTo>
                            <a:pt x="43" y="369"/>
                          </a:lnTo>
                          <a:lnTo>
                            <a:pt x="0" y="299"/>
                          </a:lnTo>
                          <a:lnTo>
                            <a:pt x="8" y="275"/>
                          </a:lnTo>
                          <a:lnTo>
                            <a:pt x="27" y="257"/>
                          </a:lnTo>
                          <a:lnTo>
                            <a:pt x="36" y="209"/>
                          </a:lnTo>
                          <a:lnTo>
                            <a:pt x="49" y="173"/>
                          </a:lnTo>
                          <a:lnTo>
                            <a:pt x="87" y="137"/>
                          </a:lnTo>
                          <a:lnTo>
                            <a:pt x="127" y="121"/>
                          </a:lnTo>
                          <a:lnTo>
                            <a:pt x="164" y="82"/>
                          </a:lnTo>
                          <a:lnTo>
                            <a:pt x="173" y="66"/>
                          </a:lnTo>
                          <a:lnTo>
                            <a:pt x="221" y="25"/>
                          </a:lnTo>
                          <a:lnTo>
                            <a:pt x="252" y="41"/>
                          </a:lnTo>
                          <a:lnTo>
                            <a:pt x="274" y="40"/>
                          </a:lnTo>
                          <a:lnTo>
                            <a:pt x="301" y="18"/>
                          </a:lnTo>
                          <a:lnTo>
                            <a:pt x="332" y="15"/>
                          </a:lnTo>
                          <a:lnTo>
                            <a:pt x="352" y="20"/>
                          </a:lnTo>
                          <a:lnTo>
                            <a:pt x="372" y="3"/>
                          </a:lnTo>
                          <a:lnTo>
                            <a:pt x="397" y="0"/>
                          </a:lnTo>
                          <a:lnTo>
                            <a:pt x="402" y="32"/>
                          </a:lnTo>
                          <a:lnTo>
                            <a:pt x="419" y="56"/>
                          </a:lnTo>
                          <a:lnTo>
                            <a:pt x="464" y="79"/>
                          </a:lnTo>
                          <a:lnTo>
                            <a:pt x="503" y="84"/>
                          </a:lnTo>
                          <a:lnTo>
                            <a:pt x="507" y="57"/>
                          </a:lnTo>
                          <a:lnTo>
                            <a:pt x="537" y="57"/>
                          </a:lnTo>
                          <a:lnTo>
                            <a:pt x="572" y="73"/>
                          </a:lnTo>
                          <a:lnTo>
                            <a:pt x="610" y="82"/>
                          </a:lnTo>
                          <a:lnTo>
                            <a:pt x="644" y="72"/>
                          </a:lnTo>
                          <a:lnTo>
                            <a:pt x="674" y="113"/>
                          </a:lnTo>
                        </a:path>
                      </a:pathLst>
                    </a:custGeom>
                    <a:gradFill rotWithShape="0">
                      <a:gsLst>
                        <a:gs pos="0">
                          <a:srgbClr val="CCECFF">
                            <a:gamma/>
                            <a:tint val="50196"/>
                            <a:invGamma/>
                          </a:srgbClr>
                        </a:gs>
                        <a:gs pos="100000">
                          <a:srgbClr val="CCECFF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2129" name="Group 3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81" y="1191"/>
                      <a:ext cx="398" cy="328"/>
                      <a:chOff x="2781" y="1191"/>
                      <a:chExt cx="398" cy="328"/>
                    </a:xfrm>
                  </p:grpSpPr>
                  <p:grpSp>
                    <p:nvGrpSpPr>
                      <p:cNvPr id="32130" name="Group 38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40" y="1395"/>
                        <a:ext cx="123" cy="124"/>
                        <a:chOff x="2940" y="1395"/>
                        <a:chExt cx="123" cy="124"/>
                      </a:xfrm>
                    </p:grpSpPr>
                    <p:sp>
                      <p:nvSpPr>
                        <p:cNvPr id="32131" name="Freeform 38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40" y="1441"/>
                          <a:ext cx="58" cy="6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3" y="21"/>
                            </a:cxn>
                            <a:cxn ang="0">
                              <a:pos x="17" y="13"/>
                            </a:cxn>
                            <a:cxn ang="0">
                              <a:pos x="28" y="13"/>
                            </a:cxn>
                            <a:cxn ang="0">
                              <a:pos x="43" y="0"/>
                            </a:cxn>
                            <a:cxn ang="0">
                              <a:pos x="47" y="9"/>
                            </a:cxn>
                            <a:cxn ang="0">
                              <a:pos x="54" y="9"/>
                            </a:cxn>
                            <a:cxn ang="0">
                              <a:pos x="57" y="13"/>
                            </a:cxn>
                            <a:cxn ang="0">
                              <a:pos x="53" y="21"/>
                            </a:cxn>
                            <a:cxn ang="0">
                              <a:pos x="47" y="24"/>
                            </a:cxn>
                            <a:cxn ang="0">
                              <a:pos x="47" y="29"/>
                            </a:cxn>
                            <a:cxn ang="0">
                              <a:pos x="45" y="32"/>
                            </a:cxn>
                            <a:cxn ang="0">
                              <a:pos x="44" y="37"/>
                            </a:cxn>
                            <a:cxn ang="0">
                              <a:pos x="47" y="43"/>
                            </a:cxn>
                            <a:cxn ang="0">
                              <a:pos x="43" y="49"/>
                            </a:cxn>
                            <a:cxn ang="0">
                              <a:pos x="38" y="51"/>
                            </a:cxn>
                            <a:cxn ang="0">
                              <a:pos x="34" y="51"/>
                            </a:cxn>
                            <a:cxn ang="0">
                              <a:pos x="32" y="53"/>
                            </a:cxn>
                            <a:cxn ang="0">
                              <a:pos x="31" y="57"/>
                            </a:cxn>
                            <a:cxn ang="0">
                              <a:pos x="23" y="59"/>
                            </a:cxn>
                            <a:cxn ang="0">
                              <a:pos x="22" y="57"/>
                            </a:cxn>
                            <a:cxn ang="0">
                              <a:pos x="16" y="62"/>
                            </a:cxn>
                            <a:cxn ang="0">
                              <a:pos x="15" y="63"/>
                            </a:cxn>
                            <a:cxn ang="0">
                              <a:pos x="7" y="68"/>
                            </a:cxn>
                            <a:cxn ang="0">
                              <a:pos x="4" y="68"/>
                            </a:cxn>
                            <a:cxn ang="0">
                              <a:pos x="3" y="65"/>
                            </a:cxn>
                            <a:cxn ang="0">
                              <a:pos x="1" y="57"/>
                            </a:cxn>
                            <a:cxn ang="0">
                              <a:pos x="0" y="56"/>
                            </a:cxn>
                            <a:cxn ang="0">
                              <a:pos x="0" y="50"/>
                            </a:cxn>
                            <a:cxn ang="0">
                              <a:pos x="4" y="47"/>
                            </a:cxn>
                            <a:cxn ang="0">
                              <a:pos x="9" y="44"/>
                            </a:cxn>
                            <a:cxn ang="0">
                              <a:pos x="12" y="38"/>
                            </a:cxn>
                            <a:cxn ang="0">
                              <a:pos x="16" y="38"/>
                            </a:cxn>
                            <a:cxn ang="0">
                              <a:pos x="19" y="40"/>
                            </a:cxn>
                            <a:cxn ang="0">
                              <a:pos x="23" y="38"/>
                            </a:cxn>
                            <a:cxn ang="0">
                              <a:pos x="19" y="37"/>
                            </a:cxn>
                            <a:cxn ang="0">
                              <a:pos x="13" y="21"/>
                            </a:cxn>
                          </a:cxnLst>
                          <a:rect l="0" t="0" r="r" b="b"/>
                          <a:pathLst>
                            <a:path w="58" h="69">
                              <a:moveTo>
                                <a:pt x="13" y="21"/>
                              </a:moveTo>
                              <a:lnTo>
                                <a:pt x="17" y="13"/>
                              </a:lnTo>
                              <a:lnTo>
                                <a:pt x="28" y="13"/>
                              </a:lnTo>
                              <a:lnTo>
                                <a:pt x="43" y="0"/>
                              </a:lnTo>
                              <a:lnTo>
                                <a:pt x="47" y="9"/>
                              </a:lnTo>
                              <a:lnTo>
                                <a:pt x="54" y="9"/>
                              </a:lnTo>
                              <a:lnTo>
                                <a:pt x="57" y="13"/>
                              </a:lnTo>
                              <a:lnTo>
                                <a:pt x="53" y="21"/>
                              </a:lnTo>
                              <a:lnTo>
                                <a:pt x="47" y="24"/>
                              </a:lnTo>
                              <a:lnTo>
                                <a:pt x="47" y="29"/>
                              </a:lnTo>
                              <a:lnTo>
                                <a:pt x="45" y="32"/>
                              </a:lnTo>
                              <a:lnTo>
                                <a:pt x="44" y="37"/>
                              </a:lnTo>
                              <a:lnTo>
                                <a:pt x="47" y="43"/>
                              </a:lnTo>
                              <a:lnTo>
                                <a:pt x="43" y="49"/>
                              </a:lnTo>
                              <a:lnTo>
                                <a:pt x="38" y="51"/>
                              </a:lnTo>
                              <a:lnTo>
                                <a:pt x="34" y="51"/>
                              </a:lnTo>
                              <a:lnTo>
                                <a:pt x="32" y="53"/>
                              </a:lnTo>
                              <a:lnTo>
                                <a:pt x="31" y="57"/>
                              </a:lnTo>
                              <a:lnTo>
                                <a:pt x="23" y="59"/>
                              </a:lnTo>
                              <a:lnTo>
                                <a:pt x="22" y="57"/>
                              </a:lnTo>
                              <a:lnTo>
                                <a:pt x="16" y="62"/>
                              </a:lnTo>
                              <a:lnTo>
                                <a:pt x="15" y="63"/>
                              </a:lnTo>
                              <a:lnTo>
                                <a:pt x="7" y="68"/>
                              </a:lnTo>
                              <a:lnTo>
                                <a:pt x="4" y="68"/>
                              </a:lnTo>
                              <a:lnTo>
                                <a:pt x="3" y="65"/>
                              </a:lnTo>
                              <a:lnTo>
                                <a:pt x="1" y="57"/>
                              </a:lnTo>
                              <a:lnTo>
                                <a:pt x="0" y="56"/>
                              </a:lnTo>
                              <a:lnTo>
                                <a:pt x="0" y="50"/>
                              </a:lnTo>
                              <a:lnTo>
                                <a:pt x="4" y="47"/>
                              </a:lnTo>
                              <a:lnTo>
                                <a:pt x="9" y="44"/>
                              </a:lnTo>
                              <a:lnTo>
                                <a:pt x="12" y="38"/>
                              </a:lnTo>
                              <a:lnTo>
                                <a:pt x="16" y="38"/>
                              </a:lnTo>
                              <a:lnTo>
                                <a:pt x="19" y="40"/>
                              </a:lnTo>
                              <a:lnTo>
                                <a:pt x="23" y="38"/>
                              </a:lnTo>
                              <a:lnTo>
                                <a:pt x="19" y="37"/>
                              </a:lnTo>
                              <a:lnTo>
                                <a:pt x="13" y="21"/>
                              </a:lnTo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CCECFF">
                                <a:gamma/>
                                <a:tint val="50196"/>
                                <a:invGamma/>
                              </a:srgbClr>
                            </a:gs>
                            <a:gs pos="100000">
                              <a:srgbClr val="CCECFF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2132" name="Freeform 38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93" y="1395"/>
                          <a:ext cx="70" cy="12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6" y="14"/>
                            </a:cxn>
                            <a:cxn ang="0">
                              <a:pos x="43" y="12"/>
                            </a:cxn>
                            <a:cxn ang="0">
                              <a:pos x="48" y="8"/>
                            </a:cxn>
                            <a:cxn ang="0">
                              <a:pos x="56" y="3"/>
                            </a:cxn>
                            <a:cxn ang="0">
                              <a:pos x="69" y="2"/>
                            </a:cxn>
                            <a:cxn ang="0">
                              <a:pos x="65" y="12"/>
                            </a:cxn>
                            <a:cxn ang="0">
                              <a:pos x="59" y="15"/>
                            </a:cxn>
                            <a:cxn ang="0">
                              <a:pos x="50" y="24"/>
                            </a:cxn>
                            <a:cxn ang="0">
                              <a:pos x="60" y="24"/>
                            </a:cxn>
                            <a:cxn ang="0">
                              <a:pos x="69" y="24"/>
                            </a:cxn>
                            <a:cxn ang="0">
                              <a:pos x="63" y="34"/>
                            </a:cxn>
                            <a:cxn ang="0">
                              <a:pos x="53" y="39"/>
                            </a:cxn>
                            <a:cxn ang="0">
                              <a:pos x="51" y="46"/>
                            </a:cxn>
                            <a:cxn ang="0">
                              <a:pos x="60" y="56"/>
                            </a:cxn>
                            <a:cxn ang="0">
                              <a:pos x="65" y="67"/>
                            </a:cxn>
                            <a:cxn ang="0">
                              <a:pos x="69" y="80"/>
                            </a:cxn>
                            <a:cxn ang="0">
                              <a:pos x="66" y="96"/>
                            </a:cxn>
                            <a:cxn ang="0">
                              <a:pos x="59" y="103"/>
                            </a:cxn>
                            <a:cxn ang="0">
                              <a:pos x="65" y="115"/>
                            </a:cxn>
                            <a:cxn ang="0">
                              <a:pos x="48" y="115"/>
                            </a:cxn>
                            <a:cxn ang="0">
                              <a:pos x="40" y="114"/>
                            </a:cxn>
                            <a:cxn ang="0">
                              <a:pos x="26" y="118"/>
                            </a:cxn>
                            <a:cxn ang="0">
                              <a:pos x="19" y="120"/>
                            </a:cxn>
                            <a:cxn ang="0">
                              <a:pos x="10" y="121"/>
                            </a:cxn>
                            <a:cxn ang="0">
                              <a:pos x="3" y="117"/>
                            </a:cxn>
                            <a:cxn ang="0">
                              <a:pos x="0" y="109"/>
                            </a:cxn>
                            <a:cxn ang="0">
                              <a:pos x="7" y="102"/>
                            </a:cxn>
                            <a:cxn ang="0">
                              <a:pos x="18" y="100"/>
                            </a:cxn>
                            <a:cxn ang="0">
                              <a:pos x="12" y="96"/>
                            </a:cxn>
                            <a:cxn ang="0">
                              <a:pos x="12" y="89"/>
                            </a:cxn>
                            <a:cxn ang="0">
                              <a:pos x="20" y="84"/>
                            </a:cxn>
                            <a:cxn ang="0">
                              <a:pos x="28" y="83"/>
                            </a:cxn>
                            <a:cxn ang="0">
                              <a:pos x="32" y="70"/>
                            </a:cxn>
                            <a:cxn ang="0">
                              <a:pos x="37" y="56"/>
                            </a:cxn>
                            <a:cxn ang="0">
                              <a:pos x="29" y="47"/>
                            </a:cxn>
                            <a:cxn ang="0">
                              <a:pos x="15" y="45"/>
                            </a:cxn>
                            <a:cxn ang="0">
                              <a:pos x="22" y="18"/>
                            </a:cxn>
                          </a:cxnLst>
                          <a:rect l="0" t="0" r="r" b="b"/>
                          <a:pathLst>
                            <a:path w="70" h="124">
                              <a:moveTo>
                                <a:pt x="22" y="18"/>
                              </a:moveTo>
                              <a:lnTo>
                                <a:pt x="26" y="14"/>
                              </a:lnTo>
                              <a:lnTo>
                                <a:pt x="40" y="15"/>
                              </a:lnTo>
                              <a:lnTo>
                                <a:pt x="43" y="12"/>
                              </a:lnTo>
                              <a:lnTo>
                                <a:pt x="46" y="8"/>
                              </a:lnTo>
                              <a:lnTo>
                                <a:pt x="48" y="8"/>
                              </a:lnTo>
                              <a:lnTo>
                                <a:pt x="51" y="6"/>
                              </a:lnTo>
                              <a:lnTo>
                                <a:pt x="56" y="3"/>
                              </a:lnTo>
                              <a:lnTo>
                                <a:pt x="62" y="0"/>
                              </a:lnTo>
                              <a:lnTo>
                                <a:pt x="69" y="2"/>
                              </a:lnTo>
                              <a:lnTo>
                                <a:pt x="68" y="8"/>
                              </a:lnTo>
                              <a:lnTo>
                                <a:pt x="65" y="12"/>
                              </a:lnTo>
                              <a:lnTo>
                                <a:pt x="62" y="14"/>
                              </a:lnTo>
                              <a:lnTo>
                                <a:pt x="59" y="15"/>
                              </a:lnTo>
                              <a:lnTo>
                                <a:pt x="50" y="18"/>
                              </a:lnTo>
                              <a:lnTo>
                                <a:pt x="50" y="24"/>
                              </a:lnTo>
                              <a:lnTo>
                                <a:pt x="51" y="27"/>
                              </a:lnTo>
                              <a:lnTo>
                                <a:pt x="60" y="24"/>
                              </a:lnTo>
                              <a:lnTo>
                                <a:pt x="68" y="21"/>
                              </a:lnTo>
                              <a:lnTo>
                                <a:pt x="69" y="24"/>
                              </a:lnTo>
                              <a:lnTo>
                                <a:pt x="69" y="33"/>
                              </a:lnTo>
                              <a:lnTo>
                                <a:pt x="63" y="34"/>
                              </a:lnTo>
                              <a:lnTo>
                                <a:pt x="57" y="34"/>
                              </a:lnTo>
                              <a:lnTo>
                                <a:pt x="53" y="39"/>
                              </a:lnTo>
                              <a:lnTo>
                                <a:pt x="51" y="42"/>
                              </a:lnTo>
                              <a:lnTo>
                                <a:pt x="51" y="46"/>
                              </a:lnTo>
                              <a:lnTo>
                                <a:pt x="56" y="52"/>
                              </a:lnTo>
                              <a:lnTo>
                                <a:pt x="60" y="56"/>
                              </a:lnTo>
                              <a:lnTo>
                                <a:pt x="63" y="61"/>
                              </a:lnTo>
                              <a:lnTo>
                                <a:pt x="65" y="67"/>
                              </a:lnTo>
                              <a:lnTo>
                                <a:pt x="66" y="72"/>
                              </a:lnTo>
                              <a:lnTo>
                                <a:pt x="69" y="80"/>
                              </a:lnTo>
                              <a:lnTo>
                                <a:pt x="69" y="90"/>
                              </a:lnTo>
                              <a:lnTo>
                                <a:pt x="66" y="96"/>
                              </a:lnTo>
                              <a:lnTo>
                                <a:pt x="60" y="100"/>
                              </a:lnTo>
                              <a:lnTo>
                                <a:pt x="59" y="103"/>
                              </a:lnTo>
                              <a:lnTo>
                                <a:pt x="62" y="109"/>
                              </a:lnTo>
                              <a:lnTo>
                                <a:pt x="65" y="115"/>
                              </a:lnTo>
                              <a:lnTo>
                                <a:pt x="56" y="115"/>
                              </a:lnTo>
                              <a:lnTo>
                                <a:pt x="48" y="115"/>
                              </a:lnTo>
                              <a:lnTo>
                                <a:pt x="46" y="114"/>
                              </a:lnTo>
                              <a:lnTo>
                                <a:pt x="40" y="114"/>
                              </a:lnTo>
                              <a:lnTo>
                                <a:pt x="32" y="115"/>
                              </a:lnTo>
                              <a:lnTo>
                                <a:pt x="26" y="118"/>
                              </a:lnTo>
                              <a:lnTo>
                                <a:pt x="22" y="118"/>
                              </a:lnTo>
                              <a:lnTo>
                                <a:pt x="19" y="120"/>
                              </a:lnTo>
                              <a:lnTo>
                                <a:pt x="12" y="123"/>
                              </a:lnTo>
                              <a:lnTo>
                                <a:pt x="10" y="121"/>
                              </a:lnTo>
                              <a:lnTo>
                                <a:pt x="7" y="118"/>
                              </a:lnTo>
                              <a:lnTo>
                                <a:pt x="3" y="117"/>
                              </a:lnTo>
                              <a:lnTo>
                                <a:pt x="0" y="115"/>
                              </a:lnTo>
                              <a:lnTo>
                                <a:pt x="0" y="109"/>
                              </a:lnTo>
                              <a:lnTo>
                                <a:pt x="3" y="102"/>
                              </a:lnTo>
                              <a:lnTo>
                                <a:pt x="7" y="102"/>
                              </a:lnTo>
                              <a:lnTo>
                                <a:pt x="12" y="100"/>
                              </a:lnTo>
                              <a:lnTo>
                                <a:pt x="18" y="100"/>
                              </a:lnTo>
                              <a:lnTo>
                                <a:pt x="18" y="99"/>
                              </a:lnTo>
                              <a:lnTo>
                                <a:pt x="12" y="96"/>
                              </a:lnTo>
                              <a:lnTo>
                                <a:pt x="12" y="92"/>
                              </a:lnTo>
                              <a:lnTo>
                                <a:pt x="12" y="89"/>
                              </a:lnTo>
                              <a:lnTo>
                                <a:pt x="18" y="86"/>
                              </a:lnTo>
                              <a:lnTo>
                                <a:pt x="20" y="84"/>
                              </a:lnTo>
                              <a:lnTo>
                                <a:pt x="23" y="83"/>
                              </a:lnTo>
                              <a:lnTo>
                                <a:pt x="28" y="83"/>
                              </a:lnTo>
                              <a:lnTo>
                                <a:pt x="31" y="81"/>
                              </a:lnTo>
                              <a:lnTo>
                                <a:pt x="32" y="70"/>
                              </a:lnTo>
                              <a:lnTo>
                                <a:pt x="37" y="61"/>
                              </a:lnTo>
                              <a:lnTo>
                                <a:pt x="37" y="56"/>
                              </a:lnTo>
                              <a:lnTo>
                                <a:pt x="26" y="55"/>
                              </a:lnTo>
                              <a:lnTo>
                                <a:pt x="29" y="47"/>
                              </a:lnTo>
                              <a:lnTo>
                                <a:pt x="22" y="43"/>
                              </a:lnTo>
                              <a:lnTo>
                                <a:pt x="15" y="45"/>
                              </a:lnTo>
                              <a:lnTo>
                                <a:pt x="23" y="34"/>
                              </a:lnTo>
                              <a:lnTo>
                                <a:pt x="22" y="18"/>
                              </a:lnTo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CCECFF">
                                <a:gamma/>
                                <a:tint val="50196"/>
                                <a:invGamma/>
                              </a:srgbClr>
                            </a:gs>
                            <a:gs pos="100000">
                              <a:srgbClr val="CCECFF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32133" name="Freeform 3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81" y="1191"/>
                        <a:ext cx="398" cy="20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5" y="201"/>
                          </a:cxn>
                          <a:cxn ang="0">
                            <a:pos x="39" y="187"/>
                          </a:cxn>
                          <a:cxn ang="0">
                            <a:pos x="48" y="182"/>
                          </a:cxn>
                          <a:cxn ang="0">
                            <a:pos x="62" y="178"/>
                          </a:cxn>
                          <a:cxn ang="0">
                            <a:pos x="72" y="178"/>
                          </a:cxn>
                          <a:cxn ang="0">
                            <a:pos x="81" y="172"/>
                          </a:cxn>
                          <a:cxn ang="0">
                            <a:pos x="91" y="163"/>
                          </a:cxn>
                          <a:cxn ang="0">
                            <a:pos x="101" y="159"/>
                          </a:cxn>
                          <a:cxn ang="0">
                            <a:pos x="112" y="154"/>
                          </a:cxn>
                          <a:cxn ang="0">
                            <a:pos x="123" y="148"/>
                          </a:cxn>
                          <a:cxn ang="0">
                            <a:pos x="138" y="146"/>
                          </a:cxn>
                          <a:cxn ang="0">
                            <a:pos x="162" y="148"/>
                          </a:cxn>
                          <a:cxn ang="0">
                            <a:pos x="181" y="143"/>
                          </a:cxn>
                          <a:cxn ang="0">
                            <a:pos x="191" y="128"/>
                          </a:cxn>
                          <a:cxn ang="0">
                            <a:pos x="204" y="116"/>
                          </a:cxn>
                          <a:cxn ang="0">
                            <a:pos x="213" y="106"/>
                          </a:cxn>
                          <a:cxn ang="0">
                            <a:pos x="221" y="97"/>
                          </a:cxn>
                          <a:cxn ang="0">
                            <a:pos x="238" y="87"/>
                          </a:cxn>
                          <a:cxn ang="0">
                            <a:pos x="235" y="100"/>
                          </a:cxn>
                          <a:cxn ang="0">
                            <a:pos x="249" y="106"/>
                          </a:cxn>
                          <a:cxn ang="0">
                            <a:pos x="260" y="101"/>
                          </a:cxn>
                          <a:cxn ang="0">
                            <a:pos x="265" y="91"/>
                          </a:cxn>
                          <a:cxn ang="0">
                            <a:pos x="269" y="82"/>
                          </a:cxn>
                          <a:cxn ang="0">
                            <a:pos x="277" y="73"/>
                          </a:cxn>
                          <a:cxn ang="0">
                            <a:pos x="299" y="73"/>
                          </a:cxn>
                          <a:cxn ang="0">
                            <a:pos x="321" y="59"/>
                          </a:cxn>
                          <a:cxn ang="0">
                            <a:pos x="343" y="48"/>
                          </a:cxn>
                          <a:cxn ang="0">
                            <a:pos x="367" y="23"/>
                          </a:cxn>
                          <a:cxn ang="0">
                            <a:pos x="387" y="12"/>
                          </a:cxn>
                          <a:cxn ang="0">
                            <a:pos x="380" y="0"/>
                          </a:cxn>
                          <a:cxn ang="0">
                            <a:pos x="344" y="7"/>
                          </a:cxn>
                          <a:cxn ang="0">
                            <a:pos x="321" y="15"/>
                          </a:cxn>
                          <a:cxn ang="0">
                            <a:pos x="296" y="19"/>
                          </a:cxn>
                          <a:cxn ang="0">
                            <a:pos x="265" y="31"/>
                          </a:cxn>
                          <a:cxn ang="0">
                            <a:pos x="238" y="38"/>
                          </a:cxn>
                          <a:cxn ang="0">
                            <a:pos x="210" y="48"/>
                          </a:cxn>
                          <a:cxn ang="0">
                            <a:pos x="191" y="63"/>
                          </a:cxn>
                          <a:cxn ang="0">
                            <a:pos x="175" y="73"/>
                          </a:cxn>
                          <a:cxn ang="0">
                            <a:pos x="143" y="91"/>
                          </a:cxn>
                          <a:cxn ang="0">
                            <a:pos x="110" y="115"/>
                          </a:cxn>
                          <a:cxn ang="0">
                            <a:pos x="82" y="131"/>
                          </a:cxn>
                          <a:cxn ang="0">
                            <a:pos x="60" y="153"/>
                          </a:cxn>
                          <a:cxn ang="0">
                            <a:pos x="36" y="168"/>
                          </a:cxn>
                          <a:cxn ang="0">
                            <a:pos x="0" y="206"/>
                          </a:cxn>
                        </a:cxnLst>
                        <a:rect l="0" t="0" r="r" b="b"/>
                        <a:pathLst>
                          <a:path w="398" h="207">
                            <a:moveTo>
                              <a:pt x="0" y="206"/>
                            </a:moveTo>
                            <a:lnTo>
                              <a:pt x="25" y="201"/>
                            </a:lnTo>
                            <a:lnTo>
                              <a:pt x="34" y="193"/>
                            </a:lnTo>
                            <a:lnTo>
                              <a:pt x="39" y="187"/>
                            </a:lnTo>
                            <a:lnTo>
                              <a:pt x="42" y="182"/>
                            </a:lnTo>
                            <a:lnTo>
                              <a:pt x="48" y="182"/>
                            </a:lnTo>
                            <a:lnTo>
                              <a:pt x="54" y="178"/>
                            </a:lnTo>
                            <a:lnTo>
                              <a:pt x="62" y="178"/>
                            </a:lnTo>
                            <a:lnTo>
                              <a:pt x="66" y="178"/>
                            </a:lnTo>
                            <a:lnTo>
                              <a:pt x="72" y="178"/>
                            </a:lnTo>
                            <a:lnTo>
                              <a:pt x="75" y="178"/>
                            </a:lnTo>
                            <a:lnTo>
                              <a:pt x="81" y="172"/>
                            </a:lnTo>
                            <a:lnTo>
                              <a:pt x="84" y="168"/>
                            </a:lnTo>
                            <a:lnTo>
                              <a:pt x="91" y="163"/>
                            </a:lnTo>
                            <a:lnTo>
                              <a:pt x="97" y="162"/>
                            </a:lnTo>
                            <a:lnTo>
                              <a:pt x="101" y="159"/>
                            </a:lnTo>
                            <a:lnTo>
                              <a:pt x="107" y="157"/>
                            </a:lnTo>
                            <a:lnTo>
                              <a:pt x="112" y="154"/>
                            </a:lnTo>
                            <a:lnTo>
                              <a:pt x="118" y="151"/>
                            </a:lnTo>
                            <a:lnTo>
                              <a:pt x="123" y="148"/>
                            </a:lnTo>
                            <a:lnTo>
                              <a:pt x="131" y="144"/>
                            </a:lnTo>
                            <a:lnTo>
                              <a:pt x="138" y="146"/>
                            </a:lnTo>
                            <a:lnTo>
                              <a:pt x="150" y="148"/>
                            </a:lnTo>
                            <a:lnTo>
                              <a:pt x="162" y="148"/>
                            </a:lnTo>
                            <a:lnTo>
                              <a:pt x="175" y="144"/>
                            </a:lnTo>
                            <a:lnTo>
                              <a:pt x="181" y="143"/>
                            </a:lnTo>
                            <a:lnTo>
                              <a:pt x="185" y="134"/>
                            </a:lnTo>
                            <a:lnTo>
                              <a:pt x="191" y="128"/>
                            </a:lnTo>
                            <a:lnTo>
                              <a:pt x="202" y="120"/>
                            </a:lnTo>
                            <a:lnTo>
                              <a:pt x="204" y="116"/>
                            </a:lnTo>
                            <a:lnTo>
                              <a:pt x="204" y="110"/>
                            </a:lnTo>
                            <a:lnTo>
                              <a:pt x="213" y="106"/>
                            </a:lnTo>
                            <a:lnTo>
                              <a:pt x="218" y="101"/>
                            </a:lnTo>
                            <a:lnTo>
                              <a:pt x="221" y="97"/>
                            </a:lnTo>
                            <a:lnTo>
                              <a:pt x="224" y="95"/>
                            </a:lnTo>
                            <a:lnTo>
                              <a:pt x="238" y="87"/>
                            </a:lnTo>
                            <a:lnTo>
                              <a:pt x="238" y="95"/>
                            </a:lnTo>
                            <a:lnTo>
                              <a:pt x="235" y="100"/>
                            </a:lnTo>
                            <a:lnTo>
                              <a:pt x="238" y="104"/>
                            </a:lnTo>
                            <a:lnTo>
                              <a:pt x="249" y="106"/>
                            </a:lnTo>
                            <a:lnTo>
                              <a:pt x="255" y="106"/>
                            </a:lnTo>
                            <a:lnTo>
                              <a:pt x="260" y="101"/>
                            </a:lnTo>
                            <a:lnTo>
                              <a:pt x="265" y="95"/>
                            </a:lnTo>
                            <a:lnTo>
                              <a:pt x="265" y="91"/>
                            </a:lnTo>
                            <a:lnTo>
                              <a:pt x="269" y="87"/>
                            </a:lnTo>
                            <a:lnTo>
                              <a:pt x="269" y="82"/>
                            </a:lnTo>
                            <a:lnTo>
                              <a:pt x="274" y="76"/>
                            </a:lnTo>
                            <a:lnTo>
                              <a:pt x="277" y="73"/>
                            </a:lnTo>
                            <a:lnTo>
                              <a:pt x="284" y="73"/>
                            </a:lnTo>
                            <a:lnTo>
                              <a:pt x="299" y="73"/>
                            </a:lnTo>
                            <a:lnTo>
                              <a:pt x="311" y="68"/>
                            </a:lnTo>
                            <a:lnTo>
                              <a:pt x="321" y="59"/>
                            </a:lnTo>
                            <a:lnTo>
                              <a:pt x="333" y="56"/>
                            </a:lnTo>
                            <a:lnTo>
                              <a:pt x="343" y="48"/>
                            </a:lnTo>
                            <a:lnTo>
                              <a:pt x="350" y="37"/>
                            </a:lnTo>
                            <a:lnTo>
                              <a:pt x="367" y="23"/>
                            </a:lnTo>
                            <a:lnTo>
                              <a:pt x="377" y="17"/>
                            </a:lnTo>
                            <a:lnTo>
                              <a:pt x="387" y="12"/>
                            </a:lnTo>
                            <a:lnTo>
                              <a:pt x="397" y="4"/>
                            </a:lnTo>
                            <a:lnTo>
                              <a:pt x="380" y="0"/>
                            </a:lnTo>
                            <a:lnTo>
                              <a:pt x="362" y="0"/>
                            </a:lnTo>
                            <a:lnTo>
                              <a:pt x="344" y="7"/>
                            </a:lnTo>
                            <a:lnTo>
                              <a:pt x="336" y="12"/>
                            </a:lnTo>
                            <a:lnTo>
                              <a:pt x="321" y="15"/>
                            </a:lnTo>
                            <a:lnTo>
                              <a:pt x="305" y="16"/>
                            </a:lnTo>
                            <a:lnTo>
                              <a:pt x="296" y="19"/>
                            </a:lnTo>
                            <a:lnTo>
                              <a:pt x="277" y="26"/>
                            </a:lnTo>
                            <a:lnTo>
                              <a:pt x="265" y="31"/>
                            </a:lnTo>
                            <a:lnTo>
                              <a:pt x="253" y="35"/>
                            </a:lnTo>
                            <a:lnTo>
                              <a:pt x="238" y="38"/>
                            </a:lnTo>
                            <a:lnTo>
                              <a:pt x="224" y="42"/>
                            </a:lnTo>
                            <a:lnTo>
                              <a:pt x="210" y="48"/>
                            </a:lnTo>
                            <a:lnTo>
                              <a:pt x="200" y="56"/>
                            </a:lnTo>
                            <a:lnTo>
                              <a:pt x="191" y="63"/>
                            </a:lnTo>
                            <a:lnTo>
                              <a:pt x="182" y="69"/>
                            </a:lnTo>
                            <a:lnTo>
                              <a:pt x="175" y="73"/>
                            </a:lnTo>
                            <a:lnTo>
                              <a:pt x="159" y="82"/>
                            </a:lnTo>
                            <a:lnTo>
                              <a:pt x="143" y="91"/>
                            </a:lnTo>
                            <a:lnTo>
                              <a:pt x="123" y="101"/>
                            </a:lnTo>
                            <a:lnTo>
                              <a:pt x="110" y="115"/>
                            </a:lnTo>
                            <a:lnTo>
                              <a:pt x="95" y="125"/>
                            </a:lnTo>
                            <a:lnTo>
                              <a:pt x="82" y="131"/>
                            </a:lnTo>
                            <a:lnTo>
                              <a:pt x="69" y="144"/>
                            </a:lnTo>
                            <a:lnTo>
                              <a:pt x="60" y="153"/>
                            </a:lnTo>
                            <a:lnTo>
                              <a:pt x="48" y="162"/>
                            </a:lnTo>
                            <a:lnTo>
                              <a:pt x="36" y="168"/>
                            </a:lnTo>
                            <a:lnTo>
                              <a:pt x="25" y="173"/>
                            </a:lnTo>
                            <a:lnTo>
                              <a:pt x="0" y="206"/>
                            </a:lnTo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CCECFF">
                              <a:gamma/>
                              <a:tint val="50196"/>
                              <a:invGamma/>
                            </a:srgbClr>
                          </a:gs>
                          <a:gs pos="100000">
                            <a:srgbClr val="CCECFF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2134" name="Freeform 390"/>
                    <p:cNvSpPr>
                      <a:spLocks/>
                    </p:cNvSpPr>
                    <p:nvPr/>
                  </p:nvSpPr>
                  <p:spPr bwMode="auto">
                    <a:xfrm>
                      <a:off x="2965" y="3074"/>
                      <a:ext cx="593" cy="193"/>
                    </a:xfrm>
                    <a:custGeom>
                      <a:avLst/>
                      <a:gdLst/>
                      <a:ahLst/>
                      <a:cxnLst>
                        <a:cxn ang="0">
                          <a:pos x="57" y="59"/>
                        </a:cxn>
                        <a:cxn ang="0">
                          <a:pos x="81" y="53"/>
                        </a:cxn>
                        <a:cxn ang="0">
                          <a:pos x="150" y="50"/>
                        </a:cxn>
                        <a:cxn ang="0">
                          <a:pos x="171" y="43"/>
                        </a:cxn>
                        <a:cxn ang="0">
                          <a:pos x="188" y="37"/>
                        </a:cxn>
                        <a:cxn ang="0">
                          <a:pos x="194" y="37"/>
                        </a:cxn>
                        <a:cxn ang="0">
                          <a:pos x="218" y="43"/>
                        </a:cxn>
                        <a:cxn ang="0">
                          <a:pos x="230" y="50"/>
                        </a:cxn>
                        <a:cxn ang="0">
                          <a:pos x="249" y="56"/>
                        </a:cxn>
                        <a:cxn ang="0">
                          <a:pos x="272" y="50"/>
                        </a:cxn>
                        <a:cxn ang="0">
                          <a:pos x="295" y="42"/>
                        </a:cxn>
                        <a:cxn ang="0">
                          <a:pos x="312" y="39"/>
                        </a:cxn>
                        <a:cxn ang="0">
                          <a:pos x="327" y="39"/>
                        </a:cxn>
                        <a:cxn ang="0">
                          <a:pos x="362" y="46"/>
                        </a:cxn>
                        <a:cxn ang="0">
                          <a:pos x="387" y="39"/>
                        </a:cxn>
                        <a:cxn ang="0">
                          <a:pos x="396" y="34"/>
                        </a:cxn>
                        <a:cxn ang="0">
                          <a:pos x="426" y="24"/>
                        </a:cxn>
                        <a:cxn ang="0">
                          <a:pos x="448" y="20"/>
                        </a:cxn>
                        <a:cxn ang="0">
                          <a:pos x="468" y="9"/>
                        </a:cxn>
                        <a:cxn ang="0">
                          <a:pos x="477" y="5"/>
                        </a:cxn>
                        <a:cxn ang="0">
                          <a:pos x="488" y="0"/>
                        </a:cxn>
                        <a:cxn ang="0">
                          <a:pos x="493" y="14"/>
                        </a:cxn>
                        <a:cxn ang="0">
                          <a:pos x="502" y="25"/>
                        </a:cxn>
                        <a:cxn ang="0">
                          <a:pos x="511" y="28"/>
                        </a:cxn>
                        <a:cxn ang="0">
                          <a:pos x="517" y="31"/>
                        </a:cxn>
                        <a:cxn ang="0">
                          <a:pos x="558" y="40"/>
                        </a:cxn>
                        <a:cxn ang="0">
                          <a:pos x="564" y="46"/>
                        </a:cxn>
                        <a:cxn ang="0">
                          <a:pos x="591" y="47"/>
                        </a:cxn>
                        <a:cxn ang="0">
                          <a:pos x="592" y="64"/>
                        </a:cxn>
                        <a:cxn ang="0">
                          <a:pos x="552" y="93"/>
                        </a:cxn>
                        <a:cxn ang="0">
                          <a:pos x="492" y="137"/>
                        </a:cxn>
                        <a:cxn ang="0">
                          <a:pos x="426" y="168"/>
                        </a:cxn>
                        <a:cxn ang="0">
                          <a:pos x="383" y="178"/>
                        </a:cxn>
                        <a:cxn ang="0">
                          <a:pos x="352" y="183"/>
                        </a:cxn>
                        <a:cxn ang="0">
                          <a:pos x="323" y="186"/>
                        </a:cxn>
                        <a:cxn ang="0">
                          <a:pos x="286" y="187"/>
                        </a:cxn>
                        <a:cxn ang="0">
                          <a:pos x="249" y="192"/>
                        </a:cxn>
                        <a:cxn ang="0">
                          <a:pos x="216" y="184"/>
                        </a:cxn>
                        <a:cxn ang="0">
                          <a:pos x="180" y="184"/>
                        </a:cxn>
                        <a:cxn ang="0">
                          <a:pos x="149" y="180"/>
                        </a:cxn>
                        <a:cxn ang="0">
                          <a:pos x="124" y="173"/>
                        </a:cxn>
                        <a:cxn ang="0">
                          <a:pos x="88" y="155"/>
                        </a:cxn>
                        <a:cxn ang="0">
                          <a:pos x="53" y="134"/>
                        </a:cxn>
                        <a:cxn ang="0">
                          <a:pos x="25" y="111"/>
                        </a:cxn>
                        <a:cxn ang="0">
                          <a:pos x="0" y="84"/>
                        </a:cxn>
                      </a:cxnLst>
                      <a:rect l="0" t="0" r="r" b="b"/>
                      <a:pathLst>
                        <a:path w="593" h="193">
                          <a:moveTo>
                            <a:pt x="0" y="84"/>
                          </a:moveTo>
                          <a:lnTo>
                            <a:pt x="57" y="59"/>
                          </a:lnTo>
                          <a:lnTo>
                            <a:pt x="72" y="58"/>
                          </a:lnTo>
                          <a:lnTo>
                            <a:pt x="81" y="53"/>
                          </a:lnTo>
                          <a:lnTo>
                            <a:pt x="146" y="56"/>
                          </a:lnTo>
                          <a:lnTo>
                            <a:pt x="150" y="50"/>
                          </a:lnTo>
                          <a:lnTo>
                            <a:pt x="157" y="47"/>
                          </a:lnTo>
                          <a:lnTo>
                            <a:pt x="171" y="43"/>
                          </a:lnTo>
                          <a:lnTo>
                            <a:pt x="180" y="37"/>
                          </a:lnTo>
                          <a:lnTo>
                            <a:pt x="188" y="37"/>
                          </a:lnTo>
                          <a:lnTo>
                            <a:pt x="191" y="37"/>
                          </a:lnTo>
                          <a:lnTo>
                            <a:pt x="194" y="37"/>
                          </a:lnTo>
                          <a:lnTo>
                            <a:pt x="206" y="39"/>
                          </a:lnTo>
                          <a:lnTo>
                            <a:pt x="218" y="43"/>
                          </a:lnTo>
                          <a:lnTo>
                            <a:pt x="225" y="52"/>
                          </a:lnTo>
                          <a:lnTo>
                            <a:pt x="230" y="50"/>
                          </a:lnTo>
                          <a:lnTo>
                            <a:pt x="233" y="58"/>
                          </a:lnTo>
                          <a:lnTo>
                            <a:pt x="249" y="56"/>
                          </a:lnTo>
                          <a:lnTo>
                            <a:pt x="264" y="52"/>
                          </a:lnTo>
                          <a:lnTo>
                            <a:pt x="272" y="50"/>
                          </a:lnTo>
                          <a:lnTo>
                            <a:pt x="283" y="46"/>
                          </a:lnTo>
                          <a:lnTo>
                            <a:pt x="295" y="42"/>
                          </a:lnTo>
                          <a:lnTo>
                            <a:pt x="305" y="42"/>
                          </a:lnTo>
                          <a:lnTo>
                            <a:pt x="312" y="39"/>
                          </a:lnTo>
                          <a:lnTo>
                            <a:pt x="321" y="34"/>
                          </a:lnTo>
                          <a:lnTo>
                            <a:pt x="327" y="39"/>
                          </a:lnTo>
                          <a:lnTo>
                            <a:pt x="345" y="43"/>
                          </a:lnTo>
                          <a:lnTo>
                            <a:pt x="362" y="46"/>
                          </a:lnTo>
                          <a:lnTo>
                            <a:pt x="380" y="46"/>
                          </a:lnTo>
                          <a:lnTo>
                            <a:pt x="387" y="39"/>
                          </a:lnTo>
                          <a:lnTo>
                            <a:pt x="392" y="39"/>
                          </a:lnTo>
                          <a:lnTo>
                            <a:pt x="396" y="34"/>
                          </a:lnTo>
                          <a:lnTo>
                            <a:pt x="409" y="27"/>
                          </a:lnTo>
                          <a:lnTo>
                            <a:pt x="426" y="24"/>
                          </a:lnTo>
                          <a:lnTo>
                            <a:pt x="434" y="24"/>
                          </a:lnTo>
                          <a:lnTo>
                            <a:pt x="448" y="20"/>
                          </a:lnTo>
                          <a:lnTo>
                            <a:pt x="454" y="20"/>
                          </a:lnTo>
                          <a:lnTo>
                            <a:pt x="468" y="9"/>
                          </a:lnTo>
                          <a:lnTo>
                            <a:pt x="473" y="11"/>
                          </a:lnTo>
                          <a:lnTo>
                            <a:pt x="477" y="5"/>
                          </a:lnTo>
                          <a:lnTo>
                            <a:pt x="482" y="3"/>
                          </a:lnTo>
                          <a:lnTo>
                            <a:pt x="488" y="0"/>
                          </a:lnTo>
                          <a:lnTo>
                            <a:pt x="488" y="8"/>
                          </a:lnTo>
                          <a:lnTo>
                            <a:pt x="493" y="14"/>
                          </a:lnTo>
                          <a:lnTo>
                            <a:pt x="498" y="21"/>
                          </a:lnTo>
                          <a:lnTo>
                            <a:pt x="502" y="25"/>
                          </a:lnTo>
                          <a:lnTo>
                            <a:pt x="507" y="25"/>
                          </a:lnTo>
                          <a:lnTo>
                            <a:pt x="511" y="28"/>
                          </a:lnTo>
                          <a:lnTo>
                            <a:pt x="517" y="28"/>
                          </a:lnTo>
                          <a:lnTo>
                            <a:pt x="517" y="31"/>
                          </a:lnTo>
                          <a:lnTo>
                            <a:pt x="546" y="31"/>
                          </a:lnTo>
                          <a:lnTo>
                            <a:pt x="558" y="40"/>
                          </a:lnTo>
                          <a:lnTo>
                            <a:pt x="561" y="40"/>
                          </a:lnTo>
                          <a:lnTo>
                            <a:pt x="564" y="46"/>
                          </a:lnTo>
                          <a:lnTo>
                            <a:pt x="572" y="43"/>
                          </a:lnTo>
                          <a:lnTo>
                            <a:pt x="591" y="47"/>
                          </a:lnTo>
                          <a:lnTo>
                            <a:pt x="586" y="56"/>
                          </a:lnTo>
                          <a:lnTo>
                            <a:pt x="592" y="64"/>
                          </a:lnTo>
                          <a:lnTo>
                            <a:pt x="570" y="80"/>
                          </a:lnTo>
                          <a:lnTo>
                            <a:pt x="552" y="93"/>
                          </a:lnTo>
                          <a:lnTo>
                            <a:pt x="530" y="112"/>
                          </a:lnTo>
                          <a:lnTo>
                            <a:pt x="492" y="137"/>
                          </a:lnTo>
                          <a:lnTo>
                            <a:pt x="455" y="153"/>
                          </a:lnTo>
                          <a:lnTo>
                            <a:pt x="426" y="168"/>
                          </a:lnTo>
                          <a:lnTo>
                            <a:pt x="407" y="173"/>
                          </a:lnTo>
                          <a:lnTo>
                            <a:pt x="383" y="178"/>
                          </a:lnTo>
                          <a:lnTo>
                            <a:pt x="364" y="183"/>
                          </a:lnTo>
                          <a:lnTo>
                            <a:pt x="352" y="183"/>
                          </a:lnTo>
                          <a:lnTo>
                            <a:pt x="333" y="187"/>
                          </a:lnTo>
                          <a:lnTo>
                            <a:pt x="323" y="186"/>
                          </a:lnTo>
                          <a:lnTo>
                            <a:pt x="305" y="189"/>
                          </a:lnTo>
                          <a:lnTo>
                            <a:pt x="286" y="187"/>
                          </a:lnTo>
                          <a:lnTo>
                            <a:pt x="262" y="189"/>
                          </a:lnTo>
                          <a:lnTo>
                            <a:pt x="249" y="192"/>
                          </a:lnTo>
                          <a:lnTo>
                            <a:pt x="234" y="187"/>
                          </a:lnTo>
                          <a:lnTo>
                            <a:pt x="216" y="184"/>
                          </a:lnTo>
                          <a:lnTo>
                            <a:pt x="199" y="186"/>
                          </a:lnTo>
                          <a:lnTo>
                            <a:pt x="180" y="184"/>
                          </a:lnTo>
                          <a:lnTo>
                            <a:pt x="163" y="181"/>
                          </a:lnTo>
                          <a:lnTo>
                            <a:pt x="149" y="180"/>
                          </a:lnTo>
                          <a:lnTo>
                            <a:pt x="137" y="180"/>
                          </a:lnTo>
                          <a:lnTo>
                            <a:pt x="124" y="173"/>
                          </a:lnTo>
                          <a:lnTo>
                            <a:pt x="104" y="165"/>
                          </a:lnTo>
                          <a:lnTo>
                            <a:pt x="88" y="155"/>
                          </a:lnTo>
                          <a:lnTo>
                            <a:pt x="72" y="146"/>
                          </a:lnTo>
                          <a:lnTo>
                            <a:pt x="53" y="134"/>
                          </a:lnTo>
                          <a:lnTo>
                            <a:pt x="37" y="123"/>
                          </a:lnTo>
                          <a:lnTo>
                            <a:pt x="25" y="111"/>
                          </a:lnTo>
                          <a:lnTo>
                            <a:pt x="13" y="100"/>
                          </a:lnTo>
                          <a:lnTo>
                            <a:pt x="0" y="84"/>
                          </a:lnTo>
                        </a:path>
                      </a:pathLst>
                    </a:custGeom>
                    <a:gradFill rotWithShape="0">
                      <a:gsLst>
                        <a:gs pos="0">
                          <a:srgbClr val="CCECFF">
                            <a:gamma/>
                            <a:tint val="50196"/>
                            <a:invGamma/>
                          </a:srgbClr>
                        </a:gs>
                        <a:gs pos="100000">
                          <a:srgbClr val="CCECFF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35" name="Freeform 391"/>
                    <p:cNvSpPr>
                      <a:spLocks/>
                    </p:cNvSpPr>
                    <p:nvPr/>
                  </p:nvSpPr>
                  <p:spPr bwMode="auto">
                    <a:xfrm>
                      <a:off x="3488" y="2356"/>
                      <a:ext cx="119" cy="201"/>
                    </a:xfrm>
                    <a:custGeom>
                      <a:avLst/>
                      <a:gdLst/>
                      <a:ahLst/>
                      <a:cxnLst>
                        <a:cxn ang="0">
                          <a:pos x="22" y="64"/>
                        </a:cxn>
                        <a:cxn ang="0">
                          <a:pos x="19" y="103"/>
                        </a:cxn>
                        <a:cxn ang="0">
                          <a:pos x="9" y="128"/>
                        </a:cxn>
                        <a:cxn ang="0">
                          <a:pos x="0" y="152"/>
                        </a:cxn>
                        <a:cxn ang="0">
                          <a:pos x="0" y="170"/>
                        </a:cxn>
                        <a:cxn ang="0">
                          <a:pos x="3" y="184"/>
                        </a:cxn>
                        <a:cxn ang="0">
                          <a:pos x="13" y="197"/>
                        </a:cxn>
                        <a:cxn ang="0">
                          <a:pos x="22" y="199"/>
                        </a:cxn>
                        <a:cxn ang="0">
                          <a:pos x="29" y="199"/>
                        </a:cxn>
                        <a:cxn ang="0">
                          <a:pos x="38" y="200"/>
                        </a:cxn>
                        <a:cxn ang="0">
                          <a:pos x="43" y="190"/>
                        </a:cxn>
                        <a:cxn ang="0">
                          <a:pos x="47" y="164"/>
                        </a:cxn>
                        <a:cxn ang="0">
                          <a:pos x="60" y="146"/>
                        </a:cxn>
                        <a:cxn ang="0">
                          <a:pos x="63" y="119"/>
                        </a:cxn>
                        <a:cxn ang="0">
                          <a:pos x="69" y="109"/>
                        </a:cxn>
                        <a:cxn ang="0">
                          <a:pos x="75" y="102"/>
                        </a:cxn>
                        <a:cxn ang="0">
                          <a:pos x="79" y="83"/>
                        </a:cxn>
                        <a:cxn ang="0">
                          <a:pos x="88" y="71"/>
                        </a:cxn>
                        <a:cxn ang="0">
                          <a:pos x="94" y="62"/>
                        </a:cxn>
                        <a:cxn ang="0">
                          <a:pos x="100" y="55"/>
                        </a:cxn>
                        <a:cxn ang="0">
                          <a:pos x="100" y="50"/>
                        </a:cxn>
                        <a:cxn ang="0">
                          <a:pos x="113" y="40"/>
                        </a:cxn>
                        <a:cxn ang="0">
                          <a:pos x="115" y="22"/>
                        </a:cxn>
                        <a:cxn ang="0">
                          <a:pos x="118" y="12"/>
                        </a:cxn>
                        <a:cxn ang="0">
                          <a:pos x="106" y="8"/>
                        </a:cxn>
                        <a:cxn ang="0">
                          <a:pos x="99" y="0"/>
                        </a:cxn>
                        <a:cxn ang="0">
                          <a:pos x="88" y="8"/>
                        </a:cxn>
                        <a:cxn ang="0">
                          <a:pos x="79" y="25"/>
                        </a:cxn>
                        <a:cxn ang="0">
                          <a:pos x="69" y="39"/>
                        </a:cxn>
                        <a:cxn ang="0">
                          <a:pos x="60" y="49"/>
                        </a:cxn>
                        <a:cxn ang="0">
                          <a:pos x="56" y="49"/>
                        </a:cxn>
                        <a:cxn ang="0">
                          <a:pos x="47" y="55"/>
                        </a:cxn>
                        <a:cxn ang="0">
                          <a:pos x="43" y="61"/>
                        </a:cxn>
                        <a:cxn ang="0">
                          <a:pos x="22" y="64"/>
                        </a:cxn>
                      </a:cxnLst>
                      <a:rect l="0" t="0" r="r" b="b"/>
                      <a:pathLst>
                        <a:path w="119" h="201">
                          <a:moveTo>
                            <a:pt x="22" y="64"/>
                          </a:moveTo>
                          <a:lnTo>
                            <a:pt x="19" y="103"/>
                          </a:lnTo>
                          <a:lnTo>
                            <a:pt x="9" y="128"/>
                          </a:lnTo>
                          <a:lnTo>
                            <a:pt x="0" y="152"/>
                          </a:lnTo>
                          <a:lnTo>
                            <a:pt x="0" y="170"/>
                          </a:lnTo>
                          <a:lnTo>
                            <a:pt x="3" y="184"/>
                          </a:lnTo>
                          <a:lnTo>
                            <a:pt x="13" y="197"/>
                          </a:lnTo>
                          <a:lnTo>
                            <a:pt x="22" y="199"/>
                          </a:lnTo>
                          <a:lnTo>
                            <a:pt x="29" y="199"/>
                          </a:lnTo>
                          <a:lnTo>
                            <a:pt x="38" y="200"/>
                          </a:lnTo>
                          <a:lnTo>
                            <a:pt x="43" y="190"/>
                          </a:lnTo>
                          <a:lnTo>
                            <a:pt x="47" y="164"/>
                          </a:lnTo>
                          <a:lnTo>
                            <a:pt x="60" y="146"/>
                          </a:lnTo>
                          <a:lnTo>
                            <a:pt x="63" y="119"/>
                          </a:lnTo>
                          <a:lnTo>
                            <a:pt x="69" y="109"/>
                          </a:lnTo>
                          <a:lnTo>
                            <a:pt x="75" y="102"/>
                          </a:lnTo>
                          <a:lnTo>
                            <a:pt x="79" y="83"/>
                          </a:lnTo>
                          <a:lnTo>
                            <a:pt x="88" y="71"/>
                          </a:lnTo>
                          <a:lnTo>
                            <a:pt x="94" y="62"/>
                          </a:lnTo>
                          <a:lnTo>
                            <a:pt x="100" y="55"/>
                          </a:lnTo>
                          <a:lnTo>
                            <a:pt x="100" y="50"/>
                          </a:lnTo>
                          <a:lnTo>
                            <a:pt x="113" y="40"/>
                          </a:lnTo>
                          <a:lnTo>
                            <a:pt x="115" y="22"/>
                          </a:lnTo>
                          <a:lnTo>
                            <a:pt x="118" y="12"/>
                          </a:lnTo>
                          <a:lnTo>
                            <a:pt x="106" y="8"/>
                          </a:lnTo>
                          <a:lnTo>
                            <a:pt x="99" y="0"/>
                          </a:lnTo>
                          <a:lnTo>
                            <a:pt x="88" y="8"/>
                          </a:lnTo>
                          <a:lnTo>
                            <a:pt x="79" y="25"/>
                          </a:lnTo>
                          <a:lnTo>
                            <a:pt x="69" y="39"/>
                          </a:lnTo>
                          <a:lnTo>
                            <a:pt x="60" y="49"/>
                          </a:lnTo>
                          <a:lnTo>
                            <a:pt x="56" y="49"/>
                          </a:lnTo>
                          <a:lnTo>
                            <a:pt x="47" y="55"/>
                          </a:lnTo>
                          <a:lnTo>
                            <a:pt x="43" y="61"/>
                          </a:lnTo>
                          <a:lnTo>
                            <a:pt x="22" y="64"/>
                          </a:lnTo>
                        </a:path>
                      </a:pathLst>
                    </a:custGeom>
                    <a:gradFill rotWithShape="0">
                      <a:gsLst>
                        <a:gs pos="0">
                          <a:srgbClr val="CCECFF">
                            <a:gamma/>
                            <a:tint val="50196"/>
                            <a:invGamma/>
                          </a:srgbClr>
                        </a:gs>
                        <a:gs pos="100000">
                          <a:srgbClr val="CCECFF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36" name="Freeform 392"/>
                    <p:cNvSpPr>
                      <a:spLocks/>
                    </p:cNvSpPr>
                    <p:nvPr/>
                  </p:nvSpPr>
                  <p:spPr bwMode="auto">
                    <a:xfrm>
                      <a:off x="2918" y="1210"/>
                      <a:ext cx="1616" cy="950"/>
                    </a:xfrm>
                    <a:custGeom>
                      <a:avLst/>
                      <a:gdLst/>
                      <a:ahLst/>
                      <a:cxnLst>
                        <a:cxn ang="0">
                          <a:pos x="94" y="397"/>
                        </a:cxn>
                        <a:cxn ang="0">
                          <a:pos x="107" y="328"/>
                        </a:cxn>
                        <a:cxn ang="0">
                          <a:pos x="162" y="288"/>
                        </a:cxn>
                        <a:cxn ang="0">
                          <a:pos x="224" y="269"/>
                        </a:cxn>
                        <a:cxn ang="0">
                          <a:pos x="241" y="230"/>
                        </a:cxn>
                        <a:cxn ang="0">
                          <a:pos x="321" y="194"/>
                        </a:cxn>
                        <a:cxn ang="0">
                          <a:pos x="372" y="144"/>
                        </a:cxn>
                        <a:cxn ang="0">
                          <a:pos x="349" y="119"/>
                        </a:cxn>
                        <a:cxn ang="0">
                          <a:pos x="353" y="96"/>
                        </a:cxn>
                        <a:cxn ang="0">
                          <a:pos x="302" y="129"/>
                        </a:cxn>
                        <a:cxn ang="0">
                          <a:pos x="286" y="197"/>
                        </a:cxn>
                        <a:cxn ang="0">
                          <a:pos x="250" y="218"/>
                        </a:cxn>
                        <a:cxn ang="0">
                          <a:pos x="232" y="182"/>
                        </a:cxn>
                        <a:cxn ang="0">
                          <a:pos x="184" y="199"/>
                        </a:cxn>
                        <a:cxn ang="0">
                          <a:pos x="171" y="172"/>
                        </a:cxn>
                        <a:cxn ang="0">
                          <a:pos x="172" y="146"/>
                        </a:cxn>
                        <a:cxn ang="0">
                          <a:pos x="224" y="128"/>
                        </a:cxn>
                        <a:cxn ang="0">
                          <a:pos x="258" y="82"/>
                        </a:cxn>
                        <a:cxn ang="0">
                          <a:pos x="312" y="28"/>
                        </a:cxn>
                        <a:cxn ang="0">
                          <a:pos x="387" y="13"/>
                        </a:cxn>
                        <a:cxn ang="0">
                          <a:pos x="487" y="54"/>
                        </a:cxn>
                        <a:cxn ang="0">
                          <a:pos x="452" y="119"/>
                        </a:cxn>
                        <a:cxn ang="0">
                          <a:pos x="487" y="152"/>
                        </a:cxn>
                        <a:cxn ang="0">
                          <a:pos x="518" y="115"/>
                        </a:cxn>
                        <a:cxn ang="0">
                          <a:pos x="652" y="100"/>
                        </a:cxn>
                        <a:cxn ang="0">
                          <a:pos x="814" y="18"/>
                        </a:cxn>
                        <a:cxn ang="0">
                          <a:pos x="1066" y="54"/>
                        </a:cxn>
                        <a:cxn ang="0">
                          <a:pos x="1523" y="121"/>
                        </a:cxn>
                        <a:cxn ang="0">
                          <a:pos x="1563" y="159"/>
                        </a:cxn>
                        <a:cxn ang="0">
                          <a:pos x="1578" y="287"/>
                        </a:cxn>
                        <a:cxn ang="0">
                          <a:pos x="1445" y="184"/>
                        </a:cxn>
                        <a:cxn ang="0">
                          <a:pos x="1341" y="231"/>
                        </a:cxn>
                        <a:cxn ang="0">
                          <a:pos x="1485" y="411"/>
                        </a:cxn>
                        <a:cxn ang="0">
                          <a:pos x="1426" y="490"/>
                        </a:cxn>
                        <a:cxn ang="0">
                          <a:pos x="1522" y="665"/>
                        </a:cxn>
                        <a:cxn ang="0">
                          <a:pos x="1424" y="756"/>
                        </a:cxn>
                        <a:cxn ang="0">
                          <a:pos x="1399" y="828"/>
                        </a:cxn>
                        <a:cxn ang="0">
                          <a:pos x="1394" y="898"/>
                        </a:cxn>
                        <a:cxn ang="0">
                          <a:pos x="1360" y="895"/>
                        </a:cxn>
                        <a:cxn ang="0">
                          <a:pos x="1259" y="749"/>
                        </a:cxn>
                        <a:cxn ang="0">
                          <a:pos x="1117" y="745"/>
                        </a:cxn>
                        <a:cxn ang="0">
                          <a:pos x="1031" y="830"/>
                        </a:cxn>
                        <a:cxn ang="0">
                          <a:pos x="856" y="644"/>
                        </a:cxn>
                        <a:cxn ang="0">
                          <a:pos x="624" y="580"/>
                        </a:cxn>
                        <a:cxn ang="0">
                          <a:pos x="800" y="695"/>
                        </a:cxn>
                        <a:cxn ang="0">
                          <a:pos x="595" y="798"/>
                        </a:cxn>
                        <a:cxn ang="0">
                          <a:pos x="542" y="700"/>
                        </a:cxn>
                        <a:cxn ang="0">
                          <a:pos x="456" y="587"/>
                        </a:cxn>
                        <a:cxn ang="0">
                          <a:pos x="406" y="503"/>
                        </a:cxn>
                        <a:cxn ang="0">
                          <a:pos x="383" y="465"/>
                        </a:cxn>
                        <a:cxn ang="0">
                          <a:pos x="352" y="440"/>
                        </a:cxn>
                        <a:cxn ang="0">
                          <a:pos x="340" y="484"/>
                        </a:cxn>
                        <a:cxn ang="0">
                          <a:pos x="297" y="416"/>
                        </a:cxn>
                        <a:cxn ang="0">
                          <a:pos x="249" y="393"/>
                        </a:cxn>
                        <a:cxn ang="0">
                          <a:pos x="300" y="452"/>
                        </a:cxn>
                        <a:cxn ang="0">
                          <a:pos x="278" y="465"/>
                        </a:cxn>
                        <a:cxn ang="0">
                          <a:pos x="237" y="425"/>
                        </a:cxn>
                        <a:cxn ang="0">
                          <a:pos x="190" y="399"/>
                        </a:cxn>
                        <a:cxn ang="0">
                          <a:pos x="128" y="433"/>
                        </a:cxn>
                        <a:cxn ang="0">
                          <a:pos x="115" y="474"/>
                        </a:cxn>
                        <a:cxn ang="0">
                          <a:pos x="72" y="502"/>
                        </a:cxn>
                        <a:cxn ang="0">
                          <a:pos x="9" y="484"/>
                        </a:cxn>
                      </a:cxnLst>
                      <a:rect l="0" t="0" r="r" b="b"/>
                      <a:pathLst>
                        <a:path w="1616" h="950">
                          <a:moveTo>
                            <a:pt x="0" y="425"/>
                          </a:moveTo>
                          <a:lnTo>
                            <a:pt x="14" y="412"/>
                          </a:lnTo>
                          <a:lnTo>
                            <a:pt x="23" y="402"/>
                          </a:lnTo>
                          <a:lnTo>
                            <a:pt x="42" y="402"/>
                          </a:lnTo>
                          <a:lnTo>
                            <a:pt x="63" y="405"/>
                          </a:lnTo>
                          <a:lnTo>
                            <a:pt x="78" y="399"/>
                          </a:lnTo>
                          <a:lnTo>
                            <a:pt x="94" y="397"/>
                          </a:lnTo>
                          <a:lnTo>
                            <a:pt x="95" y="380"/>
                          </a:lnTo>
                          <a:lnTo>
                            <a:pt x="104" y="368"/>
                          </a:lnTo>
                          <a:lnTo>
                            <a:pt x="82" y="355"/>
                          </a:lnTo>
                          <a:lnTo>
                            <a:pt x="79" y="344"/>
                          </a:lnTo>
                          <a:lnTo>
                            <a:pt x="81" y="330"/>
                          </a:lnTo>
                          <a:lnTo>
                            <a:pt x="97" y="330"/>
                          </a:lnTo>
                          <a:lnTo>
                            <a:pt x="107" y="328"/>
                          </a:lnTo>
                          <a:lnTo>
                            <a:pt x="109" y="330"/>
                          </a:lnTo>
                          <a:lnTo>
                            <a:pt x="121" y="321"/>
                          </a:lnTo>
                          <a:lnTo>
                            <a:pt x="132" y="316"/>
                          </a:lnTo>
                          <a:lnTo>
                            <a:pt x="137" y="316"/>
                          </a:lnTo>
                          <a:lnTo>
                            <a:pt x="144" y="308"/>
                          </a:lnTo>
                          <a:lnTo>
                            <a:pt x="153" y="305"/>
                          </a:lnTo>
                          <a:lnTo>
                            <a:pt x="162" y="288"/>
                          </a:lnTo>
                          <a:lnTo>
                            <a:pt x="168" y="293"/>
                          </a:lnTo>
                          <a:lnTo>
                            <a:pt x="179" y="282"/>
                          </a:lnTo>
                          <a:lnTo>
                            <a:pt x="181" y="282"/>
                          </a:lnTo>
                          <a:lnTo>
                            <a:pt x="196" y="271"/>
                          </a:lnTo>
                          <a:lnTo>
                            <a:pt x="204" y="269"/>
                          </a:lnTo>
                          <a:lnTo>
                            <a:pt x="216" y="269"/>
                          </a:lnTo>
                          <a:lnTo>
                            <a:pt x="224" y="269"/>
                          </a:lnTo>
                          <a:lnTo>
                            <a:pt x="218" y="255"/>
                          </a:lnTo>
                          <a:lnTo>
                            <a:pt x="215" y="243"/>
                          </a:lnTo>
                          <a:lnTo>
                            <a:pt x="212" y="218"/>
                          </a:lnTo>
                          <a:lnTo>
                            <a:pt x="230" y="216"/>
                          </a:lnTo>
                          <a:lnTo>
                            <a:pt x="238" y="212"/>
                          </a:lnTo>
                          <a:lnTo>
                            <a:pt x="234" y="222"/>
                          </a:lnTo>
                          <a:lnTo>
                            <a:pt x="241" y="230"/>
                          </a:lnTo>
                          <a:lnTo>
                            <a:pt x="249" y="238"/>
                          </a:lnTo>
                          <a:lnTo>
                            <a:pt x="253" y="244"/>
                          </a:lnTo>
                          <a:lnTo>
                            <a:pt x="274" y="243"/>
                          </a:lnTo>
                          <a:lnTo>
                            <a:pt x="291" y="221"/>
                          </a:lnTo>
                          <a:lnTo>
                            <a:pt x="305" y="210"/>
                          </a:lnTo>
                          <a:lnTo>
                            <a:pt x="312" y="203"/>
                          </a:lnTo>
                          <a:lnTo>
                            <a:pt x="321" y="194"/>
                          </a:lnTo>
                          <a:lnTo>
                            <a:pt x="330" y="182"/>
                          </a:lnTo>
                          <a:lnTo>
                            <a:pt x="337" y="187"/>
                          </a:lnTo>
                          <a:lnTo>
                            <a:pt x="337" y="179"/>
                          </a:lnTo>
                          <a:lnTo>
                            <a:pt x="342" y="175"/>
                          </a:lnTo>
                          <a:lnTo>
                            <a:pt x="355" y="178"/>
                          </a:lnTo>
                          <a:lnTo>
                            <a:pt x="377" y="197"/>
                          </a:lnTo>
                          <a:lnTo>
                            <a:pt x="372" y="144"/>
                          </a:lnTo>
                          <a:lnTo>
                            <a:pt x="353" y="168"/>
                          </a:lnTo>
                          <a:lnTo>
                            <a:pt x="339" y="166"/>
                          </a:lnTo>
                          <a:lnTo>
                            <a:pt x="334" y="152"/>
                          </a:lnTo>
                          <a:lnTo>
                            <a:pt x="334" y="144"/>
                          </a:lnTo>
                          <a:lnTo>
                            <a:pt x="330" y="140"/>
                          </a:lnTo>
                          <a:lnTo>
                            <a:pt x="342" y="128"/>
                          </a:lnTo>
                          <a:lnTo>
                            <a:pt x="349" y="119"/>
                          </a:lnTo>
                          <a:lnTo>
                            <a:pt x="356" y="116"/>
                          </a:lnTo>
                          <a:lnTo>
                            <a:pt x="362" y="115"/>
                          </a:lnTo>
                          <a:lnTo>
                            <a:pt x="367" y="107"/>
                          </a:lnTo>
                          <a:lnTo>
                            <a:pt x="372" y="106"/>
                          </a:lnTo>
                          <a:lnTo>
                            <a:pt x="380" y="106"/>
                          </a:lnTo>
                          <a:lnTo>
                            <a:pt x="367" y="93"/>
                          </a:lnTo>
                          <a:lnTo>
                            <a:pt x="353" y="96"/>
                          </a:lnTo>
                          <a:lnTo>
                            <a:pt x="344" y="96"/>
                          </a:lnTo>
                          <a:lnTo>
                            <a:pt x="337" y="91"/>
                          </a:lnTo>
                          <a:lnTo>
                            <a:pt x="337" y="100"/>
                          </a:lnTo>
                          <a:lnTo>
                            <a:pt x="330" y="109"/>
                          </a:lnTo>
                          <a:lnTo>
                            <a:pt x="319" y="124"/>
                          </a:lnTo>
                          <a:lnTo>
                            <a:pt x="309" y="129"/>
                          </a:lnTo>
                          <a:lnTo>
                            <a:pt x="302" y="129"/>
                          </a:lnTo>
                          <a:lnTo>
                            <a:pt x="299" y="140"/>
                          </a:lnTo>
                          <a:lnTo>
                            <a:pt x="299" y="144"/>
                          </a:lnTo>
                          <a:lnTo>
                            <a:pt x="293" y="149"/>
                          </a:lnTo>
                          <a:lnTo>
                            <a:pt x="300" y="166"/>
                          </a:lnTo>
                          <a:lnTo>
                            <a:pt x="305" y="175"/>
                          </a:lnTo>
                          <a:lnTo>
                            <a:pt x="296" y="188"/>
                          </a:lnTo>
                          <a:lnTo>
                            <a:pt x="286" y="197"/>
                          </a:lnTo>
                          <a:lnTo>
                            <a:pt x="283" y="210"/>
                          </a:lnTo>
                          <a:lnTo>
                            <a:pt x="277" y="221"/>
                          </a:lnTo>
                          <a:lnTo>
                            <a:pt x="271" y="221"/>
                          </a:lnTo>
                          <a:lnTo>
                            <a:pt x="262" y="222"/>
                          </a:lnTo>
                          <a:lnTo>
                            <a:pt x="253" y="227"/>
                          </a:lnTo>
                          <a:lnTo>
                            <a:pt x="250" y="225"/>
                          </a:lnTo>
                          <a:lnTo>
                            <a:pt x="250" y="218"/>
                          </a:lnTo>
                          <a:lnTo>
                            <a:pt x="249" y="206"/>
                          </a:lnTo>
                          <a:lnTo>
                            <a:pt x="241" y="206"/>
                          </a:lnTo>
                          <a:lnTo>
                            <a:pt x="237" y="199"/>
                          </a:lnTo>
                          <a:lnTo>
                            <a:pt x="238" y="188"/>
                          </a:lnTo>
                          <a:lnTo>
                            <a:pt x="240" y="182"/>
                          </a:lnTo>
                          <a:lnTo>
                            <a:pt x="238" y="179"/>
                          </a:lnTo>
                          <a:lnTo>
                            <a:pt x="232" y="182"/>
                          </a:lnTo>
                          <a:lnTo>
                            <a:pt x="230" y="182"/>
                          </a:lnTo>
                          <a:lnTo>
                            <a:pt x="225" y="181"/>
                          </a:lnTo>
                          <a:lnTo>
                            <a:pt x="222" y="179"/>
                          </a:lnTo>
                          <a:lnTo>
                            <a:pt x="215" y="185"/>
                          </a:lnTo>
                          <a:lnTo>
                            <a:pt x="207" y="193"/>
                          </a:lnTo>
                          <a:lnTo>
                            <a:pt x="200" y="200"/>
                          </a:lnTo>
                          <a:lnTo>
                            <a:pt x="184" y="199"/>
                          </a:lnTo>
                          <a:lnTo>
                            <a:pt x="174" y="197"/>
                          </a:lnTo>
                          <a:lnTo>
                            <a:pt x="166" y="190"/>
                          </a:lnTo>
                          <a:lnTo>
                            <a:pt x="166" y="185"/>
                          </a:lnTo>
                          <a:lnTo>
                            <a:pt x="171" y="179"/>
                          </a:lnTo>
                          <a:lnTo>
                            <a:pt x="176" y="175"/>
                          </a:lnTo>
                          <a:lnTo>
                            <a:pt x="181" y="169"/>
                          </a:lnTo>
                          <a:lnTo>
                            <a:pt x="171" y="172"/>
                          </a:lnTo>
                          <a:lnTo>
                            <a:pt x="166" y="165"/>
                          </a:lnTo>
                          <a:lnTo>
                            <a:pt x="166" y="160"/>
                          </a:lnTo>
                          <a:lnTo>
                            <a:pt x="181" y="159"/>
                          </a:lnTo>
                          <a:lnTo>
                            <a:pt x="194" y="157"/>
                          </a:lnTo>
                          <a:lnTo>
                            <a:pt x="185" y="153"/>
                          </a:lnTo>
                          <a:lnTo>
                            <a:pt x="172" y="154"/>
                          </a:lnTo>
                          <a:lnTo>
                            <a:pt x="172" y="146"/>
                          </a:lnTo>
                          <a:lnTo>
                            <a:pt x="178" y="140"/>
                          </a:lnTo>
                          <a:lnTo>
                            <a:pt x="191" y="134"/>
                          </a:lnTo>
                          <a:lnTo>
                            <a:pt x="196" y="128"/>
                          </a:lnTo>
                          <a:lnTo>
                            <a:pt x="200" y="125"/>
                          </a:lnTo>
                          <a:lnTo>
                            <a:pt x="210" y="124"/>
                          </a:lnTo>
                          <a:lnTo>
                            <a:pt x="219" y="125"/>
                          </a:lnTo>
                          <a:lnTo>
                            <a:pt x="224" y="128"/>
                          </a:lnTo>
                          <a:lnTo>
                            <a:pt x="231" y="124"/>
                          </a:lnTo>
                          <a:lnTo>
                            <a:pt x="224" y="122"/>
                          </a:lnTo>
                          <a:lnTo>
                            <a:pt x="224" y="110"/>
                          </a:lnTo>
                          <a:lnTo>
                            <a:pt x="243" y="97"/>
                          </a:lnTo>
                          <a:lnTo>
                            <a:pt x="253" y="88"/>
                          </a:lnTo>
                          <a:lnTo>
                            <a:pt x="259" y="87"/>
                          </a:lnTo>
                          <a:lnTo>
                            <a:pt x="258" y="82"/>
                          </a:lnTo>
                          <a:lnTo>
                            <a:pt x="266" y="72"/>
                          </a:lnTo>
                          <a:lnTo>
                            <a:pt x="277" y="59"/>
                          </a:lnTo>
                          <a:lnTo>
                            <a:pt x="288" y="53"/>
                          </a:lnTo>
                          <a:lnTo>
                            <a:pt x="280" y="47"/>
                          </a:lnTo>
                          <a:lnTo>
                            <a:pt x="303" y="34"/>
                          </a:lnTo>
                          <a:lnTo>
                            <a:pt x="314" y="35"/>
                          </a:lnTo>
                          <a:lnTo>
                            <a:pt x="312" y="28"/>
                          </a:lnTo>
                          <a:lnTo>
                            <a:pt x="333" y="26"/>
                          </a:lnTo>
                          <a:lnTo>
                            <a:pt x="371" y="3"/>
                          </a:lnTo>
                          <a:lnTo>
                            <a:pt x="377" y="0"/>
                          </a:lnTo>
                          <a:lnTo>
                            <a:pt x="370" y="18"/>
                          </a:lnTo>
                          <a:lnTo>
                            <a:pt x="378" y="9"/>
                          </a:lnTo>
                          <a:lnTo>
                            <a:pt x="389" y="6"/>
                          </a:lnTo>
                          <a:lnTo>
                            <a:pt x="387" y="13"/>
                          </a:lnTo>
                          <a:lnTo>
                            <a:pt x="417" y="4"/>
                          </a:lnTo>
                          <a:lnTo>
                            <a:pt x="431" y="12"/>
                          </a:lnTo>
                          <a:lnTo>
                            <a:pt x="411" y="19"/>
                          </a:lnTo>
                          <a:lnTo>
                            <a:pt x="418" y="28"/>
                          </a:lnTo>
                          <a:lnTo>
                            <a:pt x="448" y="26"/>
                          </a:lnTo>
                          <a:lnTo>
                            <a:pt x="490" y="40"/>
                          </a:lnTo>
                          <a:lnTo>
                            <a:pt x="487" y="54"/>
                          </a:lnTo>
                          <a:lnTo>
                            <a:pt x="470" y="68"/>
                          </a:lnTo>
                          <a:lnTo>
                            <a:pt x="443" y="75"/>
                          </a:lnTo>
                          <a:lnTo>
                            <a:pt x="439" y="91"/>
                          </a:lnTo>
                          <a:lnTo>
                            <a:pt x="440" y="106"/>
                          </a:lnTo>
                          <a:lnTo>
                            <a:pt x="448" y="109"/>
                          </a:lnTo>
                          <a:lnTo>
                            <a:pt x="449" y="116"/>
                          </a:lnTo>
                          <a:lnTo>
                            <a:pt x="452" y="119"/>
                          </a:lnTo>
                          <a:lnTo>
                            <a:pt x="458" y="122"/>
                          </a:lnTo>
                          <a:lnTo>
                            <a:pt x="459" y="131"/>
                          </a:lnTo>
                          <a:lnTo>
                            <a:pt x="468" y="141"/>
                          </a:lnTo>
                          <a:lnTo>
                            <a:pt x="468" y="146"/>
                          </a:lnTo>
                          <a:lnTo>
                            <a:pt x="477" y="146"/>
                          </a:lnTo>
                          <a:lnTo>
                            <a:pt x="480" y="149"/>
                          </a:lnTo>
                          <a:lnTo>
                            <a:pt x="487" y="152"/>
                          </a:lnTo>
                          <a:lnTo>
                            <a:pt x="492" y="147"/>
                          </a:lnTo>
                          <a:lnTo>
                            <a:pt x="496" y="140"/>
                          </a:lnTo>
                          <a:lnTo>
                            <a:pt x="499" y="135"/>
                          </a:lnTo>
                          <a:lnTo>
                            <a:pt x="507" y="138"/>
                          </a:lnTo>
                          <a:lnTo>
                            <a:pt x="515" y="128"/>
                          </a:lnTo>
                          <a:lnTo>
                            <a:pt x="515" y="121"/>
                          </a:lnTo>
                          <a:lnTo>
                            <a:pt x="518" y="115"/>
                          </a:lnTo>
                          <a:lnTo>
                            <a:pt x="520" y="110"/>
                          </a:lnTo>
                          <a:lnTo>
                            <a:pt x="537" y="106"/>
                          </a:lnTo>
                          <a:lnTo>
                            <a:pt x="552" y="101"/>
                          </a:lnTo>
                          <a:lnTo>
                            <a:pt x="571" y="96"/>
                          </a:lnTo>
                          <a:lnTo>
                            <a:pt x="593" y="100"/>
                          </a:lnTo>
                          <a:lnTo>
                            <a:pt x="616" y="100"/>
                          </a:lnTo>
                          <a:lnTo>
                            <a:pt x="652" y="100"/>
                          </a:lnTo>
                          <a:lnTo>
                            <a:pt x="658" y="63"/>
                          </a:lnTo>
                          <a:lnTo>
                            <a:pt x="679" y="65"/>
                          </a:lnTo>
                          <a:lnTo>
                            <a:pt x="694" y="93"/>
                          </a:lnTo>
                          <a:lnTo>
                            <a:pt x="697" y="69"/>
                          </a:lnTo>
                          <a:lnTo>
                            <a:pt x="764" y="4"/>
                          </a:lnTo>
                          <a:lnTo>
                            <a:pt x="791" y="4"/>
                          </a:lnTo>
                          <a:lnTo>
                            <a:pt x="814" y="18"/>
                          </a:lnTo>
                          <a:lnTo>
                            <a:pt x="845" y="16"/>
                          </a:lnTo>
                          <a:lnTo>
                            <a:pt x="887" y="40"/>
                          </a:lnTo>
                          <a:lnTo>
                            <a:pt x="934" y="53"/>
                          </a:lnTo>
                          <a:lnTo>
                            <a:pt x="968" y="50"/>
                          </a:lnTo>
                          <a:lnTo>
                            <a:pt x="1012" y="65"/>
                          </a:lnTo>
                          <a:lnTo>
                            <a:pt x="1049" y="65"/>
                          </a:lnTo>
                          <a:lnTo>
                            <a:pt x="1066" y="54"/>
                          </a:lnTo>
                          <a:lnTo>
                            <a:pt x="1108" y="54"/>
                          </a:lnTo>
                          <a:lnTo>
                            <a:pt x="1130" y="66"/>
                          </a:lnTo>
                          <a:lnTo>
                            <a:pt x="1186" y="66"/>
                          </a:lnTo>
                          <a:lnTo>
                            <a:pt x="1233" y="87"/>
                          </a:lnTo>
                          <a:lnTo>
                            <a:pt x="1320" y="84"/>
                          </a:lnTo>
                          <a:lnTo>
                            <a:pt x="1457" y="93"/>
                          </a:lnTo>
                          <a:lnTo>
                            <a:pt x="1523" y="121"/>
                          </a:lnTo>
                          <a:lnTo>
                            <a:pt x="1579" y="138"/>
                          </a:lnTo>
                          <a:lnTo>
                            <a:pt x="1615" y="153"/>
                          </a:lnTo>
                          <a:lnTo>
                            <a:pt x="1604" y="157"/>
                          </a:lnTo>
                          <a:lnTo>
                            <a:pt x="1579" y="146"/>
                          </a:lnTo>
                          <a:lnTo>
                            <a:pt x="1522" y="141"/>
                          </a:lnTo>
                          <a:lnTo>
                            <a:pt x="1538" y="153"/>
                          </a:lnTo>
                          <a:lnTo>
                            <a:pt x="1563" y="159"/>
                          </a:lnTo>
                          <a:lnTo>
                            <a:pt x="1556" y="178"/>
                          </a:lnTo>
                          <a:lnTo>
                            <a:pt x="1529" y="190"/>
                          </a:lnTo>
                          <a:lnTo>
                            <a:pt x="1520" y="209"/>
                          </a:lnTo>
                          <a:lnTo>
                            <a:pt x="1556" y="227"/>
                          </a:lnTo>
                          <a:lnTo>
                            <a:pt x="1581" y="250"/>
                          </a:lnTo>
                          <a:lnTo>
                            <a:pt x="1594" y="284"/>
                          </a:lnTo>
                          <a:lnTo>
                            <a:pt x="1578" y="287"/>
                          </a:lnTo>
                          <a:lnTo>
                            <a:pt x="1542" y="277"/>
                          </a:lnTo>
                          <a:lnTo>
                            <a:pt x="1506" y="252"/>
                          </a:lnTo>
                          <a:lnTo>
                            <a:pt x="1491" y="238"/>
                          </a:lnTo>
                          <a:lnTo>
                            <a:pt x="1482" y="221"/>
                          </a:lnTo>
                          <a:lnTo>
                            <a:pt x="1473" y="194"/>
                          </a:lnTo>
                          <a:lnTo>
                            <a:pt x="1458" y="185"/>
                          </a:lnTo>
                          <a:lnTo>
                            <a:pt x="1445" y="184"/>
                          </a:lnTo>
                          <a:lnTo>
                            <a:pt x="1433" y="187"/>
                          </a:lnTo>
                          <a:lnTo>
                            <a:pt x="1447" y="207"/>
                          </a:lnTo>
                          <a:lnTo>
                            <a:pt x="1411" y="210"/>
                          </a:lnTo>
                          <a:lnTo>
                            <a:pt x="1395" y="200"/>
                          </a:lnTo>
                          <a:lnTo>
                            <a:pt x="1364" y="206"/>
                          </a:lnTo>
                          <a:lnTo>
                            <a:pt x="1341" y="222"/>
                          </a:lnTo>
                          <a:lnTo>
                            <a:pt x="1341" y="231"/>
                          </a:lnTo>
                          <a:lnTo>
                            <a:pt x="1349" y="246"/>
                          </a:lnTo>
                          <a:lnTo>
                            <a:pt x="1386" y="250"/>
                          </a:lnTo>
                          <a:lnTo>
                            <a:pt x="1416" y="268"/>
                          </a:lnTo>
                          <a:lnTo>
                            <a:pt x="1466" y="316"/>
                          </a:lnTo>
                          <a:lnTo>
                            <a:pt x="1486" y="349"/>
                          </a:lnTo>
                          <a:lnTo>
                            <a:pt x="1489" y="383"/>
                          </a:lnTo>
                          <a:lnTo>
                            <a:pt x="1485" y="411"/>
                          </a:lnTo>
                          <a:lnTo>
                            <a:pt x="1473" y="411"/>
                          </a:lnTo>
                          <a:lnTo>
                            <a:pt x="1460" y="400"/>
                          </a:lnTo>
                          <a:lnTo>
                            <a:pt x="1441" y="413"/>
                          </a:lnTo>
                          <a:lnTo>
                            <a:pt x="1422" y="425"/>
                          </a:lnTo>
                          <a:lnTo>
                            <a:pt x="1419" y="447"/>
                          </a:lnTo>
                          <a:lnTo>
                            <a:pt x="1439" y="471"/>
                          </a:lnTo>
                          <a:lnTo>
                            <a:pt x="1426" y="490"/>
                          </a:lnTo>
                          <a:lnTo>
                            <a:pt x="1422" y="522"/>
                          </a:lnTo>
                          <a:lnTo>
                            <a:pt x="1447" y="543"/>
                          </a:lnTo>
                          <a:lnTo>
                            <a:pt x="1475" y="549"/>
                          </a:lnTo>
                          <a:lnTo>
                            <a:pt x="1504" y="571"/>
                          </a:lnTo>
                          <a:lnTo>
                            <a:pt x="1529" y="600"/>
                          </a:lnTo>
                          <a:lnTo>
                            <a:pt x="1531" y="644"/>
                          </a:lnTo>
                          <a:lnTo>
                            <a:pt x="1522" y="665"/>
                          </a:lnTo>
                          <a:lnTo>
                            <a:pt x="1495" y="683"/>
                          </a:lnTo>
                          <a:lnTo>
                            <a:pt x="1463" y="692"/>
                          </a:lnTo>
                          <a:lnTo>
                            <a:pt x="1442" y="705"/>
                          </a:lnTo>
                          <a:lnTo>
                            <a:pt x="1430" y="697"/>
                          </a:lnTo>
                          <a:lnTo>
                            <a:pt x="1420" y="705"/>
                          </a:lnTo>
                          <a:lnTo>
                            <a:pt x="1417" y="737"/>
                          </a:lnTo>
                          <a:lnTo>
                            <a:pt x="1424" y="756"/>
                          </a:lnTo>
                          <a:lnTo>
                            <a:pt x="1457" y="778"/>
                          </a:lnTo>
                          <a:lnTo>
                            <a:pt x="1470" y="800"/>
                          </a:lnTo>
                          <a:lnTo>
                            <a:pt x="1480" y="814"/>
                          </a:lnTo>
                          <a:lnTo>
                            <a:pt x="1478" y="837"/>
                          </a:lnTo>
                          <a:lnTo>
                            <a:pt x="1457" y="856"/>
                          </a:lnTo>
                          <a:lnTo>
                            <a:pt x="1435" y="856"/>
                          </a:lnTo>
                          <a:lnTo>
                            <a:pt x="1399" y="828"/>
                          </a:lnTo>
                          <a:lnTo>
                            <a:pt x="1374" y="818"/>
                          </a:lnTo>
                          <a:lnTo>
                            <a:pt x="1364" y="812"/>
                          </a:lnTo>
                          <a:lnTo>
                            <a:pt x="1354" y="827"/>
                          </a:lnTo>
                          <a:lnTo>
                            <a:pt x="1357" y="848"/>
                          </a:lnTo>
                          <a:lnTo>
                            <a:pt x="1366" y="864"/>
                          </a:lnTo>
                          <a:lnTo>
                            <a:pt x="1371" y="889"/>
                          </a:lnTo>
                          <a:lnTo>
                            <a:pt x="1394" y="898"/>
                          </a:lnTo>
                          <a:lnTo>
                            <a:pt x="1386" y="911"/>
                          </a:lnTo>
                          <a:lnTo>
                            <a:pt x="1388" y="930"/>
                          </a:lnTo>
                          <a:lnTo>
                            <a:pt x="1395" y="949"/>
                          </a:lnTo>
                          <a:lnTo>
                            <a:pt x="1380" y="948"/>
                          </a:lnTo>
                          <a:lnTo>
                            <a:pt x="1364" y="926"/>
                          </a:lnTo>
                          <a:lnTo>
                            <a:pt x="1366" y="902"/>
                          </a:lnTo>
                          <a:lnTo>
                            <a:pt x="1360" y="895"/>
                          </a:lnTo>
                          <a:lnTo>
                            <a:pt x="1354" y="868"/>
                          </a:lnTo>
                          <a:lnTo>
                            <a:pt x="1346" y="861"/>
                          </a:lnTo>
                          <a:lnTo>
                            <a:pt x="1343" y="824"/>
                          </a:lnTo>
                          <a:lnTo>
                            <a:pt x="1333" y="800"/>
                          </a:lnTo>
                          <a:lnTo>
                            <a:pt x="1315" y="780"/>
                          </a:lnTo>
                          <a:lnTo>
                            <a:pt x="1283" y="768"/>
                          </a:lnTo>
                          <a:lnTo>
                            <a:pt x="1259" y="749"/>
                          </a:lnTo>
                          <a:lnTo>
                            <a:pt x="1249" y="734"/>
                          </a:lnTo>
                          <a:lnTo>
                            <a:pt x="1233" y="718"/>
                          </a:lnTo>
                          <a:lnTo>
                            <a:pt x="1208" y="681"/>
                          </a:lnTo>
                          <a:lnTo>
                            <a:pt x="1186" y="684"/>
                          </a:lnTo>
                          <a:lnTo>
                            <a:pt x="1156" y="702"/>
                          </a:lnTo>
                          <a:lnTo>
                            <a:pt x="1143" y="717"/>
                          </a:lnTo>
                          <a:lnTo>
                            <a:pt x="1117" y="745"/>
                          </a:lnTo>
                          <a:lnTo>
                            <a:pt x="1097" y="774"/>
                          </a:lnTo>
                          <a:lnTo>
                            <a:pt x="1090" y="784"/>
                          </a:lnTo>
                          <a:lnTo>
                            <a:pt x="1097" y="820"/>
                          </a:lnTo>
                          <a:lnTo>
                            <a:pt x="1096" y="853"/>
                          </a:lnTo>
                          <a:lnTo>
                            <a:pt x="1072" y="877"/>
                          </a:lnTo>
                          <a:lnTo>
                            <a:pt x="1059" y="878"/>
                          </a:lnTo>
                          <a:lnTo>
                            <a:pt x="1031" y="830"/>
                          </a:lnTo>
                          <a:lnTo>
                            <a:pt x="1009" y="795"/>
                          </a:lnTo>
                          <a:lnTo>
                            <a:pt x="965" y="730"/>
                          </a:lnTo>
                          <a:lnTo>
                            <a:pt x="963" y="705"/>
                          </a:lnTo>
                          <a:lnTo>
                            <a:pt x="953" y="693"/>
                          </a:lnTo>
                          <a:lnTo>
                            <a:pt x="946" y="709"/>
                          </a:lnTo>
                          <a:lnTo>
                            <a:pt x="907" y="672"/>
                          </a:lnTo>
                          <a:lnTo>
                            <a:pt x="856" y="644"/>
                          </a:lnTo>
                          <a:lnTo>
                            <a:pt x="823" y="650"/>
                          </a:lnTo>
                          <a:lnTo>
                            <a:pt x="776" y="647"/>
                          </a:lnTo>
                          <a:lnTo>
                            <a:pt x="754" y="627"/>
                          </a:lnTo>
                          <a:lnTo>
                            <a:pt x="729" y="630"/>
                          </a:lnTo>
                          <a:lnTo>
                            <a:pt x="694" y="621"/>
                          </a:lnTo>
                          <a:lnTo>
                            <a:pt x="620" y="552"/>
                          </a:lnTo>
                          <a:lnTo>
                            <a:pt x="624" y="580"/>
                          </a:lnTo>
                          <a:lnTo>
                            <a:pt x="647" y="619"/>
                          </a:lnTo>
                          <a:lnTo>
                            <a:pt x="672" y="647"/>
                          </a:lnTo>
                          <a:lnTo>
                            <a:pt x="698" y="662"/>
                          </a:lnTo>
                          <a:lnTo>
                            <a:pt x="728" y="650"/>
                          </a:lnTo>
                          <a:lnTo>
                            <a:pt x="751" y="650"/>
                          </a:lnTo>
                          <a:lnTo>
                            <a:pt x="782" y="675"/>
                          </a:lnTo>
                          <a:lnTo>
                            <a:pt x="800" y="695"/>
                          </a:lnTo>
                          <a:lnTo>
                            <a:pt x="797" y="706"/>
                          </a:lnTo>
                          <a:lnTo>
                            <a:pt x="744" y="761"/>
                          </a:lnTo>
                          <a:lnTo>
                            <a:pt x="708" y="781"/>
                          </a:lnTo>
                          <a:lnTo>
                            <a:pt x="635" y="809"/>
                          </a:lnTo>
                          <a:lnTo>
                            <a:pt x="613" y="818"/>
                          </a:lnTo>
                          <a:lnTo>
                            <a:pt x="599" y="809"/>
                          </a:lnTo>
                          <a:lnTo>
                            <a:pt x="595" y="798"/>
                          </a:lnTo>
                          <a:lnTo>
                            <a:pt x="593" y="781"/>
                          </a:lnTo>
                          <a:lnTo>
                            <a:pt x="588" y="765"/>
                          </a:lnTo>
                          <a:lnTo>
                            <a:pt x="577" y="752"/>
                          </a:lnTo>
                          <a:lnTo>
                            <a:pt x="568" y="740"/>
                          </a:lnTo>
                          <a:lnTo>
                            <a:pt x="555" y="724"/>
                          </a:lnTo>
                          <a:lnTo>
                            <a:pt x="548" y="714"/>
                          </a:lnTo>
                          <a:lnTo>
                            <a:pt x="542" y="700"/>
                          </a:lnTo>
                          <a:lnTo>
                            <a:pt x="532" y="689"/>
                          </a:lnTo>
                          <a:lnTo>
                            <a:pt x="515" y="659"/>
                          </a:lnTo>
                          <a:lnTo>
                            <a:pt x="507" y="647"/>
                          </a:lnTo>
                          <a:lnTo>
                            <a:pt x="495" y="631"/>
                          </a:lnTo>
                          <a:lnTo>
                            <a:pt x="476" y="609"/>
                          </a:lnTo>
                          <a:lnTo>
                            <a:pt x="465" y="596"/>
                          </a:lnTo>
                          <a:lnTo>
                            <a:pt x="456" y="587"/>
                          </a:lnTo>
                          <a:lnTo>
                            <a:pt x="446" y="568"/>
                          </a:lnTo>
                          <a:lnTo>
                            <a:pt x="477" y="550"/>
                          </a:lnTo>
                          <a:lnTo>
                            <a:pt x="490" y="512"/>
                          </a:lnTo>
                          <a:lnTo>
                            <a:pt x="461" y="502"/>
                          </a:lnTo>
                          <a:lnTo>
                            <a:pt x="420" y="508"/>
                          </a:lnTo>
                          <a:lnTo>
                            <a:pt x="411" y="503"/>
                          </a:lnTo>
                          <a:lnTo>
                            <a:pt x="406" y="503"/>
                          </a:lnTo>
                          <a:lnTo>
                            <a:pt x="400" y="503"/>
                          </a:lnTo>
                          <a:lnTo>
                            <a:pt x="396" y="503"/>
                          </a:lnTo>
                          <a:lnTo>
                            <a:pt x="395" y="496"/>
                          </a:lnTo>
                          <a:lnTo>
                            <a:pt x="392" y="490"/>
                          </a:lnTo>
                          <a:lnTo>
                            <a:pt x="392" y="478"/>
                          </a:lnTo>
                          <a:lnTo>
                            <a:pt x="384" y="472"/>
                          </a:lnTo>
                          <a:lnTo>
                            <a:pt x="383" y="465"/>
                          </a:lnTo>
                          <a:lnTo>
                            <a:pt x="378" y="463"/>
                          </a:lnTo>
                          <a:lnTo>
                            <a:pt x="374" y="458"/>
                          </a:lnTo>
                          <a:lnTo>
                            <a:pt x="372" y="452"/>
                          </a:lnTo>
                          <a:lnTo>
                            <a:pt x="370" y="446"/>
                          </a:lnTo>
                          <a:lnTo>
                            <a:pt x="367" y="440"/>
                          </a:lnTo>
                          <a:lnTo>
                            <a:pt x="358" y="440"/>
                          </a:lnTo>
                          <a:lnTo>
                            <a:pt x="352" y="440"/>
                          </a:lnTo>
                          <a:lnTo>
                            <a:pt x="349" y="440"/>
                          </a:lnTo>
                          <a:lnTo>
                            <a:pt x="347" y="450"/>
                          </a:lnTo>
                          <a:lnTo>
                            <a:pt x="347" y="458"/>
                          </a:lnTo>
                          <a:lnTo>
                            <a:pt x="347" y="466"/>
                          </a:lnTo>
                          <a:lnTo>
                            <a:pt x="347" y="475"/>
                          </a:lnTo>
                          <a:lnTo>
                            <a:pt x="347" y="481"/>
                          </a:lnTo>
                          <a:lnTo>
                            <a:pt x="340" y="484"/>
                          </a:lnTo>
                          <a:lnTo>
                            <a:pt x="334" y="490"/>
                          </a:lnTo>
                          <a:lnTo>
                            <a:pt x="325" y="481"/>
                          </a:lnTo>
                          <a:lnTo>
                            <a:pt x="319" y="469"/>
                          </a:lnTo>
                          <a:lnTo>
                            <a:pt x="321" y="456"/>
                          </a:lnTo>
                          <a:lnTo>
                            <a:pt x="312" y="436"/>
                          </a:lnTo>
                          <a:lnTo>
                            <a:pt x="308" y="424"/>
                          </a:lnTo>
                          <a:lnTo>
                            <a:pt x="297" y="416"/>
                          </a:lnTo>
                          <a:lnTo>
                            <a:pt x="286" y="409"/>
                          </a:lnTo>
                          <a:lnTo>
                            <a:pt x="280" y="399"/>
                          </a:lnTo>
                          <a:lnTo>
                            <a:pt x="275" y="391"/>
                          </a:lnTo>
                          <a:lnTo>
                            <a:pt x="265" y="390"/>
                          </a:lnTo>
                          <a:lnTo>
                            <a:pt x="262" y="385"/>
                          </a:lnTo>
                          <a:lnTo>
                            <a:pt x="255" y="385"/>
                          </a:lnTo>
                          <a:lnTo>
                            <a:pt x="249" y="393"/>
                          </a:lnTo>
                          <a:lnTo>
                            <a:pt x="243" y="399"/>
                          </a:lnTo>
                          <a:lnTo>
                            <a:pt x="256" y="406"/>
                          </a:lnTo>
                          <a:lnTo>
                            <a:pt x="263" y="416"/>
                          </a:lnTo>
                          <a:lnTo>
                            <a:pt x="277" y="430"/>
                          </a:lnTo>
                          <a:lnTo>
                            <a:pt x="283" y="436"/>
                          </a:lnTo>
                          <a:lnTo>
                            <a:pt x="293" y="440"/>
                          </a:lnTo>
                          <a:lnTo>
                            <a:pt x="300" y="452"/>
                          </a:lnTo>
                          <a:lnTo>
                            <a:pt x="291" y="462"/>
                          </a:lnTo>
                          <a:lnTo>
                            <a:pt x="290" y="458"/>
                          </a:lnTo>
                          <a:lnTo>
                            <a:pt x="290" y="452"/>
                          </a:lnTo>
                          <a:lnTo>
                            <a:pt x="286" y="465"/>
                          </a:lnTo>
                          <a:lnTo>
                            <a:pt x="284" y="477"/>
                          </a:lnTo>
                          <a:lnTo>
                            <a:pt x="275" y="480"/>
                          </a:lnTo>
                          <a:lnTo>
                            <a:pt x="278" y="465"/>
                          </a:lnTo>
                          <a:lnTo>
                            <a:pt x="277" y="458"/>
                          </a:lnTo>
                          <a:lnTo>
                            <a:pt x="266" y="453"/>
                          </a:lnTo>
                          <a:lnTo>
                            <a:pt x="262" y="450"/>
                          </a:lnTo>
                          <a:lnTo>
                            <a:pt x="258" y="444"/>
                          </a:lnTo>
                          <a:lnTo>
                            <a:pt x="249" y="438"/>
                          </a:lnTo>
                          <a:lnTo>
                            <a:pt x="243" y="434"/>
                          </a:lnTo>
                          <a:lnTo>
                            <a:pt x="237" y="425"/>
                          </a:lnTo>
                          <a:lnTo>
                            <a:pt x="230" y="421"/>
                          </a:lnTo>
                          <a:lnTo>
                            <a:pt x="225" y="412"/>
                          </a:lnTo>
                          <a:lnTo>
                            <a:pt x="224" y="405"/>
                          </a:lnTo>
                          <a:lnTo>
                            <a:pt x="218" y="402"/>
                          </a:lnTo>
                          <a:lnTo>
                            <a:pt x="212" y="397"/>
                          </a:lnTo>
                          <a:lnTo>
                            <a:pt x="200" y="397"/>
                          </a:lnTo>
                          <a:lnTo>
                            <a:pt x="190" y="399"/>
                          </a:lnTo>
                          <a:lnTo>
                            <a:pt x="178" y="397"/>
                          </a:lnTo>
                          <a:lnTo>
                            <a:pt x="157" y="399"/>
                          </a:lnTo>
                          <a:lnTo>
                            <a:pt x="143" y="400"/>
                          </a:lnTo>
                          <a:lnTo>
                            <a:pt x="138" y="403"/>
                          </a:lnTo>
                          <a:lnTo>
                            <a:pt x="137" y="412"/>
                          </a:lnTo>
                          <a:lnTo>
                            <a:pt x="137" y="422"/>
                          </a:lnTo>
                          <a:lnTo>
                            <a:pt x="128" y="433"/>
                          </a:lnTo>
                          <a:lnTo>
                            <a:pt x="122" y="437"/>
                          </a:lnTo>
                          <a:lnTo>
                            <a:pt x="119" y="440"/>
                          </a:lnTo>
                          <a:lnTo>
                            <a:pt x="115" y="450"/>
                          </a:lnTo>
                          <a:lnTo>
                            <a:pt x="112" y="456"/>
                          </a:lnTo>
                          <a:lnTo>
                            <a:pt x="116" y="461"/>
                          </a:lnTo>
                          <a:lnTo>
                            <a:pt x="116" y="469"/>
                          </a:lnTo>
                          <a:lnTo>
                            <a:pt x="115" y="474"/>
                          </a:lnTo>
                          <a:lnTo>
                            <a:pt x="112" y="480"/>
                          </a:lnTo>
                          <a:lnTo>
                            <a:pt x="104" y="490"/>
                          </a:lnTo>
                          <a:lnTo>
                            <a:pt x="100" y="486"/>
                          </a:lnTo>
                          <a:lnTo>
                            <a:pt x="95" y="488"/>
                          </a:lnTo>
                          <a:lnTo>
                            <a:pt x="90" y="493"/>
                          </a:lnTo>
                          <a:lnTo>
                            <a:pt x="81" y="494"/>
                          </a:lnTo>
                          <a:lnTo>
                            <a:pt x="72" y="502"/>
                          </a:lnTo>
                          <a:lnTo>
                            <a:pt x="63" y="503"/>
                          </a:lnTo>
                          <a:lnTo>
                            <a:pt x="54" y="503"/>
                          </a:lnTo>
                          <a:lnTo>
                            <a:pt x="45" y="503"/>
                          </a:lnTo>
                          <a:lnTo>
                            <a:pt x="26" y="508"/>
                          </a:lnTo>
                          <a:lnTo>
                            <a:pt x="17" y="508"/>
                          </a:lnTo>
                          <a:lnTo>
                            <a:pt x="13" y="497"/>
                          </a:lnTo>
                          <a:lnTo>
                            <a:pt x="9" y="484"/>
                          </a:lnTo>
                          <a:lnTo>
                            <a:pt x="6" y="472"/>
                          </a:lnTo>
                          <a:lnTo>
                            <a:pt x="4" y="461"/>
                          </a:lnTo>
                          <a:lnTo>
                            <a:pt x="4" y="446"/>
                          </a:lnTo>
                          <a:lnTo>
                            <a:pt x="0" y="425"/>
                          </a:lnTo>
                        </a:path>
                      </a:pathLst>
                    </a:custGeom>
                    <a:gradFill rotWithShape="0">
                      <a:gsLst>
                        <a:gs pos="0">
                          <a:srgbClr val="CCECFF">
                            <a:gamma/>
                            <a:tint val="50196"/>
                            <a:invGamma/>
                          </a:srgbClr>
                        </a:gs>
                        <a:gs pos="100000">
                          <a:srgbClr val="CCECFF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2137" name="Group 393"/>
                <p:cNvGrpSpPr>
                  <a:grpSpLocks/>
                </p:cNvGrpSpPr>
                <p:nvPr/>
              </p:nvGrpSpPr>
              <p:grpSpPr bwMode="auto">
                <a:xfrm>
                  <a:off x="690" y="1188"/>
                  <a:ext cx="1756" cy="2093"/>
                  <a:chOff x="690" y="1188"/>
                  <a:chExt cx="1756" cy="2093"/>
                </a:xfrm>
              </p:grpSpPr>
              <p:sp>
                <p:nvSpPr>
                  <p:cNvPr id="32138" name="Freeform 394"/>
                  <p:cNvSpPr>
                    <a:spLocks/>
                  </p:cNvSpPr>
                  <p:nvPr/>
                </p:nvSpPr>
                <p:spPr bwMode="auto">
                  <a:xfrm>
                    <a:off x="690" y="3132"/>
                    <a:ext cx="441" cy="139"/>
                  </a:xfrm>
                  <a:custGeom>
                    <a:avLst/>
                    <a:gdLst/>
                    <a:ahLst/>
                    <a:cxnLst>
                      <a:cxn ang="0">
                        <a:pos x="91" y="51"/>
                      </a:cxn>
                      <a:cxn ang="0">
                        <a:pos x="113" y="53"/>
                      </a:cxn>
                      <a:cxn ang="0">
                        <a:pos x="143" y="44"/>
                      </a:cxn>
                      <a:cxn ang="0">
                        <a:pos x="162" y="41"/>
                      </a:cxn>
                      <a:cxn ang="0">
                        <a:pos x="180" y="42"/>
                      </a:cxn>
                      <a:cxn ang="0">
                        <a:pos x="215" y="26"/>
                      </a:cxn>
                      <a:cxn ang="0">
                        <a:pos x="246" y="22"/>
                      </a:cxn>
                      <a:cxn ang="0">
                        <a:pos x="281" y="23"/>
                      </a:cxn>
                      <a:cxn ang="0">
                        <a:pos x="320" y="23"/>
                      </a:cxn>
                      <a:cxn ang="0">
                        <a:pos x="352" y="32"/>
                      </a:cxn>
                      <a:cxn ang="0">
                        <a:pos x="386" y="16"/>
                      </a:cxn>
                      <a:cxn ang="0">
                        <a:pos x="415" y="1"/>
                      </a:cxn>
                      <a:cxn ang="0">
                        <a:pos x="432" y="10"/>
                      </a:cxn>
                      <a:cxn ang="0">
                        <a:pos x="414" y="25"/>
                      </a:cxn>
                      <a:cxn ang="0">
                        <a:pos x="393" y="42"/>
                      </a:cxn>
                      <a:cxn ang="0">
                        <a:pos x="373" y="54"/>
                      </a:cxn>
                      <a:cxn ang="0">
                        <a:pos x="356" y="65"/>
                      </a:cxn>
                      <a:cxn ang="0">
                        <a:pos x="336" y="70"/>
                      </a:cxn>
                      <a:cxn ang="0">
                        <a:pos x="309" y="85"/>
                      </a:cxn>
                      <a:cxn ang="0">
                        <a:pos x="281" y="95"/>
                      </a:cxn>
                      <a:cxn ang="0">
                        <a:pos x="253" y="106"/>
                      </a:cxn>
                      <a:cxn ang="0">
                        <a:pos x="224" y="116"/>
                      </a:cxn>
                      <a:cxn ang="0">
                        <a:pos x="197" y="122"/>
                      </a:cxn>
                      <a:cxn ang="0">
                        <a:pos x="166" y="129"/>
                      </a:cxn>
                      <a:cxn ang="0">
                        <a:pos x="135" y="135"/>
                      </a:cxn>
                      <a:cxn ang="0">
                        <a:pos x="102" y="138"/>
                      </a:cxn>
                      <a:cxn ang="0">
                        <a:pos x="69" y="138"/>
                      </a:cxn>
                      <a:cxn ang="0">
                        <a:pos x="41" y="125"/>
                      </a:cxn>
                      <a:cxn ang="0">
                        <a:pos x="13" y="106"/>
                      </a:cxn>
                      <a:cxn ang="0">
                        <a:pos x="38" y="92"/>
                      </a:cxn>
                      <a:cxn ang="0">
                        <a:pos x="47" y="90"/>
                      </a:cxn>
                      <a:cxn ang="0">
                        <a:pos x="71" y="92"/>
                      </a:cxn>
                      <a:cxn ang="0">
                        <a:pos x="84" y="100"/>
                      </a:cxn>
                      <a:cxn ang="0">
                        <a:pos x="99" y="100"/>
                      </a:cxn>
                      <a:cxn ang="0">
                        <a:pos x="104" y="78"/>
                      </a:cxn>
                    </a:cxnLst>
                    <a:rect l="0" t="0" r="r" b="b"/>
                    <a:pathLst>
                      <a:path w="441" h="139">
                        <a:moveTo>
                          <a:pt x="93" y="66"/>
                        </a:moveTo>
                        <a:lnTo>
                          <a:pt x="91" y="51"/>
                        </a:lnTo>
                        <a:lnTo>
                          <a:pt x="100" y="48"/>
                        </a:lnTo>
                        <a:lnTo>
                          <a:pt x="113" y="53"/>
                        </a:lnTo>
                        <a:lnTo>
                          <a:pt x="130" y="57"/>
                        </a:lnTo>
                        <a:lnTo>
                          <a:pt x="143" y="44"/>
                        </a:lnTo>
                        <a:lnTo>
                          <a:pt x="141" y="35"/>
                        </a:lnTo>
                        <a:lnTo>
                          <a:pt x="162" y="41"/>
                        </a:lnTo>
                        <a:lnTo>
                          <a:pt x="171" y="41"/>
                        </a:lnTo>
                        <a:lnTo>
                          <a:pt x="180" y="42"/>
                        </a:lnTo>
                        <a:lnTo>
                          <a:pt x="196" y="31"/>
                        </a:lnTo>
                        <a:lnTo>
                          <a:pt x="215" y="26"/>
                        </a:lnTo>
                        <a:lnTo>
                          <a:pt x="234" y="26"/>
                        </a:lnTo>
                        <a:lnTo>
                          <a:pt x="246" y="22"/>
                        </a:lnTo>
                        <a:lnTo>
                          <a:pt x="265" y="23"/>
                        </a:lnTo>
                        <a:lnTo>
                          <a:pt x="281" y="23"/>
                        </a:lnTo>
                        <a:lnTo>
                          <a:pt x="296" y="22"/>
                        </a:lnTo>
                        <a:lnTo>
                          <a:pt x="320" y="23"/>
                        </a:lnTo>
                        <a:lnTo>
                          <a:pt x="330" y="22"/>
                        </a:lnTo>
                        <a:lnTo>
                          <a:pt x="352" y="32"/>
                        </a:lnTo>
                        <a:lnTo>
                          <a:pt x="373" y="29"/>
                        </a:lnTo>
                        <a:lnTo>
                          <a:pt x="386" y="16"/>
                        </a:lnTo>
                        <a:lnTo>
                          <a:pt x="398" y="13"/>
                        </a:lnTo>
                        <a:lnTo>
                          <a:pt x="415" y="1"/>
                        </a:lnTo>
                        <a:lnTo>
                          <a:pt x="440" y="0"/>
                        </a:lnTo>
                        <a:lnTo>
                          <a:pt x="432" y="10"/>
                        </a:lnTo>
                        <a:lnTo>
                          <a:pt x="423" y="16"/>
                        </a:lnTo>
                        <a:lnTo>
                          <a:pt x="414" y="25"/>
                        </a:lnTo>
                        <a:lnTo>
                          <a:pt x="401" y="34"/>
                        </a:lnTo>
                        <a:lnTo>
                          <a:pt x="393" y="42"/>
                        </a:lnTo>
                        <a:lnTo>
                          <a:pt x="381" y="48"/>
                        </a:lnTo>
                        <a:lnTo>
                          <a:pt x="373" y="54"/>
                        </a:lnTo>
                        <a:lnTo>
                          <a:pt x="364" y="59"/>
                        </a:lnTo>
                        <a:lnTo>
                          <a:pt x="356" y="65"/>
                        </a:lnTo>
                        <a:lnTo>
                          <a:pt x="345" y="66"/>
                        </a:lnTo>
                        <a:lnTo>
                          <a:pt x="336" y="70"/>
                        </a:lnTo>
                        <a:lnTo>
                          <a:pt x="327" y="76"/>
                        </a:lnTo>
                        <a:lnTo>
                          <a:pt x="309" y="85"/>
                        </a:lnTo>
                        <a:lnTo>
                          <a:pt x="296" y="88"/>
                        </a:lnTo>
                        <a:lnTo>
                          <a:pt x="281" y="95"/>
                        </a:lnTo>
                        <a:lnTo>
                          <a:pt x="267" y="100"/>
                        </a:lnTo>
                        <a:lnTo>
                          <a:pt x="253" y="106"/>
                        </a:lnTo>
                        <a:lnTo>
                          <a:pt x="239" y="110"/>
                        </a:lnTo>
                        <a:lnTo>
                          <a:pt x="224" y="116"/>
                        </a:lnTo>
                        <a:lnTo>
                          <a:pt x="211" y="119"/>
                        </a:lnTo>
                        <a:lnTo>
                          <a:pt x="197" y="122"/>
                        </a:lnTo>
                        <a:lnTo>
                          <a:pt x="184" y="126"/>
                        </a:lnTo>
                        <a:lnTo>
                          <a:pt x="166" y="129"/>
                        </a:lnTo>
                        <a:lnTo>
                          <a:pt x="150" y="131"/>
                        </a:lnTo>
                        <a:lnTo>
                          <a:pt x="135" y="135"/>
                        </a:lnTo>
                        <a:lnTo>
                          <a:pt x="118" y="138"/>
                        </a:lnTo>
                        <a:lnTo>
                          <a:pt x="102" y="138"/>
                        </a:lnTo>
                        <a:lnTo>
                          <a:pt x="85" y="137"/>
                        </a:lnTo>
                        <a:lnTo>
                          <a:pt x="69" y="138"/>
                        </a:lnTo>
                        <a:lnTo>
                          <a:pt x="54" y="131"/>
                        </a:lnTo>
                        <a:lnTo>
                          <a:pt x="41" y="125"/>
                        </a:lnTo>
                        <a:lnTo>
                          <a:pt x="28" y="117"/>
                        </a:lnTo>
                        <a:lnTo>
                          <a:pt x="13" y="106"/>
                        </a:lnTo>
                        <a:lnTo>
                          <a:pt x="0" y="97"/>
                        </a:lnTo>
                        <a:lnTo>
                          <a:pt x="38" y="92"/>
                        </a:lnTo>
                        <a:lnTo>
                          <a:pt x="44" y="92"/>
                        </a:lnTo>
                        <a:lnTo>
                          <a:pt x="47" y="90"/>
                        </a:lnTo>
                        <a:lnTo>
                          <a:pt x="59" y="88"/>
                        </a:lnTo>
                        <a:lnTo>
                          <a:pt x="71" y="92"/>
                        </a:lnTo>
                        <a:lnTo>
                          <a:pt x="79" y="100"/>
                        </a:lnTo>
                        <a:lnTo>
                          <a:pt x="84" y="100"/>
                        </a:lnTo>
                        <a:lnTo>
                          <a:pt x="90" y="104"/>
                        </a:lnTo>
                        <a:lnTo>
                          <a:pt x="99" y="100"/>
                        </a:lnTo>
                        <a:lnTo>
                          <a:pt x="102" y="88"/>
                        </a:lnTo>
                        <a:lnTo>
                          <a:pt x="104" y="78"/>
                        </a:lnTo>
                        <a:lnTo>
                          <a:pt x="93" y="66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CECFF">
                          <a:gamma/>
                          <a:tint val="50196"/>
                          <a:invGamma/>
                        </a:srgbClr>
                      </a:gs>
                      <a:gs pos="100000">
                        <a:srgbClr val="CCEC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39" name="Freeform 395"/>
                  <p:cNvSpPr>
                    <a:spLocks/>
                  </p:cNvSpPr>
                  <p:nvPr/>
                </p:nvSpPr>
                <p:spPr bwMode="auto">
                  <a:xfrm>
                    <a:off x="1905" y="3036"/>
                    <a:ext cx="451" cy="245"/>
                  </a:xfrm>
                  <a:custGeom>
                    <a:avLst/>
                    <a:gdLst/>
                    <a:ahLst/>
                    <a:cxnLst>
                      <a:cxn ang="0">
                        <a:pos x="220" y="32"/>
                      </a:cxn>
                      <a:cxn ang="0">
                        <a:pos x="205" y="47"/>
                      </a:cxn>
                      <a:cxn ang="0">
                        <a:pos x="192" y="53"/>
                      </a:cxn>
                      <a:cxn ang="0">
                        <a:pos x="207" y="72"/>
                      </a:cxn>
                      <a:cxn ang="0">
                        <a:pos x="227" y="109"/>
                      </a:cxn>
                      <a:cxn ang="0">
                        <a:pos x="224" y="140"/>
                      </a:cxn>
                      <a:cxn ang="0">
                        <a:pos x="189" y="172"/>
                      </a:cxn>
                      <a:cxn ang="0">
                        <a:pos x="158" y="174"/>
                      </a:cxn>
                      <a:cxn ang="0">
                        <a:pos x="137" y="172"/>
                      </a:cxn>
                      <a:cxn ang="0">
                        <a:pos x="143" y="186"/>
                      </a:cxn>
                      <a:cxn ang="0">
                        <a:pos x="158" y="193"/>
                      </a:cxn>
                      <a:cxn ang="0">
                        <a:pos x="216" y="199"/>
                      </a:cxn>
                      <a:cxn ang="0">
                        <a:pos x="285" y="199"/>
                      </a:cxn>
                      <a:cxn ang="0">
                        <a:pos x="330" y="183"/>
                      </a:cxn>
                      <a:cxn ang="0">
                        <a:pos x="354" y="168"/>
                      </a:cxn>
                      <a:cxn ang="0">
                        <a:pos x="373" y="158"/>
                      </a:cxn>
                      <a:cxn ang="0">
                        <a:pos x="406" y="144"/>
                      </a:cxn>
                      <a:cxn ang="0">
                        <a:pos x="445" y="140"/>
                      </a:cxn>
                      <a:cxn ang="0">
                        <a:pos x="428" y="165"/>
                      </a:cxn>
                      <a:cxn ang="0">
                        <a:pos x="404" y="186"/>
                      </a:cxn>
                      <a:cxn ang="0">
                        <a:pos x="381" y="203"/>
                      </a:cxn>
                      <a:cxn ang="0">
                        <a:pos x="344" y="225"/>
                      </a:cxn>
                      <a:cxn ang="0">
                        <a:pos x="308" y="237"/>
                      </a:cxn>
                      <a:cxn ang="0">
                        <a:pos x="252" y="244"/>
                      </a:cxn>
                      <a:cxn ang="0">
                        <a:pos x="195" y="243"/>
                      </a:cxn>
                      <a:cxn ang="0">
                        <a:pos x="149" y="236"/>
                      </a:cxn>
                      <a:cxn ang="0">
                        <a:pos x="115" y="219"/>
                      </a:cxn>
                      <a:cxn ang="0">
                        <a:pos x="86" y="208"/>
                      </a:cxn>
                      <a:cxn ang="0">
                        <a:pos x="65" y="199"/>
                      </a:cxn>
                      <a:cxn ang="0">
                        <a:pos x="40" y="184"/>
                      </a:cxn>
                      <a:cxn ang="0">
                        <a:pos x="24" y="169"/>
                      </a:cxn>
                      <a:cxn ang="0">
                        <a:pos x="8" y="156"/>
                      </a:cxn>
                      <a:cxn ang="0">
                        <a:pos x="15" y="137"/>
                      </a:cxn>
                      <a:cxn ang="0">
                        <a:pos x="30" y="136"/>
                      </a:cxn>
                      <a:cxn ang="0">
                        <a:pos x="51" y="130"/>
                      </a:cxn>
                      <a:cxn ang="0">
                        <a:pos x="71" y="128"/>
                      </a:cxn>
                      <a:cxn ang="0">
                        <a:pos x="96" y="128"/>
                      </a:cxn>
                      <a:cxn ang="0">
                        <a:pos x="112" y="130"/>
                      </a:cxn>
                      <a:cxn ang="0">
                        <a:pos x="126" y="131"/>
                      </a:cxn>
                      <a:cxn ang="0">
                        <a:pos x="149" y="127"/>
                      </a:cxn>
                      <a:cxn ang="0">
                        <a:pos x="173" y="127"/>
                      </a:cxn>
                      <a:cxn ang="0">
                        <a:pos x="171" y="116"/>
                      </a:cxn>
                      <a:cxn ang="0">
                        <a:pos x="167" y="105"/>
                      </a:cxn>
                      <a:cxn ang="0">
                        <a:pos x="171" y="91"/>
                      </a:cxn>
                      <a:cxn ang="0">
                        <a:pos x="185" y="72"/>
                      </a:cxn>
                      <a:cxn ang="0">
                        <a:pos x="176" y="63"/>
                      </a:cxn>
                      <a:cxn ang="0">
                        <a:pos x="177" y="49"/>
                      </a:cxn>
                      <a:cxn ang="0">
                        <a:pos x="188" y="30"/>
                      </a:cxn>
                      <a:cxn ang="0">
                        <a:pos x="198" y="21"/>
                      </a:cxn>
                      <a:cxn ang="0">
                        <a:pos x="211" y="7"/>
                      </a:cxn>
                      <a:cxn ang="0">
                        <a:pos x="226" y="2"/>
                      </a:cxn>
                      <a:cxn ang="0">
                        <a:pos x="241" y="2"/>
                      </a:cxn>
                    </a:cxnLst>
                    <a:rect l="0" t="0" r="r" b="b"/>
                    <a:pathLst>
                      <a:path w="451" h="245">
                        <a:moveTo>
                          <a:pt x="246" y="19"/>
                        </a:moveTo>
                        <a:lnTo>
                          <a:pt x="220" y="32"/>
                        </a:lnTo>
                        <a:lnTo>
                          <a:pt x="216" y="41"/>
                        </a:lnTo>
                        <a:lnTo>
                          <a:pt x="205" y="47"/>
                        </a:lnTo>
                        <a:lnTo>
                          <a:pt x="201" y="49"/>
                        </a:lnTo>
                        <a:lnTo>
                          <a:pt x="192" y="53"/>
                        </a:lnTo>
                        <a:lnTo>
                          <a:pt x="202" y="66"/>
                        </a:lnTo>
                        <a:lnTo>
                          <a:pt x="207" y="72"/>
                        </a:lnTo>
                        <a:lnTo>
                          <a:pt x="207" y="83"/>
                        </a:lnTo>
                        <a:lnTo>
                          <a:pt x="227" y="109"/>
                        </a:lnTo>
                        <a:lnTo>
                          <a:pt x="227" y="125"/>
                        </a:lnTo>
                        <a:lnTo>
                          <a:pt x="224" y="140"/>
                        </a:lnTo>
                        <a:lnTo>
                          <a:pt x="198" y="163"/>
                        </a:lnTo>
                        <a:lnTo>
                          <a:pt x="189" y="172"/>
                        </a:lnTo>
                        <a:lnTo>
                          <a:pt x="177" y="177"/>
                        </a:lnTo>
                        <a:lnTo>
                          <a:pt x="158" y="174"/>
                        </a:lnTo>
                        <a:lnTo>
                          <a:pt x="154" y="169"/>
                        </a:lnTo>
                        <a:lnTo>
                          <a:pt x="137" y="172"/>
                        </a:lnTo>
                        <a:lnTo>
                          <a:pt x="143" y="177"/>
                        </a:lnTo>
                        <a:lnTo>
                          <a:pt x="143" y="186"/>
                        </a:lnTo>
                        <a:lnTo>
                          <a:pt x="152" y="194"/>
                        </a:lnTo>
                        <a:lnTo>
                          <a:pt x="158" y="193"/>
                        </a:lnTo>
                        <a:lnTo>
                          <a:pt x="177" y="199"/>
                        </a:lnTo>
                        <a:lnTo>
                          <a:pt x="216" y="199"/>
                        </a:lnTo>
                        <a:lnTo>
                          <a:pt x="221" y="203"/>
                        </a:lnTo>
                        <a:lnTo>
                          <a:pt x="285" y="199"/>
                        </a:lnTo>
                        <a:lnTo>
                          <a:pt x="314" y="188"/>
                        </a:lnTo>
                        <a:lnTo>
                          <a:pt x="330" y="183"/>
                        </a:lnTo>
                        <a:lnTo>
                          <a:pt x="348" y="174"/>
                        </a:lnTo>
                        <a:lnTo>
                          <a:pt x="354" y="168"/>
                        </a:lnTo>
                        <a:lnTo>
                          <a:pt x="360" y="163"/>
                        </a:lnTo>
                        <a:lnTo>
                          <a:pt x="373" y="158"/>
                        </a:lnTo>
                        <a:lnTo>
                          <a:pt x="386" y="149"/>
                        </a:lnTo>
                        <a:lnTo>
                          <a:pt x="406" y="144"/>
                        </a:lnTo>
                        <a:lnTo>
                          <a:pt x="450" y="121"/>
                        </a:lnTo>
                        <a:lnTo>
                          <a:pt x="445" y="140"/>
                        </a:lnTo>
                        <a:lnTo>
                          <a:pt x="437" y="153"/>
                        </a:lnTo>
                        <a:lnTo>
                          <a:pt x="428" y="165"/>
                        </a:lnTo>
                        <a:lnTo>
                          <a:pt x="419" y="175"/>
                        </a:lnTo>
                        <a:lnTo>
                          <a:pt x="404" y="186"/>
                        </a:lnTo>
                        <a:lnTo>
                          <a:pt x="392" y="194"/>
                        </a:lnTo>
                        <a:lnTo>
                          <a:pt x="381" y="203"/>
                        </a:lnTo>
                        <a:lnTo>
                          <a:pt x="364" y="213"/>
                        </a:lnTo>
                        <a:lnTo>
                          <a:pt x="344" y="225"/>
                        </a:lnTo>
                        <a:lnTo>
                          <a:pt x="326" y="233"/>
                        </a:lnTo>
                        <a:lnTo>
                          <a:pt x="308" y="237"/>
                        </a:lnTo>
                        <a:lnTo>
                          <a:pt x="282" y="241"/>
                        </a:lnTo>
                        <a:lnTo>
                          <a:pt x="252" y="244"/>
                        </a:lnTo>
                        <a:lnTo>
                          <a:pt x="226" y="244"/>
                        </a:lnTo>
                        <a:lnTo>
                          <a:pt x="195" y="243"/>
                        </a:lnTo>
                        <a:lnTo>
                          <a:pt x="176" y="240"/>
                        </a:lnTo>
                        <a:lnTo>
                          <a:pt x="149" y="236"/>
                        </a:lnTo>
                        <a:lnTo>
                          <a:pt x="133" y="230"/>
                        </a:lnTo>
                        <a:lnTo>
                          <a:pt x="115" y="219"/>
                        </a:lnTo>
                        <a:lnTo>
                          <a:pt x="98" y="213"/>
                        </a:lnTo>
                        <a:lnTo>
                          <a:pt x="86" y="208"/>
                        </a:lnTo>
                        <a:lnTo>
                          <a:pt x="74" y="202"/>
                        </a:lnTo>
                        <a:lnTo>
                          <a:pt x="65" y="199"/>
                        </a:lnTo>
                        <a:lnTo>
                          <a:pt x="51" y="191"/>
                        </a:lnTo>
                        <a:lnTo>
                          <a:pt x="40" y="184"/>
                        </a:lnTo>
                        <a:lnTo>
                          <a:pt x="31" y="178"/>
                        </a:lnTo>
                        <a:lnTo>
                          <a:pt x="24" y="169"/>
                        </a:lnTo>
                        <a:lnTo>
                          <a:pt x="15" y="162"/>
                        </a:lnTo>
                        <a:lnTo>
                          <a:pt x="8" y="156"/>
                        </a:lnTo>
                        <a:lnTo>
                          <a:pt x="0" y="150"/>
                        </a:lnTo>
                        <a:lnTo>
                          <a:pt x="15" y="137"/>
                        </a:lnTo>
                        <a:lnTo>
                          <a:pt x="24" y="136"/>
                        </a:lnTo>
                        <a:lnTo>
                          <a:pt x="30" y="136"/>
                        </a:lnTo>
                        <a:lnTo>
                          <a:pt x="39" y="134"/>
                        </a:lnTo>
                        <a:lnTo>
                          <a:pt x="51" y="130"/>
                        </a:lnTo>
                        <a:lnTo>
                          <a:pt x="59" y="131"/>
                        </a:lnTo>
                        <a:lnTo>
                          <a:pt x="71" y="128"/>
                        </a:lnTo>
                        <a:lnTo>
                          <a:pt x="86" y="127"/>
                        </a:lnTo>
                        <a:lnTo>
                          <a:pt x="96" y="128"/>
                        </a:lnTo>
                        <a:lnTo>
                          <a:pt x="105" y="130"/>
                        </a:lnTo>
                        <a:lnTo>
                          <a:pt x="112" y="130"/>
                        </a:lnTo>
                        <a:lnTo>
                          <a:pt x="117" y="131"/>
                        </a:lnTo>
                        <a:lnTo>
                          <a:pt x="126" y="131"/>
                        </a:lnTo>
                        <a:lnTo>
                          <a:pt x="130" y="130"/>
                        </a:lnTo>
                        <a:lnTo>
                          <a:pt x="149" y="127"/>
                        </a:lnTo>
                        <a:lnTo>
                          <a:pt x="164" y="125"/>
                        </a:lnTo>
                        <a:lnTo>
                          <a:pt x="173" y="127"/>
                        </a:lnTo>
                        <a:lnTo>
                          <a:pt x="174" y="122"/>
                        </a:lnTo>
                        <a:lnTo>
                          <a:pt x="171" y="116"/>
                        </a:lnTo>
                        <a:lnTo>
                          <a:pt x="168" y="109"/>
                        </a:lnTo>
                        <a:lnTo>
                          <a:pt x="167" y="105"/>
                        </a:lnTo>
                        <a:lnTo>
                          <a:pt x="164" y="99"/>
                        </a:lnTo>
                        <a:lnTo>
                          <a:pt x="171" y="91"/>
                        </a:lnTo>
                        <a:lnTo>
                          <a:pt x="177" y="84"/>
                        </a:lnTo>
                        <a:lnTo>
                          <a:pt x="185" y="72"/>
                        </a:lnTo>
                        <a:lnTo>
                          <a:pt x="177" y="68"/>
                        </a:lnTo>
                        <a:lnTo>
                          <a:pt x="176" y="63"/>
                        </a:lnTo>
                        <a:lnTo>
                          <a:pt x="171" y="59"/>
                        </a:lnTo>
                        <a:lnTo>
                          <a:pt x="177" y="49"/>
                        </a:lnTo>
                        <a:lnTo>
                          <a:pt x="183" y="40"/>
                        </a:lnTo>
                        <a:lnTo>
                          <a:pt x="188" y="30"/>
                        </a:lnTo>
                        <a:lnTo>
                          <a:pt x="193" y="22"/>
                        </a:lnTo>
                        <a:lnTo>
                          <a:pt x="198" y="21"/>
                        </a:lnTo>
                        <a:lnTo>
                          <a:pt x="205" y="10"/>
                        </a:lnTo>
                        <a:lnTo>
                          <a:pt x="211" y="7"/>
                        </a:lnTo>
                        <a:lnTo>
                          <a:pt x="216" y="7"/>
                        </a:lnTo>
                        <a:lnTo>
                          <a:pt x="226" y="2"/>
                        </a:lnTo>
                        <a:lnTo>
                          <a:pt x="232" y="0"/>
                        </a:lnTo>
                        <a:lnTo>
                          <a:pt x="241" y="2"/>
                        </a:lnTo>
                        <a:lnTo>
                          <a:pt x="246" y="19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CECFF">
                          <a:gamma/>
                          <a:tint val="50196"/>
                          <a:invGamma/>
                        </a:srgbClr>
                      </a:gs>
                      <a:gs pos="100000">
                        <a:srgbClr val="CCEC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40" name="Freeform 396"/>
                  <p:cNvSpPr>
                    <a:spLocks/>
                  </p:cNvSpPr>
                  <p:nvPr/>
                </p:nvSpPr>
                <p:spPr bwMode="auto">
                  <a:xfrm>
                    <a:off x="1030" y="1266"/>
                    <a:ext cx="960" cy="825"/>
                  </a:xfrm>
                  <a:custGeom>
                    <a:avLst/>
                    <a:gdLst/>
                    <a:ahLst/>
                    <a:cxnLst>
                      <a:cxn ang="0">
                        <a:pos x="77" y="154"/>
                      </a:cxn>
                      <a:cxn ang="0">
                        <a:pos x="62" y="109"/>
                      </a:cxn>
                      <a:cxn ang="0">
                        <a:pos x="137" y="71"/>
                      </a:cxn>
                      <a:cxn ang="0">
                        <a:pos x="171" y="41"/>
                      </a:cxn>
                      <a:cxn ang="0">
                        <a:pos x="230" y="35"/>
                      </a:cxn>
                      <a:cxn ang="0">
                        <a:pos x="413" y="37"/>
                      </a:cxn>
                      <a:cxn ang="0">
                        <a:pos x="506" y="51"/>
                      </a:cxn>
                      <a:cxn ang="0">
                        <a:pos x="470" y="50"/>
                      </a:cxn>
                      <a:cxn ang="0">
                        <a:pos x="447" y="1"/>
                      </a:cxn>
                      <a:cxn ang="0">
                        <a:pos x="492" y="0"/>
                      </a:cxn>
                      <a:cxn ang="0">
                        <a:pos x="528" y="22"/>
                      </a:cxn>
                      <a:cxn ang="0">
                        <a:pos x="582" y="56"/>
                      </a:cxn>
                      <a:cxn ang="0">
                        <a:pos x="572" y="18"/>
                      </a:cxn>
                      <a:cxn ang="0">
                        <a:pos x="674" y="54"/>
                      </a:cxn>
                      <a:cxn ang="0">
                        <a:pos x="675" y="69"/>
                      </a:cxn>
                      <a:cxn ang="0">
                        <a:pos x="643" y="106"/>
                      </a:cxn>
                      <a:cxn ang="0">
                        <a:pos x="618" y="166"/>
                      </a:cxn>
                      <a:cxn ang="0">
                        <a:pos x="712" y="200"/>
                      </a:cxn>
                      <a:cxn ang="0">
                        <a:pos x="715" y="253"/>
                      </a:cxn>
                      <a:cxn ang="0">
                        <a:pos x="728" y="212"/>
                      </a:cxn>
                      <a:cxn ang="0">
                        <a:pos x="728" y="135"/>
                      </a:cxn>
                      <a:cxn ang="0">
                        <a:pos x="794" y="156"/>
                      </a:cxn>
                      <a:cxn ang="0">
                        <a:pos x="836" y="134"/>
                      </a:cxn>
                      <a:cxn ang="0">
                        <a:pos x="909" y="190"/>
                      </a:cxn>
                      <a:cxn ang="0">
                        <a:pos x="959" y="238"/>
                      </a:cxn>
                      <a:cxn ang="0">
                        <a:pos x="920" y="257"/>
                      </a:cxn>
                      <a:cxn ang="0">
                        <a:pos x="850" y="274"/>
                      </a:cxn>
                      <a:cxn ang="0">
                        <a:pos x="899" y="284"/>
                      </a:cxn>
                      <a:cxn ang="0">
                        <a:pos x="920" y="328"/>
                      </a:cxn>
                      <a:cxn ang="0">
                        <a:pos x="900" y="331"/>
                      </a:cxn>
                      <a:cxn ang="0">
                        <a:pos x="872" y="349"/>
                      </a:cxn>
                      <a:cxn ang="0">
                        <a:pos x="828" y="390"/>
                      </a:cxn>
                      <a:cxn ang="0">
                        <a:pos x="824" y="447"/>
                      </a:cxn>
                      <a:cxn ang="0">
                        <a:pos x="777" y="534"/>
                      </a:cxn>
                      <a:cxn ang="0">
                        <a:pos x="790" y="608"/>
                      </a:cxn>
                      <a:cxn ang="0">
                        <a:pos x="763" y="558"/>
                      </a:cxn>
                      <a:cxn ang="0">
                        <a:pos x="718" y="536"/>
                      </a:cxn>
                      <a:cxn ang="0">
                        <a:pos x="678" y="550"/>
                      </a:cxn>
                      <a:cxn ang="0">
                        <a:pos x="610" y="558"/>
                      </a:cxn>
                      <a:cxn ang="0">
                        <a:pos x="576" y="612"/>
                      </a:cxn>
                      <a:cxn ang="0">
                        <a:pos x="653" y="686"/>
                      </a:cxn>
                      <a:cxn ang="0">
                        <a:pos x="666" y="644"/>
                      </a:cxn>
                      <a:cxn ang="0">
                        <a:pos x="709" y="674"/>
                      </a:cxn>
                      <a:cxn ang="0">
                        <a:pos x="733" y="715"/>
                      </a:cxn>
                      <a:cxn ang="0">
                        <a:pos x="752" y="753"/>
                      </a:cxn>
                      <a:cxn ang="0">
                        <a:pos x="796" y="809"/>
                      </a:cxn>
                      <a:cxn ang="0">
                        <a:pos x="862" y="808"/>
                      </a:cxn>
                      <a:cxn ang="0">
                        <a:pos x="822" y="815"/>
                      </a:cxn>
                      <a:cxn ang="0">
                        <a:pos x="744" y="806"/>
                      </a:cxn>
                      <a:cxn ang="0">
                        <a:pos x="690" y="756"/>
                      </a:cxn>
                      <a:cxn ang="0">
                        <a:pos x="647" y="736"/>
                      </a:cxn>
                      <a:cxn ang="0">
                        <a:pos x="584" y="712"/>
                      </a:cxn>
                      <a:cxn ang="0">
                        <a:pos x="472" y="633"/>
                      </a:cxn>
                      <a:cxn ang="0">
                        <a:pos x="380" y="516"/>
                      </a:cxn>
                      <a:cxn ang="0">
                        <a:pos x="411" y="621"/>
                      </a:cxn>
                      <a:cxn ang="0">
                        <a:pos x="352" y="549"/>
                      </a:cxn>
                      <a:cxn ang="0">
                        <a:pos x="298" y="407"/>
                      </a:cxn>
                      <a:cxn ang="0">
                        <a:pos x="304" y="302"/>
                      </a:cxn>
                      <a:cxn ang="0">
                        <a:pos x="285" y="222"/>
                      </a:cxn>
                      <a:cxn ang="0">
                        <a:pos x="268" y="175"/>
                      </a:cxn>
                      <a:cxn ang="0">
                        <a:pos x="232" y="147"/>
                      </a:cxn>
                      <a:cxn ang="0">
                        <a:pos x="153" y="154"/>
                      </a:cxn>
                      <a:cxn ang="0">
                        <a:pos x="95" y="184"/>
                      </a:cxn>
                    </a:cxnLst>
                    <a:rect l="0" t="0" r="r" b="b"/>
                    <a:pathLst>
                      <a:path w="960" h="825">
                        <a:moveTo>
                          <a:pt x="0" y="212"/>
                        </a:moveTo>
                        <a:lnTo>
                          <a:pt x="46" y="184"/>
                        </a:lnTo>
                        <a:lnTo>
                          <a:pt x="72" y="172"/>
                        </a:lnTo>
                        <a:lnTo>
                          <a:pt x="77" y="154"/>
                        </a:lnTo>
                        <a:lnTo>
                          <a:pt x="56" y="144"/>
                        </a:lnTo>
                        <a:lnTo>
                          <a:pt x="55" y="123"/>
                        </a:lnTo>
                        <a:lnTo>
                          <a:pt x="64" y="118"/>
                        </a:lnTo>
                        <a:lnTo>
                          <a:pt x="62" y="109"/>
                        </a:lnTo>
                        <a:lnTo>
                          <a:pt x="97" y="106"/>
                        </a:lnTo>
                        <a:lnTo>
                          <a:pt x="106" y="90"/>
                        </a:lnTo>
                        <a:lnTo>
                          <a:pt x="108" y="75"/>
                        </a:lnTo>
                        <a:lnTo>
                          <a:pt x="137" y="71"/>
                        </a:lnTo>
                        <a:lnTo>
                          <a:pt x="140" y="56"/>
                        </a:lnTo>
                        <a:lnTo>
                          <a:pt x="112" y="51"/>
                        </a:lnTo>
                        <a:lnTo>
                          <a:pt x="125" y="41"/>
                        </a:lnTo>
                        <a:lnTo>
                          <a:pt x="171" y="41"/>
                        </a:lnTo>
                        <a:lnTo>
                          <a:pt x="184" y="29"/>
                        </a:lnTo>
                        <a:lnTo>
                          <a:pt x="204" y="28"/>
                        </a:lnTo>
                        <a:lnTo>
                          <a:pt x="215" y="18"/>
                        </a:lnTo>
                        <a:lnTo>
                          <a:pt x="230" y="35"/>
                        </a:lnTo>
                        <a:lnTo>
                          <a:pt x="288" y="32"/>
                        </a:lnTo>
                        <a:lnTo>
                          <a:pt x="314" y="50"/>
                        </a:lnTo>
                        <a:lnTo>
                          <a:pt x="400" y="45"/>
                        </a:lnTo>
                        <a:lnTo>
                          <a:pt x="413" y="37"/>
                        </a:lnTo>
                        <a:lnTo>
                          <a:pt x="445" y="51"/>
                        </a:lnTo>
                        <a:lnTo>
                          <a:pt x="479" y="65"/>
                        </a:lnTo>
                        <a:lnTo>
                          <a:pt x="495" y="59"/>
                        </a:lnTo>
                        <a:lnTo>
                          <a:pt x="506" y="51"/>
                        </a:lnTo>
                        <a:lnTo>
                          <a:pt x="534" y="56"/>
                        </a:lnTo>
                        <a:lnTo>
                          <a:pt x="514" y="45"/>
                        </a:lnTo>
                        <a:lnTo>
                          <a:pt x="497" y="47"/>
                        </a:lnTo>
                        <a:lnTo>
                          <a:pt x="470" y="50"/>
                        </a:lnTo>
                        <a:lnTo>
                          <a:pt x="457" y="35"/>
                        </a:lnTo>
                        <a:lnTo>
                          <a:pt x="442" y="28"/>
                        </a:lnTo>
                        <a:lnTo>
                          <a:pt x="442" y="15"/>
                        </a:lnTo>
                        <a:lnTo>
                          <a:pt x="447" y="1"/>
                        </a:lnTo>
                        <a:lnTo>
                          <a:pt x="458" y="0"/>
                        </a:lnTo>
                        <a:lnTo>
                          <a:pt x="475" y="12"/>
                        </a:lnTo>
                        <a:lnTo>
                          <a:pt x="479" y="6"/>
                        </a:lnTo>
                        <a:lnTo>
                          <a:pt x="492" y="0"/>
                        </a:lnTo>
                        <a:lnTo>
                          <a:pt x="509" y="9"/>
                        </a:lnTo>
                        <a:lnTo>
                          <a:pt x="517" y="1"/>
                        </a:lnTo>
                        <a:lnTo>
                          <a:pt x="526" y="13"/>
                        </a:lnTo>
                        <a:lnTo>
                          <a:pt x="528" y="22"/>
                        </a:lnTo>
                        <a:lnTo>
                          <a:pt x="551" y="32"/>
                        </a:lnTo>
                        <a:lnTo>
                          <a:pt x="542" y="41"/>
                        </a:lnTo>
                        <a:lnTo>
                          <a:pt x="542" y="53"/>
                        </a:lnTo>
                        <a:lnTo>
                          <a:pt x="582" y="56"/>
                        </a:lnTo>
                        <a:lnTo>
                          <a:pt x="593" y="41"/>
                        </a:lnTo>
                        <a:lnTo>
                          <a:pt x="585" y="34"/>
                        </a:lnTo>
                        <a:lnTo>
                          <a:pt x="567" y="35"/>
                        </a:lnTo>
                        <a:lnTo>
                          <a:pt x="572" y="18"/>
                        </a:lnTo>
                        <a:lnTo>
                          <a:pt x="607" y="28"/>
                        </a:lnTo>
                        <a:lnTo>
                          <a:pt x="615" y="40"/>
                        </a:lnTo>
                        <a:lnTo>
                          <a:pt x="644" y="40"/>
                        </a:lnTo>
                        <a:lnTo>
                          <a:pt x="674" y="54"/>
                        </a:lnTo>
                        <a:lnTo>
                          <a:pt x="688" y="51"/>
                        </a:lnTo>
                        <a:lnTo>
                          <a:pt x="705" y="65"/>
                        </a:lnTo>
                        <a:lnTo>
                          <a:pt x="688" y="82"/>
                        </a:lnTo>
                        <a:lnTo>
                          <a:pt x="675" y="69"/>
                        </a:lnTo>
                        <a:lnTo>
                          <a:pt x="666" y="73"/>
                        </a:lnTo>
                        <a:lnTo>
                          <a:pt x="653" y="84"/>
                        </a:lnTo>
                        <a:lnTo>
                          <a:pt x="632" y="93"/>
                        </a:lnTo>
                        <a:lnTo>
                          <a:pt x="643" y="106"/>
                        </a:lnTo>
                        <a:lnTo>
                          <a:pt x="625" y="107"/>
                        </a:lnTo>
                        <a:lnTo>
                          <a:pt x="610" y="125"/>
                        </a:lnTo>
                        <a:lnTo>
                          <a:pt x="595" y="147"/>
                        </a:lnTo>
                        <a:lnTo>
                          <a:pt x="618" y="166"/>
                        </a:lnTo>
                        <a:lnTo>
                          <a:pt x="635" y="188"/>
                        </a:lnTo>
                        <a:lnTo>
                          <a:pt x="669" y="191"/>
                        </a:lnTo>
                        <a:lnTo>
                          <a:pt x="699" y="188"/>
                        </a:lnTo>
                        <a:lnTo>
                          <a:pt x="712" y="200"/>
                        </a:lnTo>
                        <a:lnTo>
                          <a:pt x="706" y="206"/>
                        </a:lnTo>
                        <a:lnTo>
                          <a:pt x="697" y="218"/>
                        </a:lnTo>
                        <a:lnTo>
                          <a:pt x="710" y="238"/>
                        </a:lnTo>
                        <a:lnTo>
                          <a:pt x="715" y="253"/>
                        </a:lnTo>
                        <a:lnTo>
                          <a:pt x="731" y="260"/>
                        </a:lnTo>
                        <a:lnTo>
                          <a:pt x="753" y="247"/>
                        </a:lnTo>
                        <a:lnTo>
                          <a:pt x="747" y="228"/>
                        </a:lnTo>
                        <a:lnTo>
                          <a:pt x="728" y="212"/>
                        </a:lnTo>
                        <a:lnTo>
                          <a:pt x="750" y="193"/>
                        </a:lnTo>
                        <a:lnTo>
                          <a:pt x="731" y="160"/>
                        </a:lnTo>
                        <a:lnTo>
                          <a:pt x="713" y="147"/>
                        </a:lnTo>
                        <a:lnTo>
                          <a:pt x="728" y="135"/>
                        </a:lnTo>
                        <a:lnTo>
                          <a:pt x="725" y="118"/>
                        </a:lnTo>
                        <a:lnTo>
                          <a:pt x="735" y="107"/>
                        </a:lnTo>
                        <a:lnTo>
                          <a:pt x="753" y="118"/>
                        </a:lnTo>
                        <a:lnTo>
                          <a:pt x="794" y="156"/>
                        </a:lnTo>
                        <a:lnTo>
                          <a:pt x="819" y="162"/>
                        </a:lnTo>
                        <a:lnTo>
                          <a:pt x="827" y="151"/>
                        </a:lnTo>
                        <a:lnTo>
                          <a:pt x="821" y="131"/>
                        </a:lnTo>
                        <a:lnTo>
                          <a:pt x="836" y="134"/>
                        </a:lnTo>
                        <a:lnTo>
                          <a:pt x="861" y="157"/>
                        </a:lnTo>
                        <a:lnTo>
                          <a:pt x="865" y="171"/>
                        </a:lnTo>
                        <a:lnTo>
                          <a:pt x="880" y="179"/>
                        </a:lnTo>
                        <a:lnTo>
                          <a:pt x="909" y="190"/>
                        </a:lnTo>
                        <a:lnTo>
                          <a:pt x="924" y="209"/>
                        </a:lnTo>
                        <a:lnTo>
                          <a:pt x="946" y="222"/>
                        </a:lnTo>
                        <a:lnTo>
                          <a:pt x="958" y="226"/>
                        </a:lnTo>
                        <a:lnTo>
                          <a:pt x="959" y="238"/>
                        </a:lnTo>
                        <a:lnTo>
                          <a:pt x="942" y="246"/>
                        </a:lnTo>
                        <a:lnTo>
                          <a:pt x="931" y="237"/>
                        </a:lnTo>
                        <a:lnTo>
                          <a:pt x="923" y="238"/>
                        </a:lnTo>
                        <a:lnTo>
                          <a:pt x="920" y="257"/>
                        </a:lnTo>
                        <a:lnTo>
                          <a:pt x="905" y="262"/>
                        </a:lnTo>
                        <a:lnTo>
                          <a:pt x="889" y="252"/>
                        </a:lnTo>
                        <a:lnTo>
                          <a:pt x="855" y="252"/>
                        </a:lnTo>
                        <a:lnTo>
                          <a:pt x="850" y="274"/>
                        </a:lnTo>
                        <a:lnTo>
                          <a:pt x="859" y="287"/>
                        </a:lnTo>
                        <a:lnTo>
                          <a:pt x="872" y="279"/>
                        </a:lnTo>
                        <a:lnTo>
                          <a:pt x="886" y="277"/>
                        </a:lnTo>
                        <a:lnTo>
                          <a:pt x="899" y="284"/>
                        </a:lnTo>
                        <a:lnTo>
                          <a:pt x="881" y="300"/>
                        </a:lnTo>
                        <a:lnTo>
                          <a:pt x="899" y="315"/>
                        </a:lnTo>
                        <a:lnTo>
                          <a:pt x="923" y="319"/>
                        </a:lnTo>
                        <a:lnTo>
                          <a:pt x="920" y="328"/>
                        </a:lnTo>
                        <a:lnTo>
                          <a:pt x="911" y="329"/>
                        </a:lnTo>
                        <a:lnTo>
                          <a:pt x="889" y="380"/>
                        </a:lnTo>
                        <a:lnTo>
                          <a:pt x="890" y="347"/>
                        </a:lnTo>
                        <a:lnTo>
                          <a:pt x="900" y="331"/>
                        </a:lnTo>
                        <a:lnTo>
                          <a:pt x="889" y="324"/>
                        </a:lnTo>
                        <a:lnTo>
                          <a:pt x="875" y="334"/>
                        </a:lnTo>
                        <a:lnTo>
                          <a:pt x="883" y="343"/>
                        </a:lnTo>
                        <a:lnTo>
                          <a:pt x="872" y="349"/>
                        </a:lnTo>
                        <a:lnTo>
                          <a:pt x="862" y="356"/>
                        </a:lnTo>
                        <a:lnTo>
                          <a:pt x="864" y="378"/>
                        </a:lnTo>
                        <a:lnTo>
                          <a:pt x="849" y="387"/>
                        </a:lnTo>
                        <a:lnTo>
                          <a:pt x="828" y="390"/>
                        </a:lnTo>
                        <a:lnTo>
                          <a:pt x="836" y="402"/>
                        </a:lnTo>
                        <a:lnTo>
                          <a:pt x="828" y="415"/>
                        </a:lnTo>
                        <a:lnTo>
                          <a:pt x="836" y="425"/>
                        </a:lnTo>
                        <a:lnTo>
                          <a:pt x="824" y="447"/>
                        </a:lnTo>
                        <a:lnTo>
                          <a:pt x="819" y="468"/>
                        </a:lnTo>
                        <a:lnTo>
                          <a:pt x="802" y="480"/>
                        </a:lnTo>
                        <a:lnTo>
                          <a:pt x="780" y="512"/>
                        </a:lnTo>
                        <a:lnTo>
                          <a:pt x="777" y="534"/>
                        </a:lnTo>
                        <a:lnTo>
                          <a:pt x="784" y="552"/>
                        </a:lnTo>
                        <a:lnTo>
                          <a:pt x="794" y="574"/>
                        </a:lnTo>
                        <a:lnTo>
                          <a:pt x="800" y="597"/>
                        </a:lnTo>
                        <a:lnTo>
                          <a:pt x="790" y="608"/>
                        </a:lnTo>
                        <a:lnTo>
                          <a:pt x="777" y="600"/>
                        </a:lnTo>
                        <a:lnTo>
                          <a:pt x="780" y="588"/>
                        </a:lnTo>
                        <a:lnTo>
                          <a:pt x="772" y="562"/>
                        </a:lnTo>
                        <a:lnTo>
                          <a:pt x="763" y="558"/>
                        </a:lnTo>
                        <a:lnTo>
                          <a:pt x="758" y="541"/>
                        </a:lnTo>
                        <a:lnTo>
                          <a:pt x="746" y="541"/>
                        </a:lnTo>
                        <a:lnTo>
                          <a:pt x="733" y="533"/>
                        </a:lnTo>
                        <a:lnTo>
                          <a:pt x="718" y="536"/>
                        </a:lnTo>
                        <a:lnTo>
                          <a:pt x="705" y="530"/>
                        </a:lnTo>
                        <a:lnTo>
                          <a:pt x="688" y="537"/>
                        </a:lnTo>
                        <a:lnTo>
                          <a:pt x="659" y="531"/>
                        </a:lnTo>
                        <a:lnTo>
                          <a:pt x="678" y="550"/>
                        </a:lnTo>
                        <a:lnTo>
                          <a:pt x="653" y="549"/>
                        </a:lnTo>
                        <a:lnTo>
                          <a:pt x="635" y="534"/>
                        </a:lnTo>
                        <a:lnTo>
                          <a:pt x="606" y="534"/>
                        </a:lnTo>
                        <a:lnTo>
                          <a:pt x="610" y="558"/>
                        </a:lnTo>
                        <a:lnTo>
                          <a:pt x="588" y="550"/>
                        </a:lnTo>
                        <a:lnTo>
                          <a:pt x="576" y="574"/>
                        </a:lnTo>
                        <a:lnTo>
                          <a:pt x="585" y="584"/>
                        </a:lnTo>
                        <a:lnTo>
                          <a:pt x="576" y="612"/>
                        </a:lnTo>
                        <a:lnTo>
                          <a:pt x="587" y="644"/>
                        </a:lnTo>
                        <a:lnTo>
                          <a:pt x="598" y="666"/>
                        </a:lnTo>
                        <a:lnTo>
                          <a:pt x="612" y="687"/>
                        </a:lnTo>
                        <a:lnTo>
                          <a:pt x="653" y="686"/>
                        </a:lnTo>
                        <a:lnTo>
                          <a:pt x="671" y="681"/>
                        </a:lnTo>
                        <a:lnTo>
                          <a:pt x="674" y="666"/>
                        </a:lnTo>
                        <a:lnTo>
                          <a:pt x="665" y="655"/>
                        </a:lnTo>
                        <a:lnTo>
                          <a:pt x="666" y="644"/>
                        </a:lnTo>
                        <a:lnTo>
                          <a:pt x="691" y="647"/>
                        </a:lnTo>
                        <a:lnTo>
                          <a:pt x="716" y="641"/>
                        </a:lnTo>
                        <a:lnTo>
                          <a:pt x="716" y="655"/>
                        </a:lnTo>
                        <a:lnTo>
                          <a:pt x="709" y="674"/>
                        </a:lnTo>
                        <a:lnTo>
                          <a:pt x="697" y="689"/>
                        </a:lnTo>
                        <a:lnTo>
                          <a:pt x="694" y="709"/>
                        </a:lnTo>
                        <a:lnTo>
                          <a:pt x="710" y="718"/>
                        </a:lnTo>
                        <a:lnTo>
                          <a:pt x="733" y="715"/>
                        </a:lnTo>
                        <a:lnTo>
                          <a:pt x="746" y="722"/>
                        </a:lnTo>
                        <a:lnTo>
                          <a:pt x="758" y="719"/>
                        </a:lnTo>
                        <a:lnTo>
                          <a:pt x="762" y="733"/>
                        </a:lnTo>
                        <a:lnTo>
                          <a:pt x="752" y="753"/>
                        </a:lnTo>
                        <a:lnTo>
                          <a:pt x="761" y="765"/>
                        </a:lnTo>
                        <a:lnTo>
                          <a:pt x="762" y="789"/>
                        </a:lnTo>
                        <a:lnTo>
                          <a:pt x="777" y="805"/>
                        </a:lnTo>
                        <a:lnTo>
                          <a:pt x="796" y="809"/>
                        </a:lnTo>
                        <a:lnTo>
                          <a:pt x="809" y="805"/>
                        </a:lnTo>
                        <a:lnTo>
                          <a:pt x="815" y="806"/>
                        </a:lnTo>
                        <a:lnTo>
                          <a:pt x="840" y="806"/>
                        </a:lnTo>
                        <a:lnTo>
                          <a:pt x="862" y="808"/>
                        </a:lnTo>
                        <a:lnTo>
                          <a:pt x="868" y="797"/>
                        </a:lnTo>
                        <a:lnTo>
                          <a:pt x="849" y="815"/>
                        </a:lnTo>
                        <a:lnTo>
                          <a:pt x="836" y="814"/>
                        </a:lnTo>
                        <a:lnTo>
                          <a:pt x="822" y="815"/>
                        </a:lnTo>
                        <a:lnTo>
                          <a:pt x="796" y="824"/>
                        </a:lnTo>
                        <a:lnTo>
                          <a:pt x="774" y="812"/>
                        </a:lnTo>
                        <a:lnTo>
                          <a:pt x="753" y="805"/>
                        </a:lnTo>
                        <a:lnTo>
                          <a:pt x="744" y="806"/>
                        </a:lnTo>
                        <a:lnTo>
                          <a:pt x="746" y="796"/>
                        </a:lnTo>
                        <a:lnTo>
                          <a:pt x="744" y="780"/>
                        </a:lnTo>
                        <a:lnTo>
                          <a:pt x="727" y="765"/>
                        </a:lnTo>
                        <a:lnTo>
                          <a:pt x="690" y="756"/>
                        </a:lnTo>
                        <a:lnTo>
                          <a:pt x="684" y="749"/>
                        </a:lnTo>
                        <a:lnTo>
                          <a:pt x="674" y="750"/>
                        </a:lnTo>
                        <a:lnTo>
                          <a:pt x="663" y="743"/>
                        </a:lnTo>
                        <a:lnTo>
                          <a:pt x="647" y="736"/>
                        </a:lnTo>
                        <a:lnTo>
                          <a:pt x="629" y="715"/>
                        </a:lnTo>
                        <a:lnTo>
                          <a:pt x="609" y="709"/>
                        </a:lnTo>
                        <a:lnTo>
                          <a:pt x="597" y="722"/>
                        </a:lnTo>
                        <a:lnTo>
                          <a:pt x="584" y="712"/>
                        </a:lnTo>
                        <a:lnTo>
                          <a:pt x="567" y="712"/>
                        </a:lnTo>
                        <a:lnTo>
                          <a:pt x="535" y="705"/>
                        </a:lnTo>
                        <a:lnTo>
                          <a:pt x="476" y="669"/>
                        </a:lnTo>
                        <a:lnTo>
                          <a:pt x="472" y="633"/>
                        </a:lnTo>
                        <a:lnTo>
                          <a:pt x="466" y="618"/>
                        </a:lnTo>
                        <a:lnTo>
                          <a:pt x="456" y="608"/>
                        </a:lnTo>
                        <a:lnTo>
                          <a:pt x="442" y="587"/>
                        </a:lnTo>
                        <a:lnTo>
                          <a:pt x="380" y="516"/>
                        </a:lnTo>
                        <a:lnTo>
                          <a:pt x="380" y="543"/>
                        </a:lnTo>
                        <a:lnTo>
                          <a:pt x="419" y="590"/>
                        </a:lnTo>
                        <a:lnTo>
                          <a:pt x="435" y="630"/>
                        </a:lnTo>
                        <a:lnTo>
                          <a:pt x="411" y="621"/>
                        </a:lnTo>
                        <a:lnTo>
                          <a:pt x="407" y="597"/>
                        </a:lnTo>
                        <a:lnTo>
                          <a:pt x="376" y="583"/>
                        </a:lnTo>
                        <a:lnTo>
                          <a:pt x="394" y="574"/>
                        </a:lnTo>
                        <a:lnTo>
                          <a:pt x="352" y="549"/>
                        </a:lnTo>
                        <a:lnTo>
                          <a:pt x="369" y="534"/>
                        </a:lnTo>
                        <a:lnTo>
                          <a:pt x="354" y="505"/>
                        </a:lnTo>
                        <a:lnTo>
                          <a:pt x="304" y="443"/>
                        </a:lnTo>
                        <a:lnTo>
                          <a:pt x="298" y="407"/>
                        </a:lnTo>
                        <a:lnTo>
                          <a:pt x="301" y="378"/>
                        </a:lnTo>
                        <a:lnTo>
                          <a:pt x="314" y="349"/>
                        </a:lnTo>
                        <a:lnTo>
                          <a:pt x="314" y="319"/>
                        </a:lnTo>
                        <a:lnTo>
                          <a:pt x="304" y="302"/>
                        </a:lnTo>
                        <a:lnTo>
                          <a:pt x="332" y="296"/>
                        </a:lnTo>
                        <a:lnTo>
                          <a:pt x="298" y="260"/>
                        </a:lnTo>
                        <a:lnTo>
                          <a:pt x="299" y="244"/>
                        </a:lnTo>
                        <a:lnTo>
                          <a:pt x="285" y="222"/>
                        </a:lnTo>
                        <a:lnTo>
                          <a:pt x="290" y="209"/>
                        </a:lnTo>
                        <a:lnTo>
                          <a:pt x="280" y="201"/>
                        </a:lnTo>
                        <a:lnTo>
                          <a:pt x="279" y="187"/>
                        </a:lnTo>
                        <a:lnTo>
                          <a:pt x="268" y="175"/>
                        </a:lnTo>
                        <a:lnTo>
                          <a:pt x="280" y="165"/>
                        </a:lnTo>
                        <a:lnTo>
                          <a:pt x="264" y="157"/>
                        </a:lnTo>
                        <a:lnTo>
                          <a:pt x="251" y="168"/>
                        </a:lnTo>
                        <a:lnTo>
                          <a:pt x="232" y="147"/>
                        </a:lnTo>
                        <a:lnTo>
                          <a:pt x="211" y="141"/>
                        </a:lnTo>
                        <a:lnTo>
                          <a:pt x="181" y="141"/>
                        </a:lnTo>
                        <a:lnTo>
                          <a:pt x="162" y="160"/>
                        </a:lnTo>
                        <a:lnTo>
                          <a:pt x="153" y="154"/>
                        </a:lnTo>
                        <a:lnTo>
                          <a:pt x="170" y="129"/>
                        </a:lnTo>
                        <a:lnTo>
                          <a:pt x="155" y="134"/>
                        </a:lnTo>
                        <a:lnTo>
                          <a:pt x="125" y="160"/>
                        </a:lnTo>
                        <a:lnTo>
                          <a:pt x="95" y="184"/>
                        </a:lnTo>
                        <a:lnTo>
                          <a:pt x="67" y="190"/>
                        </a:lnTo>
                        <a:lnTo>
                          <a:pt x="19" y="213"/>
                        </a:lnTo>
                        <a:lnTo>
                          <a:pt x="0" y="21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CECFF">
                          <a:gamma/>
                          <a:tint val="50196"/>
                          <a:invGamma/>
                        </a:srgbClr>
                      </a:gs>
                      <a:gs pos="100000">
                        <a:srgbClr val="CCEC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41" name="Freeform 397"/>
                  <p:cNvSpPr>
                    <a:spLocks/>
                  </p:cNvSpPr>
                  <p:nvPr/>
                </p:nvSpPr>
                <p:spPr bwMode="auto">
                  <a:xfrm>
                    <a:off x="1717" y="1188"/>
                    <a:ext cx="326" cy="2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7" y="28"/>
                      </a:cxn>
                      <a:cxn ang="0">
                        <a:pos x="7" y="16"/>
                      </a:cxn>
                      <a:cxn ang="0">
                        <a:pos x="19" y="0"/>
                      </a:cxn>
                      <a:cxn ang="0">
                        <a:pos x="78" y="10"/>
                      </a:cxn>
                      <a:cxn ang="0">
                        <a:pos x="180" y="29"/>
                      </a:cxn>
                      <a:cxn ang="0">
                        <a:pos x="219" y="45"/>
                      </a:cxn>
                      <a:cxn ang="0">
                        <a:pos x="272" y="60"/>
                      </a:cxn>
                      <a:cxn ang="0">
                        <a:pos x="299" y="88"/>
                      </a:cxn>
                      <a:cxn ang="0">
                        <a:pos x="325" y="103"/>
                      </a:cxn>
                      <a:cxn ang="0">
                        <a:pos x="315" y="113"/>
                      </a:cxn>
                      <a:cxn ang="0">
                        <a:pos x="315" y="126"/>
                      </a:cxn>
                      <a:cxn ang="0">
                        <a:pos x="305" y="129"/>
                      </a:cxn>
                      <a:cxn ang="0">
                        <a:pos x="296" y="141"/>
                      </a:cxn>
                      <a:cxn ang="0">
                        <a:pos x="305" y="153"/>
                      </a:cxn>
                      <a:cxn ang="0">
                        <a:pos x="303" y="162"/>
                      </a:cxn>
                      <a:cxn ang="0">
                        <a:pos x="293" y="174"/>
                      </a:cxn>
                      <a:cxn ang="0">
                        <a:pos x="295" y="185"/>
                      </a:cxn>
                      <a:cxn ang="0">
                        <a:pos x="312" y="197"/>
                      </a:cxn>
                      <a:cxn ang="0">
                        <a:pos x="314" y="209"/>
                      </a:cxn>
                      <a:cxn ang="0">
                        <a:pos x="309" y="215"/>
                      </a:cxn>
                      <a:cxn ang="0">
                        <a:pos x="292" y="216"/>
                      </a:cxn>
                      <a:cxn ang="0">
                        <a:pos x="278" y="210"/>
                      </a:cxn>
                      <a:cxn ang="0">
                        <a:pos x="264" y="196"/>
                      </a:cxn>
                      <a:cxn ang="0">
                        <a:pos x="258" y="196"/>
                      </a:cxn>
                      <a:cxn ang="0">
                        <a:pos x="250" y="190"/>
                      </a:cxn>
                      <a:cxn ang="0">
                        <a:pos x="243" y="172"/>
                      </a:cxn>
                      <a:cxn ang="0">
                        <a:pos x="234" y="166"/>
                      </a:cxn>
                      <a:cxn ang="0">
                        <a:pos x="215" y="157"/>
                      </a:cxn>
                      <a:cxn ang="0">
                        <a:pos x="199" y="151"/>
                      </a:cxn>
                      <a:cxn ang="0">
                        <a:pos x="175" y="135"/>
                      </a:cxn>
                      <a:cxn ang="0">
                        <a:pos x="165" y="123"/>
                      </a:cxn>
                      <a:cxn ang="0">
                        <a:pos x="166" y="115"/>
                      </a:cxn>
                      <a:cxn ang="0">
                        <a:pos x="177" y="107"/>
                      </a:cxn>
                      <a:cxn ang="0">
                        <a:pos x="168" y="97"/>
                      </a:cxn>
                      <a:cxn ang="0">
                        <a:pos x="159" y="103"/>
                      </a:cxn>
                      <a:cxn ang="0">
                        <a:pos x="144" y="88"/>
                      </a:cxn>
                      <a:cxn ang="0">
                        <a:pos x="141" y="96"/>
                      </a:cxn>
                      <a:cxn ang="0">
                        <a:pos x="128" y="96"/>
                      </a:cxn>
                      <a:cxn ang="0">
                        <a:pos x="125" y="90"/>
                      </a:cxn>
                      <a:cxn ang="0">
                        <a:pos x="125" y="79"/>
                      </a:cxn>
                      <a:cxn ang="0">
                        <a:pos x="119" y="73"/>
                      </a:cxn>
                      <a:cxn ang="0">
                        <a:pos x="110" y="75"/>
                      </a:cxn>
                      <a:cxn ang="0">
                        <a:pos x="99" y="59"/>
                      </a:cxn>
                      <a:cxn ang="0">
                        <a:pos x="90" y="57"/>
                      </a:cxn>
                      <a:cxn ang="0">
                        <a:pos x="76" y="50"/>
                      </a:cxn>
                      <a:cxn ang="0">
                        <a:pos x="48" y="51"/>
                      </a:cxn>
                      <a:cxn ang="0">
                        <a:pos x="20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326" h="217">
                        <a:moveTo>
                          <a:pt x="0" y="44"/>
                        </a:moveTo>
                        <a:lnTo>
                          <a:pt x="7" y="28"/>
                        </a:lnTo>
                        <a:lnTo>
                          <a:pt x="7" y="16"/>
                        </a:lnTo>
                        <a:lnTo>
                          <a:pt x="19" y="0"/>
                        </a:lnTo>
                        <a:lnTo>
                          <a:pt x="78" y="10"/>
                        </a:lnTo>
                        <a:lnTo>
                          <a:pt x="180" y="29"/>
                        </a:lnTo>
                        <a:lnTo>
                          <a:pt x="219" y="45"/>
                        </a:lnTo>
                        <a:lnTo>
                          <a:pt x="272" y="60"/>
                        </a:lnTo>
                        <a:lnTo>
                          <a:pt x="299" y="88"/>
                        </a:lnTo>
                        <a:lnTo>
                          <a:pt x="325" y="103"/>
                        </a:lnTo>
                        <a:lnTo>
                          <a:pt x="315" y="113"/>
                        </a:lnTo>
                        <a:lnTo>
                          <a:pt x="315" y="126"/>
                        </a:lnTo>
                        <a:lnTo>
                          <a:pt x="305" y="129"/>
                        </a:lnTo>
                        <a:lnTo>
                          <a:pt x="296" y="141"/>
                        </a:lnTo>
                        <a:lnTo>
                          <a:pt x="305" y="153"/>
                        </a:lnTo>
                        <a:lnTo>
                          <a:pt x="303" y="162"/>
                        </a:lnTo>
                        <a:lnTo>
                          <a:pt x="293" y="174"/>
                        </a:lnTo>
                        <a:lnTo>
                          <a:pt x="295" y="185"/>
                        </a:lnTo>
                        <a:lnTo>
                          <a:pt x="312" y="197"/>
                        </a:lnTo>
                        <a:lnTo>
                          <a:pt x="314" y="209"/>
                        </a:lnTo>
                        <a:lnTo>
                          <a:pt x="309" y="215"/>
                        </a:lnTo>
                        <a:lnTo>
                          <a:pt x="292" y="216"/>
                        </a:lnTo>
                        <a:lnTo>
                          <a:pt x="278" y="210"/>
                        </a:lnTo>
                        <a:lnTo>
                          <a:pt x="264" y="196"/>
                        </a:lnTo>
                        <a:lnTo>
                          <a:pt x="258" y="196"/>
                        </a:lnTo>
                        <a:lnTo>
                          <a:pt x="250" y="190"/>
                        </a:lnTo>
                        <a:lnTo>
                          <a:pt x="243" y="172"/>
                        </a:lnTo>
                        <a:lnTo>
                          <a:pt x="234" y="166"/>
                        </a:lnTo>
                        <a:lnTo>
                          <a:pt x="215" y="157"/>
                        </a:lnTo>
                        <a:lnTo>
                          <a:pt x="199" y="151"/>
                        </a:lnTo>
                        <a:lnTo>
                          <a:pt x="175" y="135"/>
                        </a:lnTo>
                        <a:lnTo>
                          <a:pt x="165" y="123"/>
                        </a:lnTo>
                        <a:lnTo>
                          <a:pt x="166" y="115"/>
                        </a:lnTo>
                        <a:lnTo>
                          <a:pt x="177" y="107"/>
                        </a:lnTo>
                        <a:lnTo>
                          <a:pt x="168" y="97"/>
                        </a:lnTo>
                        <a:lnTo>
                          <a:pt x="159" y="103"/>
                        </a:lnTo>
                        <a:lnTo>
                          <a:pt x="144" y="88"/>
                        </a:lnTo>
                        <a:lnTo>
                          <a:pt x="141" y="96"/>
                        </a:lnTo>
                        <a:lnTo>
                          <a:pt x="128" y="96"/>
                        </a:lnTo>
                        <a:lnTo>
                          <a:pt x="125" y="90"/>
                        </a:lnTo>
                        <a:lnTo>
                          <a:pt x="125" y="79"/>
                        </a:lnTo>
                        <a:lnTo>
                          <a:pt x="119" y="73"/>
                        </a:lnTo>
                        <a:lnTo>
                          <a:pt x="110" y="75"/>
                        </a:lnTo>
                        <a:lnTo>
                          <a:pt x="99" y="59"/>
                        </a:lnTo>
                        <a:lnTo>
                          <a:pt x="90" y="57"/>
                        </a:lnTo>
                        <a:lnTo>
                          <a:pt x="76" y="50"/>
                        </a:lnTo>
                        <a:lnTo>
                          <a:pt x="48" y="51"/>
                        </a:lnTo>
                        <a:lnTo>
                          <a:pt x="20" y="50"/>
                        </a:lnTo>
                        <a:lnTo>
                          <a:pt x="0" y="44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CECFF">
                          <a:gamma/>
                          <a:tint val="50196"/>
                          <a:invGamma/>
                        </a:srgbClr>
                      </a:gs>
                      <a:gs pos="100000">
                        <a:srgbClr val="CCEC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42" name="Freeform 398"/>
                  <p:cNvSpPr>
                    <a:spLocks/>
                  </p:cNvSpPr>
                  <p:nvPr/>
                </p:nvSpPr>
                <p:spPr bwMode="auto">
                  <a:xfrm>
                    <a:off x="1648" y="1264"/>
                    <a:ext cx="213" cy="113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9"/>
                      </a:cxn>
                      <a:cxn ang="0">
                        <a:pos x="0" y="20"/>
                      </a:cxn>
                      <a:cxn ang="0">
                        <a:pos x="14" y="31"/>
                      </a:cxn>
                      <a:cxn ang="0">
                        <a:pos x="23" y="28"/>
                      </a:cxn>
                      <a:cxn ang="0">
                        <a:pos x="26" y="33"/>
                      </a:cxn>
                      <a:cxn ang="0">
                        <a:pos x="38" y="34"/>
                      </a:cxn>
                      <a:cxn ang="0">
                        <a:pos x="44" y="27"/>
                      </a:cxn>
                      <a:cxn ang="0">
                        <a:pos x="64" y="28"/>
                      </a:cxn>
                      <a:cxn ang="0">
                        <a:pos x="67" y="36"/>
                      </a:cxn>
                      <a:cxn ang="0">
                        <a:pos x="75" y="39"/>
                      </a:cxn>
                      <a:cxn ang="0">
                        <a:pos x="92" y="37"/>
                      </a:cxn>
                      <a:cxn ang="0">
                        <a:pos x="98" y="42"/>
                      </a:cxn>
                      <a:cxn ang="0">
                        <a:pos x="107" y="46"/>
                      </a:cxn>
                      <a:cxn ang="0">
                        <a:pos x="115" y="55"/>
                      </a:cxn>
                      <a:cxn ang="0">
                        <a:pos x="115" y="67"/>
                      </a:cxn>
                      <a:cxn ang="0">
                        <a:pos x="109" y="70"/>
                      </a:cxn>
                      <a:cxn ang="0">
                        <a:pos x="112" y="74"/>
                      </a:cxn>
                      <a:cxn ang="0">
                        <a:pos x="103" y="81"/>
                      </a:cxn>
                      <a:cxn ang="0">
                        <a:pos x="103" y="92"/>
                      </a:cxn>
                      <a:cxn ang="0">
                        <a:pos x="116" y="93"/>
                      </a:cxn>
                      <a:cxn ang="0">
                        <a:pos x="123" y="90"/>
                      </a:cxn>
                      <a:cxn ang="0">
                        <a:pos x="126" y="86"/>
                      </a:cxn>
                      <a:cxn ang="0">
                        <a:pos x="131" y="90"/>
                      </a:cxn>
                      <a:cxn ang="0">
                        <a:pos x="138" y="87"/>
                      </a:cxn>
                      <a:cxn ang="0">
                        <a:pos x="154" y="93"/>
                      </a:cxn>
                      <a:cxn ang="0">
                        <a:pos x="165" y="103"/>
                      </a:cxn>
                      <a:cxn ang="0">
                        <a:pos x="168" y="103"/>
                      </a:cxn>
                      <a:cxn ang="0">
                        <a:pos x="169" y="109"/>
                      </a:cxn>
                      <a:cxn ang="0">
                        <a:pos x="179" y="112"/>
                      </a:cxn>
                      <a:cxn ang="0">
                        <a:pos x="191" y="112"/>
                      </a:cxn>
                      <a:cxn ang="0">
                        <a:pos x="184" y="106"/>
                      </a:cxn>
                      <a:cxn ang="0">
                        <a:pos x="187" y="100"/>
                      </a:cxn>
                      <a:cxn ang="0">
                        <a:pos x="196" y="106"/>
                      </a:cxn>
                      <a:cxn ang="0">
                        <a:pos x="206" y="108"/>
                      </a:cxn>
                      <a:cxn ang="0">
                        <a:pos x="207" y="99"/>
                      </a:cxn>
                      <a:cxn ang="0">
                        <a:pos x="197" y="92"/>
                      </a:cxn>
                      <a:cxn ang="0">
                        <a:pos x="190" y="92"/>
                      </a:cxn>
                      <a:cxn ang="0">
                        <a:pos x="179" y="84"/>
                      </a:cxn>
                      <a:cxn ang="0">
                        <a:pos x="190" y="84"/>
                      </a:cxn>
                      <a:cxn ang="0">
                        <a:pos x="197" y="89"/>
                      </a:cxn>
                      <a:cxn ang="0">
                        <a:pos x="212" y="89"/>
                      </a:cxn>
                      <a:cxn ang="0">
                        <a:pos x="209" y="80"/>
                      </a:cxn>
                      <a:cxn ang="0">
                        <a:pos x="196" y="71"/>
                      </a:cxn>
                      <a:cxn ang="0">
                        <a:pos x="187" y="70"/>
                      </a:cxn>
                      <a:cxn ang="0">
                        <a:pos x="173" y="59"/>
                      </a:cxn>
                      <a:cxn ang="0">
                        <a:pos x="157" y="56"/>
                      </a:cxn>
                      <a:cxn ang="0">
                        <a:pos x="144" y="52"/>
                      </a:cxn>
                      <a:cxn ang="0">
                        <a:pos x="134" y="39"/>
                      </a:cxn>
                      <a:cxn ang="0">
                        <a:pos x="126" y="21"/>
                      </a:cxn>
                      <a:cxn ang="0">
                        <a:pos x="116" y="21"/>
                      </a:cxn>
                      <a:cxn ang="0">
                        <a:pos x="113" y="17"/>
                      </a:cxn>
                      <a:cxn ang="0">
                        <a:pos x="107" y="18"/>
                      </a:cxn>
                      <a:cxn ang="0">
                        <a:pos x="97" y="11"/>
                      </a:cxn>
                      <a:cxn ang="0">
                        <a:pos x="79" y="8"/>
                      </a:cxn>
                      <a:cxn ang="0">
                        <a:pos x="72" y="12"/>
                      </a:cxn>
                      <a:cxn ang="0">
                        <a:pos x="56" y="8"/>
                      </a:cxn>
                      <a:cxn ang="0">
                        <a:pos x="45" y="8"/>
                      </a:cxn>
                      <a:cxn ang="0">
                        <a:pos x="41" y="2"/>
                      </a:cxn>
                      <a:cxn ang="0">
                        <a:pos x="35" y="0"/>
                      </a:cxn>
                      <a:cxn ang="0">
                        <a:pos x="26" y="2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213" h="113">
                        <a:moveTo>
                          <a:pt x="7" y="0"/>
                        </a:moveTo>
                        <a:lnTo>
                          <a:pt x="0" y="9"/>
                        </a:lnTo>
                        <a:lnTo>
                          <a:pt x="0" y="20"/>
                        </a:lnTo>
                        <a:lnTo>
                          <a:pt x="14" y="31"/>
                        </a:lnTo>
                        <a:lnTo>
                          <a:pt x="23" y="28"/>
                        </a:lnTo>
                        <a:lnTo>
                          <a:pt x="26" y="33"/>
                        </a:lnTo>
                        <a:lnTo>
                          <a:pt x="38" y="34"/>
                        </a:lnTo>
                        <a:lnTo>
                          <a:pt x="44" y="27"/>
                        </a:lnTo>
                        <a:lnTo>
                          <a:pt x="64" y="28"/>
                        </a:lnTo>
                        <a:lnTo>
                          <a:pt x="67" y="36"/>
                        </a:lnTo>
                        <a:lnTo>
                          <a:pt x="75" y="39"/>
                        </a:lnTo>
                        <a:lnTo>
                          <a:pt x="92" y="37"/>
                        </a:lnTo>
                        <a:lnTo>
                          <a:pt x="98" y="42"/>
                        </a:lnTo>
                        <a:lnTo>
                          <a:pt x="107" y="46"/>
                        </a:lnTo>
                        <a:lnTo>
                          <a:pt x="115" y="55"/>
                        </a:lnTo>
                        <a:lnTo>
                          <a:pt x="115" y="67"/>
                        </a:lnTo>
                        <a:lnTo>
                          <a:pt x="109" y="70"/>
                        </a:lnTo>
                        <a:lnTo>
                          <a:pt x="112" y="74"/>
                        </a:lnTo>
                        <a:lnTo>
                          <a:pt x="103" y="81"/>
                        </a:lnTo>
                        <a:lnTo>
                          <a:pt x="103" y="92"/>
                        </a:lnTo>
                        <a:lnTo>
                          <a:pt x="116" y="93"/>
                        </a:lnTo>
                        <a:lnTo>
                          <a:pt x="123" y="90"/>
                        </a:lnTo>
                        <a:lnTo>
                          <a:pt x="126" y="86"/>
                        </a:lnTo>
                        <a:lnTo>
                          <a:pt x="131" y="90"/>
                        </a:lnTo>
                        <a:lnTo>
                          <a:pt x="138" y="87"/>
                        </a:lnTo>
                        <a:lnTo>
                          <a:pt x="154" y="93"/>
                        </a:lnTo>
                        <a:lnTo>
                          <a:pt x="165" y="103"/>
                        </a:lnTo>
                        <a:lnTo>
                          <a:pt x="168" y="103"/>
                        </a:lnTo>
                        <a:lnTo>
                          <a:pt x="169" y="109"/>
                        </a:lnTo>
                        <a:lnTo>
                          <a:pt x="179" y="112"/>
                        </a:lnTo>
                        <a:lnTo>
                          <a:pt x="191" y="112"/>
                        </a:lnTo>
                        <a:lnTo>
                          <a:pt x="184" y="106"/>
                        </a:lnTo>
                        <a:lnTo>
                          <a:pt x="187" y="100"/>
                        </a:lnTo>
                        <a:lnTo>
                          <a:pt x="196" y="106"/>
                        </a:lnTo>
                        <a:lnTo>
                          <a:pt x="206" y="108"/>
                        </a:lnTo>
                        <a:lnTo>
                          <a:pt x="207" y="99"/>
                        </a:lnTo>
                        <a:lnTo>
                          <a:pt x="197" y="92"/>
                        </a:lnTo>
                        <a:lnTo>
                          <a:pt x="190" y="92"/>
                        </a:lnTo>
                        <a:lnTo>
                          <a:pt x="179" y="84"/>
                        </a:lnTo>
                        <a:lnTo>
                          <a:pt x="190" y="84"/>
                        </a:lnTo>
                        <a:lnTo>
                          <a:pt x="197" y="89"/>
                        </a:lnTo>
                        <a:lnTo>
                          <a:pt x="212" y="89"/>
                        </a:lnTo>
                        <a:lnTo>
                          <a:pt x="209" y="80"/>
                        </a:lnTo>
                        <a:lnTo>
                          <a:pt x="196" y="71"/>
                        </a:lnTo>
                        <a:lnTo>
                          <a:pt x="187" y="70"/>
                        </a:lnTo>
                        <a:lnTo>
                          <a:pt x="173" y="59"/>
                        </a:lnTo>
                        <a:lnTo>
                          <a:pt x="157" y="56"/>
                        </a:lnTo>
                        <a:lnTo>
                          <a:pt x="144" y="52"/>
                        </a:lnTo>
                        <a:lnTo>
                          <a:pt x="134" y="39"/>
                        </a:lnTo>
                        <a:lnTo>
                          <a:pt x="126" y="21"/>
                        </a:lnTo>
                        <a:lnTo>
                          <a:pt x="116" y="21"/>
                        </a:lnTo>
                        <a:lnTo>
                          <a:pt x="113" y="17"/>
                        </a:lnTo>
                        <a:lnTo>
                          <a:pt x="107" y="18"/>
                        </a:lnTo>
                        <a:lnTo>
                          <a:pt x="97" y="11"/>
                        </a:lnTo>
                        <a:lnTo>
                          <a:pt x="79" y="8"/>
                        </a:lnTo>
                        <a:lnTo>
                          <a:pt x="72" y="12"/>
                        </a:lnTo>
                        <a:lnTo>
                          <a:pt x="56" y="8"/>
                        </a:lnTo>
                        <a:lnTo>
                          <a:pt x="45" y="8"/>
                        </a:lnTo>
                        <a:lnTo>
                          <a:pt x="41" y="2"/>
                        </a:lnTo>
                        <a:lnTo>
                          <a:pt x="35" y="0"/>
                        </a:lnTo>
                        <a:lnTo>
                          <a:pt x="26" y="2"/>
                        </a:lnTo>
                        <a:lnTo>
                          <a:pt x="7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CECFF">
                          <a:gamma/>
                          <a:tint val="50196"/>
                          <a:invGamma/>
                        </a:srgbClr>
                      </a:gs>
                      <a:gs pos="100000">
                        <a:srgbClr val="CCEC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43" name="Freeform 399"/>
                  <p:cNvSpPr>
                    <a:spLocks/>
                  </p:cNvSpPr>
                  <p:nvPr/>
                </p:nvSpPr>
                <p:spPr bwMode="auto">
                  <a:xfrm>
                    <a:off x="1768" y="1885"/>
                    <a:ext cx="150" cy="51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4" y="11"/>
                      </a:cxn>
                      <a:cxn ang="0">
                        <a:pos x="20" y="11"/>
                      </a:cxn>
                      <a:cxn ang="0">
                        <a:pos x="30" y="3"/>
                      </a:cxn>
                      <a:cxn ang="0">
                        <a:pos x="42" y="3"/>
                      </a:cxn>
                      <a:cxn ang="0">
                        <a:pos x="45" y="2"/>
                      </a:cxn>
                      <a:cxn ang="0">
                        <a:pos x="49" y="0"/>
                      </a:cxn>
                      <a:cxn ang="0">
                        <a:pos x="64" y="9"/>
                      </a:cxn>
                      <a:cxn ang="0">
                        <a:pos x="68" y="15"/>
                      </a:cxn>
                      <a:cxn ang="0">
                        <a:pos x="71" y="12"/>
                      </a:cxn>
                      <a:cxn ang="0">
                        <a:pos x="83" y="18"/>
                      </a:cxn>
                      <a:cxn ang="0">
                        <a:pos x="90" y="18"/>
                      </a:cxn>
                      <a:cxn ang="0">
                        <a:pos x="96" y="22"/>
                      </a:cxn>
                      <a:cxn ang="0">
                        <a:pos x="106" y="25"/>
                      </a:cxn>
                      <a:cxn ang="0">
                        <a:pos x="106" y="33"/>
                      </a:cxn>
                      <a:cxn ang="0">
                        <a:pos x="126" y="33"/>
                      </a:cxn>
                      <a:cxn ang="0">
                        <a:pos x="130" y="40"/>
                      </a:cxn>
                      <a:cxn ang="0">
                        <a:pos x="142" y="40"/>
                      </a:cxn>
                      <a:cxn ang="0">
                        <a:pos x="149" y="49"/>
                      </a:cxn>
                      <a:cxn ang="0">
                        <a:pos x="145" y="50"/>
                      </a:cxn>
                      <a:cxn ang="0">
                        <a:pos x="142" y="47"/>
                      </a:cxn>
                      <a:cxn ang="0">
                        <a:pos x="140" y="46"/>
                      </a:cxn>
                      <a:cxn ang="0">
                        <a:pos x="130" y="47"/>
                      </a:cxn>
                      <a:cxn ang="0">
                        <a:pos x="127" y="49"/>
                      </a:cxn>
                      <a:cxn ang="0">
                        <a:pos x="118" y="50"/>
                      </a:cxn>
                      <a:cxn ang="0">
                        <a:pos x="105" y="50"/>
                      </a:cxn>
                      <a:cxn ang="0">
                        <a:pos x="96" y="50"/>
                      </a:cxn>
                      <a:cxn ang="0">
                        <a:pos x="96" y="46"/>
                      </a:cxn>
                      <a:cxn ang="0">
                        <a:pos x="83" y="34"/>
                      </a:cxn>
                      <a:cxn ang="0">
                        <a:pos x="83" y="27"/>
                      </a:cxn>
                      <a:cxn ang="0">
                        <a:pos x="68" y="27"/>
                      </a:cxn>
                      <a:cxn ang="0">
                        <a:pos x="62" y="22"/>
                      </a:cxn>
                      <a:cxn ang="0">
                        <a:pos x="58" y="27"/>
                      </a:cxn>
                      <a:cxn ang="0">
                        <a:pos x="53" y="21"/>
                      </a:cxn>
                      <a:cxn ang="0">
                        <a:pos x="49" y="21"/>
                      </a:cxn>
                      <a:cxn ang="0">
                        <a:pos x="49" y="14"/>
                      </a:cxn>
                      <a:cxn ang="0">
                        <a:pos x="45" y="11"/>
                      </a:cxn>
                      <a:cxn ang="0">
                        <a:pos x="31" y="12"/>
                      </a:cxn>
                      <a:cxn ang="0">
                        <a:pos x="23" y="21"/>
                      </a:cxn>
                      <a:cxn ang="0">
                        <a:pos x="12" y="22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150" h="51">
                        <a:moveTo>
                          <a:pt x="0" y="25"/>
                        </a:moveTo>
                        <a:lnTo>
                          <a:pt x="14" y="11"/>
                        </a:lnTo>
                        <a:lnTo>
                          <a:pt x="20" y="11"/>
                        </a:lnTo>
                        <a:lnTo>
                          <a:pt x="30" y="3"/>
                        </a:lnTo>
                        <a:lnTo>
                          <a:pt x="42" y="3"/>
                        </a:lnTo>
                        <a:lnTo>
                          <a:pt x="45" y="2"/>
                        </a:lnTo>
                        <a:lnTo>
                          <a:pt x="49" y="0"/>
                        </a:lnTo>
                        <a:lnTo>
                          <a:pt x="64" y="9"/>
                        </a:lnTo>
                        <a:lnTo>
                          <a:pt x="68" y="15"/>
                        </a:lnTo>
                        <a:lnTo>
                          <a:pt x="71" y="12"/>
                        </a:lnTo>
                        <a:lnTo>
                          <a:pt x="83" y="18"/>
                        </a:lnTo>
                        <a:lnTo>
                          <a:pt x="90" y="18"/>
                        </a:lnTo>
                        <a:lnTo>
                          <a:pt x="96" y="22"/>
                        </a:lnTo>
                        <a:lnTo>
                          <a:pt x="106" y="25"/>
                        </a:lnTo>
                        <a:lnTo>
                          <a:pt x="106" y="33"/>
                        </a:lnTo>
                        <a:lnTo>
                          <a:pt x="126" y="33"/>
                        </a:lnTo>
                        <a:lnTo>
                          <a:pt x="130" y="40"/>
                        </a:lnTo>
                        <a:lnTo>
                          <a:pt x="142" y="40"/>
                        </a:lnTo>
                        <a:lnTo>
                          <a:pt x="149" y="49"/>
                        </a:lnTo>
                        <a:lnTo>
                          <a:pt x="145" y="50"/>
                        </a:lnTo>
                        <a:lnTo>
                          <a:pt x="142" y="47"/>
                        </a:lnTo>
                        <a:lnTo>
                          <a:pt x="140" y="46"/>
                        </a:lnTo>
                        <a:lnTo>
                          <a:pt x="130" y="47"/>
                        </a:lnTo>
                        <a:lnTo>
                          <a:pt x="127" y="49"/>
                        </a:lnTo>
                        <a:lnTo>
                          <a:pt x="118" y="50"/>
                        </a:lnTo>
                        <a:lnTo>
                          <a:pt x="105" y="50"/>
                        </a:lnTo>
                        <a:lnTo>
                          <a:pt x="96" y="50"/>
                        </a:lnTo>
                        <a:lnTo>
                          <a:pt x="96" y="46"/>
                        </a:lnTo>
                        <a:lnTo>
                          <a:pt x="83" y="34"/>
                        </a:lnTo>
                        <a:lnTo>
                          <a:pt x="83" y="27"/>
                        </a:lnTo>
                        <a:lnTo>
                          <a:pt x="68" y="27"/>
                        </a:lnTo>
                        <a:lnTo>
                          <a:pt x="62" y="22"/>
                        </a:lnTo>
                        <a:lnTo>
                          <a:pt x="58" y="27"/>
                        </a:lnTo>
                        <a:lnTo>
                          <a:pt x="53" y="21"/>
                        </a:lnTo>
                        <a:lnTo>
                          <a:pt x="49" y="21"/>
                        </a:lnTo>
                        <a:lnTo>
                          <a:pt x="49" y="14"/>
                        </a:lnTo>
                        <a:lnTo>
                          <a:pt x="45" y="11"/>
                        </a:lnTo>
                        <a:lnTo>
                          <a:pt x="31" y="12"/>
                        </a:lnTo>
                        <a:lnTo>
                          <a:pt x="23" y="21"/>
                        </a:lnTo>
                        <a:lnTo>
                          <a:pt x="12" y="22"/>
                        </a:lnTo>
                        <a:lnTo>
                          <a:pt x="0" y="2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CECFF">
                          <a:gamma/>
                          <a:tint val="50196"/>
                          <a:invGamma/>
                        </a:srgbClr>
                      </a:gs>
                      <a:gs pos="100000">
                        <a:srgbClr val="CCEC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44" name="Freeform 400"/>
                  <p:cNvSpPr>
                    <a:spLocks/>
                  </p:cNvSpPr>
                  <p:nvPr/>
                </p:nvSpPr>
                <p:spPr bwMode="auto">
                  <a:xfrm>
                    <a:off x="1900" y="1922"/>
                    <a:ext cx="95" cy="44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8" y="34"/>
                      </a:cxn>
                      <a:cxn ang="0">
                        <a:pos x="29" y="33"/>
                      </a:cxn>
                      <a:cxn ang="0">
                        <a:pos x="38" y="41"/>
                      </a:cxn>
                      <a:cxn ang="0">
                        <a:pos x="50" y="43"/>
                      </a:cxn>
                      <a:cxn ang="0">
                        <a:pos x="56" y="33"/>
                      </a:cxn>
                      <a:cxn ang="0">
                        <a:pos x="53" y="30"/>
                      </a:cxn>
                      <a:cxn ang="0">
                        <a:pos x="58" y="25"/>
                      </a:cxn>
                      <a:cxn ang="0">
                        <a:pos x="70" y="33"/>
                      </a:cxn>
                      <a:cxn ang="0">
                        <a:pos x="79" y="33"/>
                      </a:cxn>
                      <a:cxn ang="0">
                        <a:pos x="79" y="28"/>
                      </a:cxn>
                      <a:cxn ang="0">
                        <a:pos x="85" y="28"/>
                      </a:cxn>
                      <a:cxn ang="0">
                        <a:pos x="94" y="21"/>
                      </a:cxn>
                      <a:cxn ang="0">
                        <a:pos x="88" y="19"/>
                      </a:cxn>
                      <a:cxn ang="0">
                        <a:pos x="88" y="12"/>
                      </a:cxn>
                      <a:cxn ang="0">
                        <a:pos x="88" y="6"/>
                      </a:cxn>
                      <a:cxn ang="0">
                        <a:pos x="75" y="5"/>
                      </a:cxn>
                      <a:cxn ang="0">
                        <a:pos x="64" y="6"/>
                      </a:cxn>
                      <a:cxn ang="0">
                        <a:pos x="56" y="6"/>
                      </a:cxn>
                      <a:cxn ang="0">
                        <a:pos x="42" y="5"/>
                      </a:cxn>
                      <a:cxn ang="0">
                        <a:pos x="32" y="0"/>
                      </a:cxn>
                      <a:cxn ang="0">
                        <a:pos x="29" y="5"/>
                      </a:cxn>
                      <a:cxn ang="0">
                        <a:pos x="28" y="13"/>
                      </a:cxn>
                      <a:cxn ang="0">
                        <a:pos x="17" y="13"/>
                      </a:cxn>
                      <a:cxn ang="0">
                        <a:pos x="14" y="21"/>
                      </a:cxn>
                      <a:cxn ang="0">
                        <a:pos x="8" y="24"/>
                      </a:cxn>
                      <a:cxn ang="0">
                        <a:pos x="0" y="33"/>
                      </a:cxn>
                    </a:cxnLst>
                    <a:rect l="0" t="0" r="r" b="b"/>
                    <a:pathLst>
                      <a:path w="95" h="44">
                        <a:moveTo>
                          <a:pt x="0" y="33"/>
                        </a:moveTo>
                        <a:lnTo>
                          <a:pt x="8" y="34"/>
                        </a:lnTo>
                        <a:lnTo>
                          <a:pt x="29" y="33"/>
                        </a:lnTo>
                        <a:lnTo>
                          <a:pt x="38" y="41"/>
                        </a:lnTo>
                        <a:lnTo>
                          <a:pt x="50" y="43"/>
                        </a:lnTo>
                        <a:lnTo>
                          <a:pt x="56" y="33"/>
                        </a:lnTo>
                        <a:lnTo>
                          <a:pt x="53" y="30"/>
                        </a:lnTo>
                        <a:lnTo>
                          <a:pt x="58" y="25"/>
                        </a:lnTo>
                        <a:lnTo>
                          <a:pt x="70" y="33"/>
                        </a:lnTo>
                        <a:lnTo>
                          <a:pt x="79" y="33"/>
                        </a:lnTo>
                        <a:lnTo>
                          <a:pt x="79" y="28"/>
                        </a:lnTo>
                        <a:lnTo>
                          <a:pt x="85" y="28"/>
                        </a:lnTo>
                        <a:lnTo>
                          <a:pt x="94" y="21"/>
                        </a:lnTo>
                        <a:lnTo>
                          <a:pt x="88" y="19"/>
                        </a:lnTo>
                        <a:lnTo>
                          <a:pt x="88" y="12"/>
                        </a:lnTo>
                        <a:lnTo>
                          <a:pt x="88" y="6"/>
                        </a:lnTo>
                        <a:lnTo>
                          <a:pt x="75" y="5"/>
                        </a:lnTo>
                        <a:lnTo>
                          <a:pt x="64" y="6"/>
                        </a:lnTo>
                        <a:lnTo>
                          <a:pt x="56" y="6"/>
                        </a:lnTo>
                        <a:lnTo>
                          <a:pt x="42" y="5"/>
                        </a:lnTo>
                        <a:lnTo>
                          <a:pt x="32" y="0"/>
                        </a:lnTo>
                        <a:lnTo>
                          <a:pt x="29" y="5"/>
                        </a:lnTo>
                        <a:lnTo>
                          <a:pt x="28" y="13"/>
                        </a:lnTo>
                        <a:lnTo>
                          <a:pt x="17" y="13"/>
                        </a:lnTo>
                        <a:lnTo>
                          <a:pt x="14" y="21"/>
                        </a:lnTo>
                        <a:lnTo>
                          <a:pt x="8" y="24"/>
                        </a:lnTo>
                        <a:lnTo>
                          <a:pt x="0" y="33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CECFF">
                          <a:gamma/>
                          <a:tint val="50196"/>
                          <a:invGamma/>
                        </a:srgbClr>
                      </a:gs>
                      <a:gs pos="100000">
                        <a:srgbClr val="CCEC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45" name="Freeform 401"/>
                  <p:cNvSpPr>
                    <a:spLocks/>
                  </p:cNvSpPr>
                  <p:nvPr/>
                </p:nvSpPr>
                <p:spPr bwMode="auto">
                  <a:xfrm>
                    <a:off x="1839" y="2047"/>
                    <a:ext cx="607" cy="900"/>
                  </a:xfrm>
                  <a:custGeom>
                    <a:avLst/>
                    <a:gdLst/>
                    <a:ahLst/>
                    <a:cxnLst>
                      <a:cxn ang="0">
                        <a:pos x="69" y="15"/>
                      </a:cxn>
                      <a:cxn ang="0">
                        <a:pos x="115" y="2"/>
                      </a:cxn>
                      <a:cxn ang="0">
                        <a:pos x="96" y="31"/>
                      </a:cxn>
                      <a:cxn ang="0">
                        <a:pos x="115" y="30"/>
                      </a:cxn>
                      <a:cxn ang="0">
                        <a:pos x="134" y="28"/>
                      </a:cxn>
                      <a:cxn ang="0">
                        <a:pos x="161" y="39"/>
                      </a:cxn>
                      <a:cxn ang="0">
                        <a:pos x="243" y="55"/>
                      </a:cxn>
                      <a:cxn ang="0">
                        <a:pos x="282" y="71"/>
                      </a:cxn>
                      <a:cxn ang="0">
                        <a:pos x="330" y="80"/>
                      </a:cxn>
                      <a:cxn ang="0">
                        <a:pos x="401" y="124"/>
                      </a:cxn>
                      <a:cxn ang="0">
                        <a:pos x="439" y="178"/>
                      </a:cxn>
                      <a:cxn ang="0">
                        <a:pos x="590" y="224"/>
                      </a:cxn>
                      <a:cxn ang="0">
                        <a:pos x="591" y="299"/>
                      </a:cxn>
                      <a:cxn ang="0">
                        <a:pos x="553" y="340"/>
                      </a:cxn>
                      <a:cxn ang="0">
                        <a:pos x="547" y="398"/>
                      </a:cxn>
                      <a:cxn ang="0">
                        <a:pos x="525" y="423"/>
                      </a:cxn>
                      <a:cxn ang="0">
                        <a:pos x="489" y="465"/>
                      </a:cxn>
                      <a:cxn ang="0">
                        <a:pos x="438" y="480"/>
                      </a:cxn>
                      <a:cxn ang="0">
                        <a:pos x="411" y="524"/>
                      </a:cxn>
                      <a:cxn ang="0">
                        <a:pos x="405" y="561"/>
                      </a:cxn>
                      <a:cxn ang="0">
                        <a:pos x="364" y="595"/>
                      </a:cxn>
                      <a:cxn ang="0">
                        <a:pos x="339" y="621"/>
                      </a:cxn>
                      <a:cxn ang="0">
                        <a:pos x="323" y="634"/>
                      </a:cxn>
                      <a:cxn ang="0">
                        <a:pos x="314" y="670"/>
                      </a:cxn>
                      <a:cxn ang="0">
                        <a:pos x="273" y="685"/>
                      </a:cxn>
                      <a:cxn ang="0">
                        <a:pos x="240" y="699"/>
                      </a:cxn>
                      <a:cxn ang="0">
                        <a:pos x="239" y="736"/>
                      </a:cxn>
                      <a:cxn ang="0">
                        <a:pos x="208" y="763"/>
                      </a:cxn>
                      <a:cxn ang="0">
                        <a:pos x="227" y="786"/>
                      </a:cxn>
                      <a:cxn ang="0">
                        <a:pos x="196" y="808"/>
                      </a:cxn>
                      <a:cxn ang="0">
                        <a:pos x="180" y="846"/>
                      </a:cxn>
                      <a:cxn ang="0">
                        <a:pos x="221" y="899"/>
                      </a:cxn>
                      <a:cxn ang="0">
                        <a:pos x="173" y="873"/>
                      </a:cxn>
                      <a:cxn ang="0">
                        <a:pos x="142" y="826"/>
                      </a:cxn>
                      <a:cxn ang="0">
                        <a:pos x="139" y="699"/>
                      </a:cxn>
                      <a:cxn ang="0">
                        <a:pos x="134" y="646"/>
                      </a:cxn>
                      <a:cxn ang="0">
                        <a:pos x="137" y="589"/>
                      </a:cxn>
                      <a:cxn ang="0">
                        <a:pos x="143" y="543"/>
                      </a:cxn>
                      <a:cxn ang="0">
                        <a:pos x="140" y="470"/>
                      </a:cxn>
                      <a:cxn ang="0">
                        <a:pos x="145" y="409"/>
                      </a:cxn>
                      <a:cxn ang="0">
                        <a:pos x="109" y="368"/>
                      </a:cxn>
                      <a:cxn ang="0">
                        <a:pos x="55" y="334"/>
                      </a:cxn>
                      <a:cxn ang="0">
                        <a:pos x="35" y="284"/>
                      </a:cxn>
                      <a:cxn ang="0">
                        <a:pos x="10" y="256"/>
                      </a:cxn>
                      <a:cxn ang="0">
                        <a:pos x="12" y="209"/>
                      </a:cxn>
                      <a:cxn ang="0">
                        <a:pos x="6" y="164"/>
                      </a:cxn>
                      <a:cxn ang="0">
                        <a:pos x="44" y="74"/>
                      </a:cxn>
                    </a:cxnLst>
                    <a:rect l="0" t="0" r="r" b="b"/>
                    <a:pathLst>
                      <a:path w="607" h="900">
                        <a:moveTo>
                          <a:pt x="47" y="40"/>
                        </a:moveTo>
                        <a:lnTo>
                          <a:pt x="55" y="30"/>
                        </a:lnTo>
                        <a:lnTo>
                          <a:pt x="69" y="15"/>
                        </a:lnTo>
                        <a:lnTo>
                          <a:pt x="91" y="6"/>
                        </a:lnTo>
                        <a:lnTo>
                          <a:pt x="103" y="0"/>
                        </a:lnTo>
                        <a:lnTo>
                          <a:pt x="115" y="2"/>
                        </a:lnTo>
                        <a:lnTo>
                          <a:pt x="112" y="9"/>
                        </a:lnTo>
                        <a:lnTo>
                          <a:pt x="99" y="16"/>
                        </a:lnTo>
                        <a:lnTo>
                          <a:pt x="96" y="31"/>
                        </a:lnTo>
                        <a:lnTo>
                          <a:pt x="99" y="43"/>
                        </a:lnTo>
                        <a:lnTo>
                          <a:pt x="111" y="43"/>
                        </a:lnTo>
                        <a:lnTo>
                          <a:pt x="115" y="30"/>
                        </a:lnTo>
                        <a:lnTo>
                          <a:pt x="118" y="16"/>
                        </a:lnTo>
                        <a:lnTo>
                          <a:pt x="125" y="21"/>
                        </a:lnTo>
                        <a:lnTo>
                          <a:pt x="134" y="28"/>
                        </a:lnTo>
                        <a:lnTo>
                          <a:pt x="149" y="25"/>
                        </a:lnTo>
                        <a:lnTo>
                          <a:pt x="158" y="31"/>
                        </a:lnTo>
                        <a:lnTo>
                          <a:pt x="161" y="39"/>
                        </a:lnTo>
                        <a:lnTo>
                          <a:pt x="183" y="36"/>
                        </a:lnTo>
                        <a:lnTo>
                          <a:pt x="227" y="31"/>
                        </a:lnTo>
                        <a:lnTo>
                          <a:pt x="243" y="55"/>
                        </a:lnTo>
                        <a:lnTo>
                          <a:pt x="271" y="66"/>
                        </a:lnTo>
                        <a:lnTo>
                          <a:pt x="270" y="77"/>
                        </a:lnTo>
                        <a:lnTo>
                          <a:pt x="282" y="71"/>
                        </a:lnTo>
                        <a:lnTo>
                          <a:pt x="295" y="71"/>
                        </a:lnTo>
                        <a:lnTo>
                          <a:pt x="311" y="81"/>
                        </a:lnTo>
                        <a:lnTo>
                          <a:pt x="330" y="80"/>
                        </a:lnTo>
                        <a:lnTo>
                          <a:pt x="346" y="81"/>
                        </a:lnTo>
                        <a:lnTo>
                          <a:pt x="373" y="100"/>
                        </a:lnTo>
                        <a:lnTo>
                          <a:pt x="401" y="124"/>
                        </a:lnTo>
                        <a:lnTo>
                          <a:pt x="413" y="150"/>
                        </a:lnTo>
                        <a:lnTo>
                          <a:pt x="405" y="171"/>
                        </a:lnTo>
                        <a:lnTo>
                          <a:pt x="439" y="178"/>
                        </a:lnTo>
                        <a:lnTo>
                          <a:pt x="495" y="189"/>
                        </a:lnTo>
                        <a:lnTo>
                          <a:pt x="553" y="200"/>
                        </a:lnTo>
                        <a:lnTo>
                          <a:pt x="590" y="224"/>
                        </a:lnTo>
                        <a:lnTo>
                          <a:pt x="606" y="246"/>
                        </a:lnTo>
                        <a:lnTo>
                          <a:pt x="606" y="274"/>
                        </a:lnTo>
                        <a:lnTo>
                          <a:pt x="591" y="299"/>
                        </a:lnTo>
                        <a:lnTo>
                          <a:pt x="575" y="312"/>
                        </a:lnTo>
                        <a:lnTo>
                          <a:pt x="564" y="321"/>
                        </a:lnTo>
                        <a:lnTo>
                          <a:pt x="553" y="340"/>
                        </a:lnTo>
                        <a:lnTo>
                          <a:pt x="551" y="356"/>
                        </a:lnTo>
                        <a:lnTo>
                          <a:pt x="553" y="377"/>
                        </a:lnTo>
                        <a:lnTo>
                          <a:pt x="547" y="398"/>
                        </a:lnTo>
                        <a:lnTo>
                          <a:pt x="538" y="402"/>
                        </a:lnTo>
                        <a:lnTo>
                          <a:pt x="535" y="414"/>
                        </a:lnTo>
                        <a:lnTo>
                          <a:pt x="525" y="423"/>
                        </a:lnTo>
                        <a:lnTo>
                          <a:pt x="523" y="433"/>
                        </a:lnTo>
                        <a:lnTo>
                          <a:pt x="510" y="445"/>
                        </a:lnTo>
                        <a:lnTo>
                          <a:pt x="489" y="465"/>
                        </a:lnTo>
                        <a:lnTo>
                          <a:pt x="472" y="471"/>
                        </a:lnTo>
                        <a:lnTo>
                          <a:pt x="460" y="470"/>
                        </a:lnTo>
                        <a:lnTo>
                          <a:pt x="438" y="480"/>
                        </a:lnTo>
                        <a:lnTo>
                          <a:pt x="416" y="504"/>
                        </a:lnTo>
                        <a:lnTo>
                          <a:pt x="411" y="512"/>
                        </a:lnTo>
                        <a:lnTo>
                          <a:pt x="411" y="524"/>
                        </a:lnTo>
                        <a:lnTo>
                          <a:pt x="416" y="537"/>
                        </a:lnTo>
                        <a:lnTo>
                          <a:pt x="405" y="551"/>
                        </a:lnTo>
                        <a:lnTo>
                          <a:pt x="405" y="561"/>
                        </a:lnTo>
                        <a:lnTo>
                          <a:pt x="388" y="573"/>
                        </a:lnTo>
                        <a:lnTo>
                          <a:pt x="374" y="582"/>
                        </a:lnTo>
                        <a:lnTo>
                          <a:pt x="364" y="595"/>
                        </a:lnTo>
                        <a:lnTo>
                          <a:pt x="360" y="608"/>
                        </a:lnTo>
                        <a:lnTo>
                          <a:pt x="345" y="624"/>
                        </a:lnTo>
                        <a:lnTo>
                          <a:pt x="339" y="621"/>
                        </a:lnTo>
                        <a:lnTo>
                          <a:pt x="327" y="621"/>
                        </a:lnTo>
                        <a:lnTo>
                          <a:pt x="312" y="627"/>
                        </a:lnTo>
                        <a:lnTo>
                          <a:pt x="323" y="634"/>
                        </a:lnTo>
                        <a:lnTo>
                          <a:pt x="323" y="649"/>
                        </a:lnTo>
                        <a:lnTo>
                          <a:pt x="321" y="661"/>
                        </a:lnTo>
                        <a:lnTo>
                          <a:pt x="314" y="670"/>
                        </a:lnTo>
                        <a:lnTo>
                          <a:pt x="295" y="671"/>
                        </a:lnTo>
                        <a:lnTo>
                          <a:pt x="280" y="676"/>
                        </a:lnTo>
                        <a:lnTo>
                          <a:pt x="273" y="685"/>
                        </a:lnTo>
                        <a:lnTo>
                          <a:pt x="273" y="699"/>
                        </a:lnTo>
                        <a:lnTo>
                          <a:pt x="255" y="704"/>
                        </a:lnTo>
                        <a:lnTo>
                          <a:pt x="240" y="699"/>
                        </a:lnTo>
                        <a:lnTo>
                          <a:pt x="236" y="708"/>
                        </a:lnTo>
                        <a:lnTo>
                          <a:pt x="243" y="714"/>
                        </a:lnTo>
                        <a:lnTo>
                          <a:pt x="239" y="736"/>
                        </a:lnTo>
                        <a:lnTo>
                          <a:pt x="233" y="755"/>
                        </a:lnTo>
                        <a:lnTo>
                          <a:pt x="214" y="755"/>
                        </a:lnTo>
                        <a:lnTo>
                          <a:pt x="208" y="763"/>
                        </a:lnTo>
                        <a:lnTo>
                          <a:pt x="209" y="777"/>
                        </a:lnTo>
                        <a:lnTo>
                          <a:pt x="220" y="777"/>
                        </a:lnTo>
                        <a:lnTo>
                          <a:pt x="227" y="786"/>
                        </a:lnTo>
                        <a:lnTo>
                          <a:pt x="223" y="801"/>
                        </a:lnTo>
                        <a:lnTo>
                          <a:pt x="212" y="802"/>
                        </a:lnTo>
                        <a:lnTo>
                          <a:pt x="196" y="808"/>
                        </a:lnTo>
                        <a:lnTo>
                          <a:pt x="192" y="820"/>
                        </a:lnTo>
                        <a:lnTo>
                          <a:pt x="190" y="838"/>
                        </a:lnTo>
                        <a:lnTo>
                          <a:pt x="180" y="846"/>
                        </a:lnTo>
                        <a:lnTo>
                          <a:pt x="217" y="876"/>
                        </a:lnTo>
                        <a:lnTo>
                          <a:pt x="227" y="891"/>
                        </a:lnTo>
                        <a:lnTo>
                          <a:pt x="221" y="899"/>
                        </a:lnTo>
                        <a:lnTo>
                          <a:pt x="205" y="893"/>
                        </a:lnTo>
                        <a:lnTo>
                          <a:pt x="192" y="882"/>
                        </a:lnTo>
                        <a:lnTo>
                          <a:pt x="173" y="873"/>
                        </a:lnTo>
                        <a:lnTo>
                          <a:pt x="155" y="858"/>
                        </a:lnTo>
                        <a:lnTo>
                          <a:pt x="143" y="840"/>
                        </a:lnTo>
                        <a:lnTo>
                          <a:pt x="142" y="826"/>
                        </a:lnTo>
                        <a:lnTo>
                          <a:pt x="145" y="814"/>
                        </a:lnTo>
                        <a:lnTo>
                          <a:pt x="143" y="718"/>
                        </a:lnTo>
                        <a:lnTo>
                          <a:pt x="139" y="699"/>
                        </a:lnTo>
                        <a:lnTo>
                          <a:pt x="125" y="682"/>
                        </a:lnTo>
                        <a:lnTo>
                          <a:pt x="125" y="665"/>
                        </a:lnTo>
                        <a:lnTo>
                          <a:pt x="134" y="646"/>
                        </a:lnTo>
                        <a:lnTo>
                          <a:pt x="142" y="623"/>
                        </a:lnTo>
                        <a:lnTo>
                          <a:pt x="139" y="599"/>
                        </a:lnTo>
                        <a:lnTo>
                          <a:pt x="137" y="589"/>
                        </a:lnTo>
                        <a:lnTo>
                          <a:pt x="136" y="576"/>
                        </a:lnTo>
                        <a:lnTo>
                          <a:pt x="140" y="570"/>
                        </a:lnTo>
                        <a:lnTo>
                          <a:pt x="143" y="543"/>
                        </a:lnTo>
                        <a:lnTo>
                          <a:pt x="140" y="530"/>
                        </a:lnTo>
                        <a:lnTo>
                          <a:pt x="146" y="498"/>
                        </a:lnTo>
                        <a:lnTo>
                          <a:pt x="140" y="470"/>
                        </a:lnTo>
                        <a:lnTo>
                          <a:pt x="145" y="455"/>
                        </a:lnTo>
                        <a:lnTo>
                          <a:pt x="152" y="427"/>
                        </a:lnTo>
                        <a:lnTo>
                          <a:pt x="145" y="409"/>
                        </a:lnTo>
                        <a:lnTo>
                          <a:pt x="130" y="396"/>
                        </a:lnTo>
                        <a:lnTo>
                          <a:pt x="125" y="381"/>
                        </a:lnTo>
                        <a:lnTo>
                          <a:pt x="109" y="368"/>
                        </a:lnTo>
                        <a:lnTo>
                          <a:pt x="91" y="359"/>
                        </a:lnTo>
                        <a:lnTo>
                          <a:pt x="66" y="355"/>
                        </a:lnTo>
                        <a:lnTo>
                          <a:pt x="55" y="334"/>
                        </a:lnTo>
                        <a:lnTo>
                          <a:pt x="38" y="315"/>
                        </a:lnTo>
                        <a:lnTo>
                          <a:pt x="37" y="299"/>
                        </a:lnTo>
                        <a:lnTo>
                          <a:pt x="35" y="284"/>
                        </a:lnTo>
                        <a:lnTo>
                          <a:pt x="31" y="274"/>
                        </a:lnTo>
                        <a:lnTo>
                          <a:pt x="22" y="262"/>
                        </a:lnTo>
                        <a:lnTo>
                          <a:pt x="10" y="256"/>
                        </a:lnTo>
                        <a:lnTo>
                          <a:pt x="2" y="245"/>
                        </a:lnTo>
                        <a:lnTo>
                          <a:pt x="12" y="234"/>
                        </a:lnTo>
                        <a:lnTo>
                          <a:pt x="12" y="209"/>
                        </a:lnTo>
                        <a:lnTo>
                          <a:pt x="6" y="196"/>
                        </a:lnTo>
                        <a:lnTo>
                          <a:pt x="0" y="183"/>
                        </a:lnTo>
                        <a:lnTo>
                          <a:pt x="6" y="164"/>
                        </a:lnTo>
                        <a:lnTo>
                          <a:pt x="30" y="117"/>
                        </a:lnTo>
                        <a:lnTo>
                          <a:pt x="31" y="96"/>
                        </a:lnTo>
                        <a:lnTo>
                          <a:pt x="44" y="74"/>
                        </a:lnTo>
                        <a:lnTo>
                          <a:pt x="44" y="62"/>
                        </a:lnTo>
                        <a:lnTo>
                          <a:pt x="47" y="4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CECFF">
                          <a:gamma/>
                          <a:tint val="50196"/>
                          <a:invGamma/>
                        </a:srgbClr>
                      </a:gs>
                      <a:gs pos="100000">
                        <a:srgbClr val="CCEC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32146" name="Rectangle 402"/>
          <p:cNvSpPr>
            <a:spLocks noChangeArrowheads="1"/>
          </p:cNvSpPr>
          <p:nvPr/>
        </p:nvSpPr>
        <p:spPr bwMode="auto">
          <a:xfrm>
            <a:off x="1535113" y="3043238"/>
            <a:ext cx="992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kumimoji="0" lang="en-US" sz="1400" b="1">
                <a:solidFill>
                  <a:srgbClr val="B2B2B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Light" pitchFamily="34" charset="0"/>
              </a:rPr>
              <a:t>Mexico</a:t>
            </a:r>
          </a:p>
        </p:txBody>
      </p:sp>
      <p:sp>
        <p:nvSpPr>
          <p:cNvPr id="32147" name="Rectangle 403"/>
          <p:cNvSpPr>
            <a:spLocks noChangeArrowheads="1"/>
          </p:cNvSpPr>
          <p:nvPr/>
        </p:nvSpPr>
        <p:spPr bwMode="auto">
          <a:xfrm>
            <a:off x="2730500" y="3454400"/>
            <a:ext cx="1011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0" lang="en-US" sz="1400" b="1">
                <a:solidFill>
                  <a:srgbClr val="B2B2B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Light" pitchFamily="34" charset="0"/>
              </a:rPr>
              <a:t>Honduras</a:t>
            </a:r>
          </a:p>
        </p:txBody>
      </p:sp>
      <p:sp>
        <p:nvSpPr>
          <p:cNvPr id="32148" name="Rectangle 404"/>
          <p:cNvSpPr>
            <a:spLocks noChangeArrowheads="1"/>
          </p:cNvSpPr>
          <p:nvPr/>
        </p:nvSpPr>
        <p:spPr bwMode="auto">
          <a:xfrm>
            <a:off x="2806700" y="3087688"/>
            <a:ext cx="884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0" lang="en-US" sz="1400" b="1">
                <a:solidFill>
                  <a:srgbClr val="B2B2B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Light" pitchFamily="34" charset="0"/>
              </a:rPr>
              <a:t>Jamaica</a:t>
            </a:r>
          </a:p>
        </p:txBody>
      </p:sp>
      <p:sp>
        <p:nvSpPr>
          <p:cNvPr id="32149" name="Rectangle 405"/>
          <p:cNvSpPr>
            <a:spLocks noChangeArrowheads="1"/>
          </p:cNvSpPr>
          <p:nvPr/>
        </p:nvSpPr>
        <p:spPr bwMode="auto">
          <a:xfrm>
            <a:off x="1651000" y="3441700"/>
            <a:ext cx="104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0" lang="en-US" sz="14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Light" pitchFamily="34" charset="0"/>
              </a:rPr>
              <a:t>Nicaragua</a:t>
            </a:r>
          </a:p>
        </p:txBody>
      </p:sp>
      <p:sp>
        <p:nvSpPr>
          <p:cNvPr id="32150" name="Rectangle 406"/>
          <p:cNvSpPr>
            <a:spLocks noChangeArrowheads="1"/>
          </p:cNvSpPr>
          <p:nvPr/>
        </p:nvSpPr>
        <p:spPr bwMode="auto">
          <a:xfrm rot="-36334">
            <a:off x="4637088" y="3297238"/>
            <a:ext cx="803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0" lang="en-US" sz="14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Light" pitchFamily="34" charset="0"/>
              </a:rPr>
              <a:t>Tunisia</a:t>
            </a:r>
          </a:p>
        </p:txBody>
      </p:sp>
      <p:sp>
        <p:nvSpPr>
          <p:cNvPr id="32151" name="Rectangle 407"/>
          <p:cNvSpPr>
            <a:spLocks noChangeArrowheads="1"/>
          </p:cNvSpPr>
          <p:nvPr/>
        </p:nvSpPr>
        <p:spPr bwMode="auto">
          <a:xfrm>
            <a:off x="6007100" y="3441700"/>
            <a:ext cx="5969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kumimoji="0" lang="en-US" sz="14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Light" pitchFamily="34" charset="0"/>
              </a:rPr>
              <a:t>India</a:t>
            </a:r>
          </a:p>
          <a:p>
            <a:pPr eaLnBrk="0" hangingPunct="0"/>
            <a:endParaRPr kumimoji="0" lang="en-US" sz="1400" b="1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badi MT Condensed Light" pitchFamily="34" charset="0"/>
            </a:endParaRPr>
          </a:p>
          <a:p>
            <a:pPr eaLnBrk="0" hangingPunct="0"/>
            <a:endParaRPr kumimoji="0" lang="en-US" sz="1400" b="1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badi MT Condensed Light" pitchFamily="34" charset="0"/>
            </a:endParaRPr>
          </a:p>
        </p:txBody>
      </p:sp>
      <p:sp>
        <p:nvSpPr>
          <p:cNvPr id="32152" name="Rectangle 408"/>
          <p:cNvSpPr>
            <a:spLocks noChangeArrowheads="1"/>
          </p:cNvSpPr>
          <p:nvPr/>
        </p:nvSpPr>
        <p:spPr bwMode="auto">
          <a:xfrm>
            <a:off x="1905000" y="3746500"/>
            <a:ext cx="1068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kumimoji="0" lang="en-US" sz="1400" b="1">
                <a:solidFill>
                  <a:srgbClr val="C0C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Light" pitchFamily="34" charset="0"/>
              </a:rPr>
              <a:t>Colombia</a:t>
            </a:r>
          </a:p>
        </p:txBody>
      </p:sp>
      <p:sp>
        <p:nvSpPr>
          <p:cNvPr id="32153" name="Rectangle 409"/>
          <p:cNvSpPr>
            <a:spLocks noChangeArrowheads="1"/>
          </p:cNvSpPr>
          <p:nvPr/>
        </p:nvSpPr>
        <p:spPr bwMode="auto">
          <a:xfrm>
            <a:off x="3581400" y="35179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kumimoji="0" lang="en-US" sz="14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Light" pitchFamily="34" charset="0"/>
              </a:rPr>
              <a:t>Senegal</a:t>
            </a:r>
          </a:p>
        </p:txBody>
      </p:sp>
      <p:sp>
        <p:nvSpPr>
          <p:cNvPr id="32154" name="Rectangle 410"/>
          <p:cNvSpPr>
            <a:spLocks noChangeArrowheads="1"/>
          </p:cNvSpPr>
          <p:nvPr/>
        </p:nvSpPr>
        <p:spPr bwMode="auto">
          <a:xfrm>
            <a:off x="5208588" y="4438650"/>
            <a:ext cx="1050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0" lang="en-US" sz="1400" b="1">
                <a:solidFill>
                  <a:srgbClr val="B2B2B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Light" pitchFamily="34" charset="0"/>
              </a:rPr>
              <a:t>Zimbabwe</a:t>
            </a:r>
          </a:p>
        </p:txBody>
      </p:sp>
      <p:sp>
        <p:nvSpPr>
          <p:cNvPr id="32155" name="Rectangle 411"/>
          <p:cNvSpPr>
            <a:spLocks noChangeArrowheads="1"/>
          </p:cNvSpPr>
          <p:nvPr/>
        </p:nvSpPr>
        <p:spPr bwMode="auto">
          <a:xfrm>
            <a:off x="3657600" y="3124200"/>
            <a:ext cx="922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0" lang="en-US" sz="14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Light" pitchFamily="34" charset="0"/>
              </a:rPr>
              <a:t>Morocco</a:t>
            </a:r>
          </a:p>
        </p:txBody>
      </p:sp>
      <p:sp>
        <p:nvSpPr>
          <p:cNvPr id="32156" name="Rectangle 412"/>
          <p:cNvSpPr>
            <a:spLocks noChangeArrowheads="1"/>
          </p:cNvSpPr>
          <p:nvPr/>
        </p:nvSpPr>
        <p:spPr bwMode="auto">
          <a:xfrm>
            <a:off x="4432300" y="3746500"/>
            <a:ext cx="785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0" lang="en-US" sz="1400" b="1">
                <a:solidFill>
                  <a:srgbClr val="B2B2B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Light" pitchFamily="34" charset="0"/>
              </a:rPr>
              <a:t>Nigeria</a:t>
            </a:r>
          </a:p>
        </p:txBody>
      </p:sp>
      <p:sp>
        <p:nvSpPr>
          <p:cNvPr id="32157" name="Rectangle 413"/>
          <p:cNvSpPr>
            <a:spLocks noChangeArrowheads="1"/>
          </p:cNvSpPr>
          <p:nvPr/>
        </p:nvSpPr>
        <p:spPr bwMode="auto">
          <a:xfrm>
            <a:off x="2032000" y="3962400"/>
            <a:ext cx="893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0" lang="en-US" sz="1400" b="1">
                <a:solidFill>
                  <a:srgbClr val="C0C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Light" pitchFamily="34" charset="0"/>
              </a:rPr>
              <a:t>Ecuador</a:t>
            </a:r>
          </a:p>
        </p:txBody>
      </p:sp>
      <p:sp>
        <p:nvSpPr>
          <p:cNvPr id="32158" name="Rectangle 414"/>
          <p:cNvSpPr>
            <a:spLocks noChangeArrowheads="1"/>
          </p:cNvSpPr>
          <p:nvPr/>
        </p:nvSpPr>
        <p:spPr bwMode="auto">
          <a:xfrm>
            <a:off x="6388100" y="3149600"/>
            <a:ext cx="911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0" lang="en-US" sz="1400" b="1">
                <a:solidFill>
                  <a:srgbClr val="B2B2B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Light" pitchFamily="34" charset="0"/>
              </a:rPr>
              <a:t>Thailand</a:t>
            </a:r>
          </a:p>
        </p:txBody>
      </p:sp>
      <p:sp>
        <p:nvSpPr>
          <p:cNvPr id="32159" name="Rectangle 415"/>
          <p:cNvSpPr>
            <a:spLocks noChangeArrowheads="1"/>
          </p:cNvSpPr>
          <p:nvPr/>
        </p:nvSpPr>
        <p:spPr bwMode="auto">
          <a:xfrm>
            <a:off x="5410200" y="33147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kumimoji="0" lang="en-US" sz="14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Light" pitchFamily="34" charset="0"/>
              </a:rPr>
              <a:t>Pakistan</a:t>
            </a:r>
          </a:p>
        </p:txBody>
      </p:sp>
      <p:sp>
        <p:nvSpPr>
          <p:cNvPr id="32160" name="Oval 416"/>
          <p:cNvSpPr>
            <a:spLocks noChangeArrowheads="1"/>
          </p:cNvSpPr>
          <p:nvPr/>
        </p:nvSpPr>
        <p:spPr bwMode="auto">
          <a:xfrm>
            <a:off x="2278063" y="3230563"/>
            <a:ext cx="142875" cy="142875"/>
          </a:xfrm>
          <a:prstGeom prst="ellipse">
            <a:avLst/>
          </a:prstGeom>
          <a:solidFill>
            <a:srgbClr val="B2B2B2"/>
          </a:solidFill>
          <a:ln w="1270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kumimoji="0" lang="en-US" sz="1400">
              <a:solidFill>
                <a:srgbClr val="B2B2B2"/>
              </a:solidFill>
              <a:latin typeface="Times New Roman" pitchFamily="18" charset="0"/>
            </a:endParaRPr>
          </a:p>
        </p:txBody>
      </p:sp>
      <p:sp>
        <p:nvSpPr>
          <p:cNvPr id="32161" name="Oval 417"/>
          <p:cNvSpPr>
            <a:spLocks noChangeArrowheads="1"/>
          </p:cNvSpPr>
          <p:nvPr/>
        </p:nvSpPr>
        <p:spPr bwMode="auto">
          <a:xfrm>
            <a:off x="2882900" y="3378200"/>
            <a:ext cx="152400" cy="152400"/>
          </a:xfrm>
          <a:prstGeom prst="ellipse">
            <a:avLst/>
          </a:prstGeom>
          <a:solidFill>
            <a:srgbClr val="B2B2B2"/>
          </a:solidFill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63" name="Oval 419"/>
          <p:cNvSpPr>
            <a:spLocks noChangeArrowheads="1"/>
          </p:cNvSpPr>
          <p:nvPr/>
        </p:nvSpPr>
        <p:spPr bwMode="auto">
          <a:xfrm>
            <a:off x="4330700" y="3454400"/>
            <a:ext cx="142875" cy="142875"/>
          </a:xfrm>
          <a:prstGeom prst="ellipse">
            <a:avLst/>
          </a:prstGeom>
          <a:solidFill>
            <a:srgbClr val="003399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64" name="Oval 420"/>
          <p:cNvSpPr>
            <a:spLocks noChangeArrowheads="1"/>
          </p:cNvSpPr>
          <p:nvPr/>
        </p:nvSpPr>
        <p:spPr bwMode="auto">
          <a:xfrm>
            <a:off x="2959100" y="3759200"/>
            <a:ext cx="142875" cy="14287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65" name="Oval 421"/>
          <p:cNvSpPr>
            <a:spLocks noChangeArrowheads="1"/>
          </p:cNvSpPr>
          <p:nvPr/>
        </p:nvSpPr>
        <p:spPr bwMode="auto">
          <a:xfrm>
            <a:off x="5168900" y="4368800"/>
            <a:ext cx="142875" cy="142875"/>
          </a:xfrm>
          <a:prstGeom prst="ellipse">
            <a:avLst/>
          </a:prstGeom>
          <a:solidFill>
            <a:srgbClr val="B2B2B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32166" name="Oval 422"/>
          <p:cNvSpPr>
            <a:spLocks noChangeArrowheads="1"/>
          </p:cNvSpPr>
          <p:nvPr/>
        </p:nvSpPr>
        <p:spPr bwMode="auto">
          <a:xfrm>
            <a:off x="4483100" y="32385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67" name="Oval 423"/>
          <p:cNvSpPr>
            <a:spLocks noChangeArrowheads="1"/>
          </p:cNvSpPr>
          <p:nvPr/>
        </p:nvSpPr>
        <p:spPr bwMode="auto">
          <a:xfrm>
            <a:off x="4699000" y="3632200"/>
            <a:ext cx="142875" cy="142875"/>
          </a:xfrm>
          <a:prstGeom prst="ellipse">
            <a:avLst/>
          </a:prstGeom>
          <a:solidFill>
            <a:srgbClr val="B2B2B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68" name="Oval 424"/>
          <p:cNvSpPr>
            <a:spLocks noChangeArrowheads="1"/>
          </p:cNvSpPr>
          <p:nvPr/>
        </p:nvSpPr>
        <p:spPr bwMode="auto">
          <a:xfrm>
            <a:off x="2882900" y="3911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69" name="Oval 425"/>
          <p:cNvSpPr>
            <a:spLocks noChangeArrowheads="1"/>
          </p:cNvSpPr>
          <p:nvPr/>
        </p:nvSpPr>
        <p:spPr bwMode="auto">
          <a:xfrm>
            <a:off x="2654300" y="3454400"/>
            <a:ext cx="152400" cy="152400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70" name="Rectangle 426"/>
          <p:cNvSpPr>
            <a:spLocks noChangeArrowheads="1"/>
          </p:cNvSpPr>
          <p:nvPr/>
        </p:nvSpPr>
        <p:spPr bwMode="auto">
          <a:xfrm>
            <a:off x="3098800" y="4268788"/>
            <a:ext cx="116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kumimoji="0" lang="en-US" sz="14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Light" pitchFamily="34" charset="0"/>
              </a:rPr>
              <a:t>Uruguay</a:t>
            </a:r>
          </a:p>
        </p:txBody>
      </p:sp>
      <p:sp>
        <p:nvSpPr>
          <p:cNvPr id="32171" name="Rectangle 427"/>
          <p:cNvSpPr>
            <a:spLocks noChangeArrowheads="1"/>
          </p:cNvSpPr>
          <p:nvPr/>
        </p:nvSpPr>
        <p:spPr bwMode="auto">
          <a:xfrm>
            <a:off x="5445125" y="2836863"/>
            <a:ext cx="1003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kumimoji="0" lang="en-US" sz="1400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badi MT Condensed Light" pitchFamily="34" charset="0"/>
            </a:endParaRPr>
          </a:p>
        </p:txBody>
      </p:sp>
      <p:sp>
        <p:nvSpPr>
          <p:cNvPr id="32173" name="Rectangle 429"/>
          <p:cNvSpPr>
            <a:spLocks noChangeArrowheads="1"/>
          </p:cNvSpPr>
          <p:nvPr/>
        </p:nvSpPr>
        <p:spPr bwMode="auto">
          <a:xfrm>
            <a:off x="2438400" y="4090988"/>
            <a:ext cx="81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kumimoji="0" lang="en-GB" sz="14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Light" pitchFamily="34" charset="0"/>
              </a:rPr>
              <a:t>Peru</a:t>
            </a:r>
            <a:endParaRPr kumimoji="0" lang="en-US" sz="1400" b="1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badi MT Condensed Light" pitchFamily="34" charset="0"/>
            </a:endParaRPr>
          </a:p>
        </p:txBody>
      </p:sp>
      <p:sp>
        <p:nvSpPr>
          <p:cNvPr id="32174" name="Oval 430"/>
          <p:cNvSpPr>
            <a:spLocks noChangeArrowheads="1"/>
          </p:cNvSpPr>
          <p:nvPr/>
        </p:nvSpPr>
        <p:spPr bwMode="auto">
          <a:xfrm>
            <a:off x="2971800" y="40386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75" name="Oval 431"/>
          <p:cNvSpPr>
            <a:spLocks noChangeArrowheads="1"/>
          </p:cNvSpPr>
          <p:nvPr/>
        </p:nvSpPr>
        <p:spPr bwMode="auto">
          <a:xfrm>
            <a:off x="3302000" y="45720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  <p:sp>
        <p:nvSpPr>
          <p:cNvPr id="32176" name="Oval 432"/>
          <p:cNvSpPr>
            <a:spLocks noChangeArrowheads="1"/>
          </p:cNvSpPr>
          <p:nvPr/>
        </p:nvSpPr>
        <p:spPr bwMode="auto">
          <a:xfrm>
            <a:off x="5156200" y="3225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77" name="Rectangle 433"/>
          <p:cNvSpPr>
            <a:spLocks noChangeArrowheads="1"/>
          </p:cNvSpPr>
          <p:nvPr/>
        </p:nvSpPr>
        <p:spPr bwMode="auto">
          <a:xfrm>
            <a:off x="5219700" y="2743200"/>
            <a:ext cx="795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0" lang="en-US" sz="14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Light" pitchFamily="34" charset="0"/>
              </a:rPr>
              <a:t>Croatia</a:t>
            </a:r>
          </a:p>
        </p:txBody>
      </p:sp>
      <p:sp>
        <p:nvSpPr>
          <p:cNvPr id="32179" name="Rectangle 435"/>
          <p:cNvSpPr>
            <a:spLocks noChangeArrowheads="1"/>
          </p:cNvSpPr>
          <p:nvPr/>
        </p:nvSpPr>
        <p:spPr bwMode="auto">
          <a:xfrm>
            <a:off x="5356225" y="3154363"/>
            <a:ext cx="1003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kumimoji="0" lang="en-GB" sz="14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Light" pitchFamily="34" charset="0"/>
              </a:rPr>
              <a:t>Jordan</a:t>
            </a:r>
            <a:endParaRPr kumimoji="0" lang="en-US" sz="1400" b="1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badi MT Condensed Light" pitchFamily="34" charset="0"/>
            </a:endParaRPr>
          </a:p>
        </p:txBody>
      </p:sp>
      <p:sp>
        <p:nvSpPr>
          <p:cNvPr id="32180" name="Oval 436"/>
          <p:cNvSpPr>
            <a:spLocks noChangeArrowheads="1"/>
          </p:cNvSpPr>
          <p:nvPr/>
        </p:nvSpPr>
        <p:spPr bwMode="auto">
          <a:xfrm>
            <a:off x="5334000" y="31750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81" name="Oval 437"/>
          <p:cNvSpPr>
            <a:spLocks noChangeArrowheads="1"/>
          </p:cNvSpPr>
          <p:nvPr/>
        </p:nvSpPr>
        <p:spPr bwMode="auto">
          <a:xfrm>
            <a:off x="6235700" y="3352800"/>
            <a:ext cx="152400" cy="152400"/>
          </a:xfrm>
          <a:prstGeom prst="ellipse">
            <a:avLst/>
          </a:prstGeom>
          <a:solidFill>
            <a:srgbClr val="0033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82" name="Oval 438"/>
          <p:cNvSpPr>
            <a:spLocks noChangeArrowheads="1"/>
          </p:cNvSpPr>
          <p:nvPr/>
        </p:nvSpPr>
        <p:spPr bwMode="auto">
          <a:xfrm>
            <a:off x="5994400" y="3238500"/>
            <a:ext cx="152400" cy="152400"/>
          </a:xfrm>
          <a:prstGeom prst="ellipse">
            <a:avLst/>
          </a:prstGeom>
          <a:solidFill>
            <a:srgbClr val="0033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83" name="Oval 439"/>
          <p:cNvSpPr>
            <a:spLocks noChangeArrowheads="1"/>
          </p:cNvSpPr>
          <p:nvPr/>
        </p:nvSpPr>
        <p:spPr bwMode="auto">
          <a:xfrm>
            <a:off x="5168900" y="29083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84" name="Rectangle 440"/>
          <p:cNvSpPr>
            <a:spLocks noChangeArrowheads="1"/>
          </p:cNvSpPr>
          <p:nvPr/>
        </p:nvSpPr>
        <p:spPr bwMode="auto">
          <a:xfrm>
            <a:off x="5892800" y="3022600"/>
            <a:ext cx="509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0" lang="en-US" sz="14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Light" pitchFamily="34" charset="0"/>
              </a:rPr>
              <a:t>Iran</a:t>
            </a:r>
          </a:p>
        </p:txBody>
      </p:sp>
      <p:sp>
        <p:nvSpPr>
          <p:cNvPr id="32185" name="Oval 441"/>
          <p:cNvSpPr>
            <a:spLocks noChangeArrowheads="1"/>
          </p:cNvSpPr>
          <p:nvPr/>
        </p:nvSpPr>
        <p:spPr bwMode="auto">
          <a:xfrm>
            <a:off x="5778500" y="31115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86" name="Oval 442"/>
          <p:cNvSpPr>
            <a:spLocks noChangeArrowheads="1"/>
          </p:cNvSpPr>
          <p:nvPr/>
        </p:nvSpPr>
        <p:spPr bwMode="auto">
          <a:xfrm>
            <a:off x="4368800" y="3543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87" name="Oval 443"/>
          <p:cNvSpPr>
            <a:spLocks noChangeArrowheads="1"/>
          </p:cNvSpPr>
          <p:nvPr/>
        </p:nvSpPr>
        <p:spPr bwMode="auto">
          <a:xfrm>
            <a:off x="5346700" y="3670300"/>
            <a:ext cx="152400" cy="152400"/>
          </a:xfrm>
          <a:prstGeom prst="ellipse">
            <a:avLst/>
          </a:prstGeom>
          <a:solidFill>
            <a:srgbClr val="0033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88" name="Rectangle 444"/>
          <p:cNvSpPr>
            <a:spLocks noChangeArrowheads="1"/>
          </p:cNvSpPr>
          <p:nvPr/>
        </p:nvSpPr>
        <p:spPr bwMode="auto">
          <a:xfrm>
            <a:off x="5461000" y="3594100"/>
            <a:ext cx="927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kumimoji="0" lang="en-US" sz="14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Light" pitchFamily="34" charset="0"/>
              </a:rPr>
              <a:t>Ethiopia</a:t>
            </a:r>
          </a:p>
        </p:txBody>
      </p:sp>
      <p:sp>
        <p:nvSpPr>
          <p:cNvPr id="32189" name="Oval 445"/>
          <p:cNvSpPr>
            <a:spLocks noChangeArrowheads="1"/>
          </p:cNvSpPr>
          <p:nvPr/>
        </p:nvSpPr>
        <p:spPr bwMode="auto">
          <a:xfrm>
            <a:off x="3175000" y="4140200"/>
            <a:ext cx="152400" cy="152400"/>
          </a:xfrm>
          <a:prstGeom prst="ellipse">
            <a:avLst/>
          </a:prstGeom>
          <a:solidFill>
            <a:srgbClr val="0033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90" name="Rectangle 446"/>
          <p:cNvSpPr>
            <a:spLocks noChangeArrowheads="1"/>
          </p:cNvSpPr>
          <p:nvPr/>
        </p:nvSpPr>
        <p:spPr bwMode="auto">
          <a:xfrm>
            <a:off x="3175000" y="3937000"/>
            <a:ext cx="765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0" lang="en-US" sz="14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Light" pitchFamily="34" charset="0"/>
              </a:rPr>
              <a:t>Bolivia</a:t>
            </a:r>
          </a:p>
        </p:txBody>
      </p:sp>
      <p:sp>
        <p:nvSpPr>
          <p:cNvPr id="32191" name="Rectangle 447"/>
          <p:cNvSpPr>
            <a:spLocks noChangeArrowheads="1"/>
          </p:cNvSpPr>
          <p:nvPr/>
        </p:nvSpPr>
        <p:spPr bwMode="auto">
          <a:xfrm>
            <a:off x="5994400" y="2717800"/>
            <a:ext cx="67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0" lang="en-US" sz="14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Light" pitchFamily="34" charset="0"/>
              </a:rPr>
              <a:t>China</a:t>
            </a:r>
          </a:p>
        </p:txBody>
      </p:sp>
      <p:sp>
        <p:nvSpPr>
          <p:cNvPr id="32192" name="Oval 448"/>
          <p:cNvSpPr>
            <a:spLocks noChangeArrowheads="1"/>
          </p:cNvSpPr>
          <p:nvPr/>
        </p:nvSpPr>
        <p:spPr bwMode="auto">
          <a:xfrm>
            <a:off x="6578600" y="27813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93" name="Rectangle 449"/>
          <p:cNvSpPr>
            <a:spLocks noChangeArrowheads="1"/>
          </p:cNvSpPr>
          <p:nvPr/>
        </p:nvSpPr>
        <p:spPr bwMode="auto">
          <a:xfrm>
            <a:off x="5207000" y="2908300"/>
            <a:ext cx="139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kumimoji="0" lang="en-US" sz="14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Light" pitchFamily="34" charset="0"/>
              </a:rPr>
              <a:t>CEE countries</a:t>
            </a:r>
          </a:p>
        </p:txBody>
      </p:sp>
      <p:sp>
        <p:nvSpPr>
          <p:cNvPr id="32194" name="Oval 450"/>
          <p:cNvSpPr>
            <a:spLocks noChangeArrowheads="1"/>
          </p:cNvSpPr>
          <p:nvPr/>
        </p:nvSpPr>
        <p:spPr bwMode="auto">
          <a:xfrm>
            <a:off x="6629400" y="3403600"/>
            <a:ext cx="142875" cy="142875"/>
          </a:xfrm>
          <a:prstGeom prst="ellipse">
            <a:avLst/>
          </a:prstGeom>
          <a:solidFill>
            <a:srgbClr val="B2B2B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32195" name="Oval 451"/>
          <p:cNvSpPr>
            <a:spLocks noChangeArrowheads="1"/>
          </p:cNvSpPr>
          <p:nvPr/>
        </p:nvSpPr>
        <p:spPr bwMode="auto">
          <a:xfrm>
            <a:off x="5024438" y="44989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96" name="Rectangle 452"/>
          <p:cNvSpPr>
            <a:spLocks noChangeArrowheads="1"/>
          </p:cNvSpPr>
          <p:nvPr/>
        </p:nvSpPr>
        <p:spPr bwMode="auto">
          <a:xfrm>
            <a:off x="4421188" y="4652963"/>
            <a:ext cx="123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0" lang="en-US" sz="14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Light" pitchFamily="34" charset="0"/>
              </a:rPr>
              <a:t>South Africa</a:t>
            </a:r>
          </a:p>
        </p:txBody>
      </p:sp>
    </p:spTree>
  </p:cSld>
  <p:clrMapOvr>
    <a:masterClrMapping/>
  </p:clrMapOvr>
  <p:transition advTm="76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876300"/>
            <a:ext cx="6553200" cy="482600"/>
          </a:xfrm>
        </p:spPr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6700" y="1816100"/>
            <a:ext cx="6959600" cy="45339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1"/>
                </a:solidFill>
                <a:latin typeface="Arial" pitchFamily="34" charset="0"/>
              </a:rPr>
              <a:t>Senegal</a:t>
            </a:r>
            <a:r>
              <a:rPr lang="en-US">
                <a:latin typeface="Arial" pitchFamily="34" charset="0"/>
              </a:rPr>
              <a:t>: networks, associations, development of capabilities of local government (municipalities), mutual credit guarantee scheme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1"/>
                </a:solidFill>
                <a:latin typeface="Arial" pitchFamily="34" charset="0"/>
              </a:rPr>
              <a:t>India:</a:t>
            </a:r>
            <a:r>
              <a:rPr lang="en-US">
                <a:latin typeface="Arial" pitchFamily="34" charset="0"/>
              </a:rPr>
              <a:t> 5 clusters, training of  brokers and SME associations, re-focusing of BDS, partnerships with banks, NGOs and microfinance institutions – now homegrown cluster movement reaching hundreds of clusters with over 100 m USD budget allocation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1"/>
                </a:solidFill>
                <a:latin typeface="Arial" pitchFamily="34" charset="0"/>
              </a:rPr>
              <a:t>Nicaragua:</a:t>
            </a:r>
            <a:r>
              <a:rPr lang="en-US">
                <a:latin typeface="Arial" pitchFamily="34" charset="0"/>
              </a:rPr>
              <a:t> networks, supplier development, clusters, value chain integration, SME policy, cluster-to-cluster cooperation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1"/>
                </a:solidFill>
                <a:latin typeface="Arial" pitchFamily="34" charset="0"/>
              </a:rPr>
              <a:t>Ecuador:</a:t>
            </a:r>
            <a:r>
              <a:rPr lang="en-US">
                <a:latin typeface="Arial" pitchFamily="34" charset="0"/>
              </a:rPr>
              <a:t> sectoral technical assistance, networks, chambers and common service units, municipalities, vocational schools, participative LE planning, value chain integration</a:t>
            </a:r>
          </a:p>
        </p:txBody>
      </p:sp>
      <p:graphicFrame>
        <p:nvGraphicFramePr>
          <p:cNvPr id="189440" name="Object 0"/>
          <p:cNvGraphicFramePr>
            <a:graphicFrameLocks noChangeAspect="1"/>
          </p:cNvGraphicFramePr>
          <p:nvPr/>
        </p:nvGraphicFramePr>
        <p:xfrm>
          <a:off x="749300" y="1968500"/>
          <a:ext cx="495300" cy="312738"/>
        </p:xfrm>
        <a:graphic>
          <a:graphicData uri="http://schemas.openxmlformats.org/presentationml/2006/ole">
            <p:oleObj spid="_x0000_s189440" name="Photo Editor Photo" r:id="rId4" imgW="495343" imgH="312447" progId="MSPhotoEd.3">
              <p:embed/>
            </p:oleObj>
          </a:graphicData>
        </a:graphic>
      </p:graphicFrame>
      <p:graphicFrame>
        <p:nvGraphicFramePr>
          <p:cNvPr id="189441" name="Object 1"/>
          <p:cNvGraphicFramePr>
            <a:graphicFrameLocks noChangeAspect="1"/>
          </p:cNvGraphicFramePr>
          <p:nvPr/>
        </p:nvGraphicFramePr>
        <p:xfrm>
          <a:off x="709613" y="4729163"/>
          <a:ext cx="533400" cy="320675"/>
        </p:xfrm>
        <a:graphic>
          <a:graphicData uri="http://schemas.openxmlformats.org/presentationml/2006/ole">
            <p:oleObj spid="_x0000_s189441" name="Photo Editor Photo" r:id="rId5" imgW="3428571" imgH="2057143" progId="MSPhotoEd.3">
              <p:embed/>
            </p:oleObj>
          </a:graphicData>
        </a:graphic>
      </p:graphicFrame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500" y="5676900"/>
            <a:ext cx="6096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9300" y="3000375"/>
            <a:ext cx="51911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learned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125" y="1752600"/>
            <a:ext cx="7658100" cy="1479550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On the approach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One-size does NOT fit all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Poverty alleviation effects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Integrator </a:t>
            </a:r>
            <a:r>
              <a:rPr lang="en-US" i="1"/>
              <a:t>par excellence</a:t>
            </a:r>
          </a:p>
          <a:p>
            <a:endParaRPr lang="en-US"/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669925" y="4656138"/>
            <a:ext cx="76581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kumimoji="0" lang="en-US" sz="180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en-US" sz="1800">
                <a:solidFill>
                  <a:schemeClr val="accent1"/>
                </a:solidFill>
                <a:latin typeface="Arial Unicode MS" pitchFamily="34" charset="-128"/>
              </a:rPr>
              <a:t>On what slows a project down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§"/>
            </a:pPr>
            <a:r>
              <a:rPr kumimoji="0" lang="en-US" sz="1800">
                <a:solidFill>
                  <a:srgbClr val="000000"/>
                </a:solidFill>
                <a:latin typeface="Arial Unicode MS" pitchFamily="34" charset="-128"/>
              </a:rPr>
              <a:t>Wish lists or minimum common denominator?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§"/>
            </a:pPr>
            <a:r>
              <a:rPr kumimoji="0" lang="en-US" sz="1800">
                <a:solidFill>
                  <a:srgbClr val="000000"/>
                </a:solidFill>
                <a:latin typeface="Arial Unicode MS" pitchFamily="34" charset="-128"/>
              </a:rPr>
              <a:t>Process for process sake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Tx/>
              <a:buChar char="-"/>
            </a:pPr>
            <a:endParaRPr kumimoji="0" lang="en-US" sz="18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658813" y="3217863"/>
            <a:ext cx="76581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en-US" sz="1800">
                <a:solidFill>
                  <a:schemeClr val="accent1"/>
                </a:solidFill>
                <a:latin typeface="Arial Unicode MS" pitchFamily="34" charset="-128"/>
              </a:rPr>
              <a:t>On what makes a project successful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§"/>
            </a:pPr>
            <a:r>
              <a:rPr kumimoji="0" lang="en-US" sz="1800">
                <a:solidFill>
                  <a:srgbClr val="000000"/>
                </a:solidFill>
                <a:latin typeface="Arial Unicode MS" pitchFamily="34" charset="-128"/>
              </a:rPr>
              <a:t>Its women and men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§"/>
            </a:pPr>
            <a:r>
              <a:rPr kumimoji="0" lang="en-US" sz="1800">
                <a:solidFill>
                  <a:srgbClr val="000000"/>
                </a:solidFill>
                <a:latin typeface="Arial Unicode MS" pitchFamily="34" charset="-128"/>
              </a:rPr>
              <a:t>Its capacity to look beyond cluster boundaries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§"/>
            </a:pPr>
            <a:r>
              <a:rPr kumimoji="0" lang="en-US" sz="1800">
                <a:solidFill>
                  <a:srgbClr val="000000"/>
                </a:solidFill>
                <a:latin typeface="Arial Unicode MS" pitchFamily="34" charset="-128"/>
              </a:rPr>
              <a:t>Staying on track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§"/>
            </a:pPr>
            <a:r>
              <a:rPr kumimoji="0" lang="en-US" sz="1800">
                <a:solidFill>
                  <a:srgbClr val="000000"/>
                </a:solidFill>
                <a:latin typeface="Arial Unicode MS" pitchFamily="34" charset="-128"/>
              </a:rPr>
              <a:t>Mediating short- and long-term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autoUpdateAnimBg="0"/>
      <p:bldP spid="186372" grpId="0" autoUpdateAnimBg="0"/>
      <p:bldP spid="18637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876300"/>
            <a:ext cx="6553200" cy="482600"/>
          </a:xfrm>
        </p:spPr>
        <p:txBody>
          <a:bodyPr/>
          <a:lstStyle/>
          <a:p>
            <a:r>
              <a:rPr lang="en-US">
                <a:cs typeface="Arial" pitchFamily="34" charset="0"/>
              </a:rPr>
              <a:t>UNIDO CBL Services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16100"/>
            <a:ext cx="7810500" cy="4533900"/>
          </a:xfrm>
          <a:ln/>
        </p:spPr>
        <p:txBody>
          <a:bodyPr/>
          <a:lstStyle/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sz="2000">
                <a:latin typeface="Arial" pitchFamily="34" charset="0"/>
                <a:cs typeface="Arial" pitchFamily="34" charset="0"/>
              </a:rPr>
              <a:t>Technical assistance </a:t>
            </a:r>
            <a:r>
              <a:rPr lang="en-US" sz="200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projects</a:t>
            </a:r>
            <a:r>
              <a:rPr lang="en-US" sz="2000">
                <a:latin typeface="Arial" pitchFamily="34" charset="0"/>
                <a:cs typeface="Arial" pitchFamily="34" charset="0"/>
              </a:rPr>
              <a:t>: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>
                <a:solidFill>
                  <a:srgbClr val="000000"/>
                </a:solidFill>
                <a:cs typeface="Arial" pitchFamily="34" charset="0"/>
              </a:rPr>
              <a:t>Technical guidance and advice on project formulation, management, evaluation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>
                <a:solidFill>
                  <a:srgbClr val="000000"/>
                </a:solidFill>
                <a:cs typeface="Arial" pitchFamily="34" charset="0"/>
              </a:rPr>
              <a:t>Capacity building and training activities (training of trainers and training for final beneficiaries: entrepreneurs, BDS, policy makers, academia)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>
                <a:solidFill>
                  <a:srgbClr val="000000"/>
                </a:solidFill>
                <a:cs typeface="Arial" pitchFamily="34" charset="0"/>
              </a:rPr>
              <a:t>Operational tools (analysis, management, evaluation)</a:t>
            </a:r>
            <a:endParaRPr lang="en-US" sz="200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SzTx/>
              <a:buFont typeface="Wingdings" pitchFamily="2" charset="2"/>
              <a:buChar char="§"/>
            </a:pPr>
            <a:r>
              <a:rPr lang="en-US" sz="2000">
                <a:latin typeface="Arial" pitchFamily="34" charset="0"/>
                <a:cs typeface="Arial" pitchFamily="34" charset="0"/>
              </a:rPr>
              <a:t> Development of </a:t>
            </a:r>
            <a:r>
              <a:rPr lang="en-US" sz="200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Methodologies, Manuals, Training Kits</a:t>
            </a:r>
            <a:endParaRPr lang="en-US" sz="2000"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SzTx/>
              <a:buFont typeface="Wingdings" pitchFamily="2" charset="2"/>
              <a:buChar char="§"/>
            </a:pPr>
            <a:r>
              <a:rPr lang="en-US" sz="2000">
                <a:latin typeface="Arial" pitchFamily="34" charset="0"/>
                <a:cs typeface="Arial" pitchFamily="34" charset="0"/>
              </a:rPr>
              <a:t> Expert </a:t>
            </a:r>
            <a:r>
              <a:rPr lang="en-US" sz="200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Group Meetings and Joint Learning</a:t>
            </a:r>
            <a:r>
              <a:rPr lang="en-US" sz="2000">
                <a:latin typeface="Arial" pitchFamily="34" charset="0"/>
                <a:cs typeface="Arial" pitchFamily="34" charset="0"/>
              </a:rPr>
              <a:t> programs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Tx/>
              <a:buFont typeface="Wingdings" pitchFamily="2" charset="2"/>
              <a:buChar char="§"/>
            </a:pPr>
            <a:r>
              <a:rPr lang="en-US" sz="2000">
                <a:latin typeface="Arial" pitchFamily="34" charset="0"/>
                <a:cs typeface="Arial" pitchFamily="34" charset="0"/>
              </a:rPr>
              <a:t> Global </a:t>
            </a:r>
            <a:r>
              <a:rPr lang="en-US" sz="200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training</a:t>
            </a:r>
            <a:r>
              <a:rPr lang="en-US" sz="2000">
                <a:latin typeface="Arial" pitchFamily="34" charset="0"/>
                <a:cs typeface="Arial" pitchFamily="34" charset="0"/>
              </a:rPr>
              <a:t> courses (Turin) and regional ones</a:t>
            </a:r>
            <a:endParaRPr lang="en-US" sz="200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SzTx/>
              <a:buFont typeface="Wingdings" pitchFamily="2" charset="2"/>
              <a:buChar char="§"/>
            </a:pPr>
            <a:r>
              <a:rPr lang="en-US" sz="2000">
                <a:latin typeface="Arial" pitchFamily="34" charset="0"/>
                <a:cs typeface="Arial" pitchFamily="34" charset="0"/>
              </a:rPr>
              <a:t> Action-oriented </a:t>
            </a:r>
            <a:r>
              <a:rPr lang="en-US" sz="200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research 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Tx/>
              <a:buFont typeface="Wingdings" pitchFamily="2" charset="2"/>
              <a:buChar char="§"/>
            </a:pPr>
            <a:r>
              <a:rPr lang="en-US" sz="200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On-line Policy Tool Box</a:t>
            </a:r>
            <a:r>
              <a:rPr lang="en-US" sz="200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Tx/>
              <a:buFont typeface="Wingdings" pitchFamily="2" charset="2"/>
              <a:buChar char="§"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>
            <a:off x="7559675" y="32718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>
            <a:off x="7488238" y="3271838"/>
            <a:ext cx="223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838200" y="3749675"/>
            <a:ext cx="732790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kumimoji="0" lang="en-US" altLang="ja-JP" b="1" i="1">
                <a:solidFill>
                  <a:srgbClr val="000000"/>
                </a:solidFill>
                <a:ea typeface="MS PGothic" pitchFamily="34" charset="-128"/>
              </a:rPr>
              <a:t>For more information, please contact:</a:t>
            </a:r>
            <a:br>
              <a:rPr kumimoji="0" lang="en-US" altLang="ja-JP" b="1" i="1">
                <a:solidFill>
                  <a:srgbClr val="000000"/>
                </a:solidFill>
                <a:ea typeface="MS PGothic" pitchFamily="34" charset="-128"/>
              </a:rPr>
            </a:br>
            <a:r>
              <a:rPr kumimoji="0" lang="en-US" altLang="ja-JP" b="1" i="1">
                <a:solidFill>
                  <a:srgbClr val="000000"/>
                </a:solidFill>
                <a:ea typeface="MS PGothic" pitchFamily="34" charset="-128"/>
              </a:rPr>
              <a:t/>
            </a:r>
            <a:br>
              <a:rPr kumimoji="0" lang="en-US" altLang="ja-JP" b="1" i="1">
                <a:solidFill>
                  <a:srgbClr val="000000"/>
                </a:solidFill>
                <a:ea typeface="MS PGothic" pitchFamily="34" charset="-128"/>
              </a:rPr>
            </a:br>
            <a:r>
              <a:rPr kumimoji="0" lang="en-US" altLang="ja-JP" sz="2800" b="1">
                <a:solidFill>
                  <a:srgbClr val="000000"/>
                </a:solidFill>
                <a:ea typeface="MS PGothic" pitchFamily="34" charset="-128"/>
              </a:rPr>
              <a:t>Giovanna Ceglie</a:t>
            </a:r>
            <a:r>
              <a:rPr kumimoji="0" lang="en-US" altLang="ja-JP" b="1">
                <a:solidFill>
                  <a:srgbClr val="000000"/>
                </a:solidFill>
                <a:ea typeface="MS PGothic" pitchFamily="34" charset="-128"/>
              </a:rPr>
              <a:t/>
            </a:r>
            <a:br>
              <a:rPr kumimoji="0" lang="en-US" altLang="ja-JP" b="1">
                <a:solidFill>
                  <a:srgbClr val="000000"/>
                </a:solidFill>
                <a:ea typeface="MS PGothic" pitchFamily="34" charset="-128"/>
              </a:rPr>
            </a:br>
            <a:r>
              <a:rPr kumimoji="0" lang="en-US" altLang="ja-JP" b="1" i="1">
                <a:solidFill>
                  <a:srgbClr val="000000"/>
                </a:solidFill>
                <a:ea typeface="MS PGothic" pitchFamily="34" charset="-128"/>
              </a:rPr>
              <a:t>Chief, Clusters and Business Linkages Unit </a:t>
            </a:r>
            <a:br>
              <a:rPr kumimoji="0" lang="en-US" altLang="ja-JP" b="1" i="1">
                <a:solidFill>
                  <a:srgbClr val="000000"/>
                </a:solidFill>
                <a:ea typeface="MS PGothic" pitchFamily="34" charset="-128"/>
              </a:rPr>
            </a:br>
            <a:r>
              <a:rPr kumimoji="0" lang="en-US" altLang="ja-JP" b="1" i="1">
                <a:solidFill>
                  <a:srgbClr val="000000"/>
                </a:solidFill>
                <a:ea typeface="MS PGothic" pitchFamily="34" charset="-128"/>
              </a:rPr>
              <a:t>Private Sector Development Branch</a:t>
            </a:r>
            <a:r>
              <a:rPr kumimoji="0" lang="en-GB" b="1" i="1">
                <a:solidFill>
                  <a:srgbClr val="000000"/>
                </a:solidFill>
              </a:rPr>
              <a:t/>
            </a:r>
            <a:br>
              <a:rPr kumimoji="0" lang="en-GB" b="1" i="1">
                <a:solidFill>
                  <a:srgbClr val="000000"/>
                </a:solidFill>
              </a:rPr>
            </a:br>
            <a:r>
              <a:rPr kumimoji="0" lang="en-GB" b="1" i="1">
                <a:solidFill>
                  <a:srgbClr val="000000"/>
                </a:solidFill>
              </a:rPr>
              <a:t>email: </a:t>
            </a:r>
            <a:r>
              <a:rPr kumimoji="0" lang="en-GB" b="1" i="1">
                <a:solidFill>
                  <a:schemeClr val="accent1"/>
                </a:solidFill>
                <a:hlinkClick r:id="rId2"/>
              </a:rPr>
              <a:t>g.ceglie@unido.org</a:t>
            </a:r>
            <a:r>
              <a:rPr kumimoji="0" lang="en-GB" b="1" i="1">
                <a:solidFill>
                  <a:schemeClr val="accent1"/>
                </a:solidFill>
              </a:rPr>
              <a:t/>
            </a:r>
            <a:br>
              <a:rPr kumimoji="0" lang="en-GB" b="1" i="1">
                <a:solidFill>
                  <a:schemeClr val="accent1"/>
                </a:solidFill>
              </a:rPr>
            </a:br>
            <a:r>
              <a:rPr kumimoji="0" lang="en-GB" altLang="ja-JP" b="1" i="1">
                <a:solidFill>
                  <a:srgbClr val="000000"/>
                </a:solidFill>
                <a:ea typeface="MS PGothic" pitchFamily="34" charset="-128"/>
              </a:rPr>
              <a:t>www.unido.org/clusters</a:t>
            </a:r>
            <a:endParaRPr kumimoji="0" lang="en-US" altLang="ja-JP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Default Design">
      <a:majorFont>
        <a:latin typeface="Arial"/>
        <a:ea typeface=""/>
        <a:cs typeface="Times New Roman"/>
      </a:majorFont>
      <a:minorFont>
        <a:latin typeface="Arial Unicode MS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2419</TotalTime>
  <Words>360</Words>
  <Application>Microsoft Office PowerPoint</Application>
  <PresentationFormat>On-screen Show (4:3)</PresentationFormat>
  <Paragraphs>81</Paragraphs>
  <Slides>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Times New Roman</vt:lpstr>
      <vt:lpstr>Arial Unicode MS</vt:lpstr>
      <vt:lpstr>Wingdings</vt:lpstr>
      <vt:lpstr>MS PGothic</vt:lpstr>
      <vt:lpstr>Abadi MT Condensed Light</vt:lpstr>
      <vt:lpstr>Arial Black</vt:lpstr>
      <vt:lpstr>Default Design</vt:lpstr>
      <vt:lpstr>Microsoft Photo Editor 3.0 Photo</vt:lpstr>
      <vt:lpstr>Clusters  and  Business Linkages</vt:lpstr>
      <vt:lpstr>Slide 2</vt:lpstr>
      <vt:lpstr>Slide 3</vt:lpstr>
      <vt:lpstr>Slide 4</vt:lpstr>
      <vt:lpstr>Examples</vt:lpstr>
      <vt:lpstr>What we learned</vt:lpstr>
      <vt:lpstr>UNIDO CBL Services </vt:lpstr>
      <vt:lpstr>Slide 8</vt:lpstr>
    </vt:vector>
  </TitlesOfParts>
  <Company>UNOV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[Project Name] Post-Mortem</dc:title>
  <dc:creator>paul kern</dc:creator>
  <cp:lastModifiedBy>anarod</cp:lastModifiedBy>
  <cp:revision>165</cp:revision>
  <cp:lastPrinted>1601-01-01T00:00:00Z</cp:lastPrinted>
  <dcterms:created xsi:type="dcterms:W3CDTF">2006-03-31T10:51:00Z</dcterms:created>
  <dcterms:modified xsi:type="dcterms:W3CDTF">2010-07-12T05:17:43Z</dcterms:modified>
</cp:coreProperties>
</file>