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2"/>
  </p:notesMasterIdLst>
  <p:sldIdLst>
    <p:sldId id="259" r:id="rId2"/>
    <p:sldId id="260" r:id="rId3"/>
    <p:sldId id="262" r:id="rId4"/>
    <p:sldId id="323" r:id="rId5"/>
    <p:sldId id="265" r:id="rId6"/>
    <p:sldId id="267" r:id="rId7"/>
    <p:sldId id="322" r:id="rId8"/>
    <p:sldId id="275" r:id="rId9"/>
    <p:sldId id="294" r:id="rId10"/>
    <p:sldId id="313" r:id="rId11"/>
    <p:sldId id="276" r:id="rId12"/>
    <p:sldId id="277" r:id="rId13"/>
    <p:sldId id="296" r:id="rId14"/>
    <p:sldId id="298" r:id="rId15"/>
    <p:sldId id="302" r:id="rId16"/>
    <p:sldId id="324" r:id="rId17"/>
    <p:sldId id="304" r:id="rId18"/>
    <p:sldId id="307" r:id="rId19"/>
    <p:sldId id="314" r:id="rId20"/>
    <p:sldId id="312" r:id="rId21"/>
    <p:sldId id="279" r:id="rId22"/>
    <p:sldId id="325" r:id="rId23"/>
    <p:sldId id="326" r:id="rId24"/>
    <p:sldId id="287" r:id="rId25"/>
    <p:sldId id="315" r:id="rId26"/>
    <p:sldId id="320" r:id="rId27"/>
    <p:sldId id="321" r:id="rId28"/>
    <p:sldId id="288" r:id="rId29"/>
    <p:sldId id="290" r:id="rId30"/>
    <p:sldId id="293" r:id="rId31"/>
  </p:sldIdLst>
  <p:sldSz cx="9144000" cy="6858000" type="screen4x3"/>
  <p:notesSz cx="6858000" cy="9144000"/>
  <p:embeddedFontLst>
    <p:embeddedFont>
      <p:font typeface="Century Gothic" pitchFamily="34" charset="0"/>
      <p:regular r:id="rId33"/>
      <p:bold r:id="rId34"/>
      <p:italic r:id="rId35"/>
      <p:boldItalic r:id="rId36"/>
    </p:embeddedFont>
    <p:embeddedFont>
      <p:font typeface="Comic Sans MS" pitchFamily="66" charset="0"/>
      <p:regular r:id="rId37"/>
      <p:bold r:id="rId38"/>
    </p:embeddedFont>
  </p:embeddedFontLst>
  <p:defaultTextStyle>
    <a:defPPr>
      <a:defRPr lang="es-ES"/>
    </a:defPPr>
    <a:lvl1pPr algn="ctr"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itchFamily="34" charset="0"/>
        <a:ea typeface="+mn-ea"/>
        <a:cs typeface="+mn-cs"/>
      </a:defRPr>
    </a:lvl1pPr>
    <a:lvl2pPr marL="457200" algn="ctr"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itchFamily="34" charset="0"/>
        <a:ea typeface="+mn-ea"/>
        <a:cs typeface="+mn-cs"/>
      </a:defRPr>
    </a:lvl2pPr>
    <a:lvl3pPr marL="914400" algn="ctr"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itchFamily="34" charset="0"/>
        <a:ea typeface="+mn-ea"/>
        <a:cs typeface="+mn-cs"/>
      </a:defRPr>
    </a:lvl3pPr>
    <a:lvl4pPr marL="1371600" algn="ctr"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itchFamily="34" charset="0"/>
        <a:ea typeface="+mn-ea"/>
        <a:cs typeface="+mn-cs"/>
      </a:defRPr>
    </a:lvl4pPr>
    <a:lvl5pPr marL="1828800" algn="ctr"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itchFamily="34" charset="0"/>
        <a:ea typeface="+mn-ea"/>
        <a:cs typeface="+mn-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Arial" pitchFamily="34" charset="0"/>
        <a:ea typeface="+mn-ea"/>
        <a:cs typeface="+mn-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Arial" pitchFamily="34" charset="0"/>
        <a:ea typeface="+mn-ea"/>
        <a:cs typeface="+mn-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Arial" pitchFamily="34" charset="0"/>
        <a:ea typeface="+mn-ea"/>
        <a:cs typeface="+mn-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99CC"/>
    <a:srgbClr val="CC99FF"/>
    <a:srgbClr val="9999FF"/>
    <a:srgbClr val="3399FF"/>
    <a:srgbClr val="003399"/>
    <a:srgbClr val="0066CC"/>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25" autoAdjust="0"/>
    <p:restoredTop sz="94737" autoAdjust="0"/>
  </p:normalViewPr>
  <p:slideViewPr>
    <p:cSldViewPr>
      <p:cViewPr>
        <p:scale>
          <a:sx n="66" d="100"/>
          <a:sy n="66" d="100"/>
        </p:scale>
        <p:origin x="-714" y="-14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notesViewPr>
    <p:cSldViewPr>
      <p:cViewPr varScale="1">
        <p:scale>
          <a:sx n="53" d="100"/>
          <a:sy n="53" d="100"/>
        </p:scale>
        <p:origin x="-178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2.fntdata"/><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font" Target="fonts/font5.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defRPr>
            </a:lvl1pPr>
          </a:lstStyle>
          <a:p>
            <a:endParaRPr lang="es-ES"/>
          </a:p>
        </p:txBody>
      </p:sp>
      <p:sp>
        <p:nvSpPr>
          <p:cNvPr id="768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defRPr>
            </a:lvl1pPr>
          </a:lstStyle>
          <a:p>
            <a:endParaRPr lang="es-ES"/>
          </a:p>
        </p:txBody>
      </p:sp>
      <p:sp>
        <p:nvSpPr>
          <p:cNvPr id="768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68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768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defRPr>
            </a:lvl1pPr>
          </a:lstStyle>
          <a:p>
            <a:endParaRPr lang="es-ES"/>
          </a:p>
        </p:txBody>
      </p:sp>
      <p:sp>
        <p:nvSpPr>
          <p:cNvPr id="768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fld id="{D20C668D-0BCA-4072-9FF1-30811FADC58C}" type="slidenum">
              <a:rPr lang="es-ES"/>
              <a:pPr/>
              <a:t>‹#›</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DFB5FA-8EFE-473B-9DD8-BDD59E5350DE}" type="slidenum">
              <a:rPr lang="es-ES"/>
              <a:pPr/>
              <a:t>1</a:t>
            </a:fld>
            <a:endParaRPr lang="es-ES"/>
          </a:p>
        </p:txBody>
      </p:sp>
      <p:sp>
        <p:nvSpPr>
          <p:cNvPr id="124930" name="Rectangle 2"/>
          <p:cNvSpPr>
            <a:spLocks noRo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1EE2C9-4D93-413B-9589-1250620B19FD}" type="slidenum">
              <a:rPr lang="es-ES"/>
              <a:pPr/>
              <a:t>10</a:t>
            </a:fld>
            <a:endParaRPr lang="es-ES"/>
          </a:p>
        </p:txBody>
      </p:sp>
      <p:sp>
        <p:nvSpPr>
          <p:cNvPr id="133122" name="Rectangle 2"/>
          <p:cNvSpPr>
            <a:spLocks noRo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F25F8E-8C17-40A2-82E6-B535CACB18A6}" type="slidenum">
              <a:rPr lang="es-ES"/>
              <a:pPr/>
              <a:t>11</a:t>
            </a:fld>
            <a:endParaRPr lang="es-ES"/>
          </a:p>
        </p:txBody>
      </p:sp>
      <p:sp>
        <p:nvSpPr>
          <p:cNvPr id="134146" name="Rectangle 2"/>
          <p:cNvSpPr>
            <a:spLocks noRo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80D9F2-C746-43F4-9EC1-862A5DF3495E}" type="slidenum">
              <a:rPr lang="es-ES"/>
              <a:pPr/>
              <a:t>12</a:t>
            </a:fld>
            <a:endParaRPr lang="es-ES"/>
          </a:p>
        </p:txBody>
      </p:sp>
      <p:sp>
        <p:nvSpPr>
          <p:cNvPr id="135170" name="Rectangle 2"/>
          <p:cNvSpPr>
            <a:spLocks noRo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66AFE7-CACD-485B-98B9-27DFF669772D}" type="slidenum">
              <a:rPr lang="es-ES"/>
              <a:pPr/>
              <a:t>13</a:t>
            </a:fld>
            <a:endParaRPr lang="es-ES"/>
          </a:p>
        </p:txBody>
      </p:sp>
      <p:sp>
        <p:nvSpPr>
          <p:cNvPr id="136194" name="Rectangle 2"/>
          <p:cNvSpPr>
            <a:spLocks noRo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9A3D2C-0E46-4153-B0B9-E36E5AED9338}" type="slidenum">
              <a:rPr lang="es-ES"/>
              <a:pPr/>
              <a:t>14</a:t>
            </a:fld>
            <a:endParaRPr lang="es-ES"/>
          </a:p>
        </p:txBody>
      </p:sp>
      <p:sp>
        <p:nvSpPr>
          <p:cNvPr id="137218" name="Rectangle 2"/>
          <p:cNvSpPr>
            <a:spLocks noRo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146511-727A-44A2-BD1B-230AD98680BC}" type="slidenum">
              <a:rPr lang="es-ES"/>
              <a:pPr/>
              <a:t>15</a:t>
            </a:fld>
            <a:endParaRPr lang="es-ES"/>
          </a:p>
        </p:txBody>
      </p:sp>
      <p:sp>
        <p:nvSpPr>
          <p:cNvPr id="138242" name="Rectangle 2"/>
          <p:cNvSpPr>
            <a:spLocks noRo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E1DDA3-0E95-4759-B22D-F65CFF5FE661}" type="slidenum">
              <a:rPr lang="es-ES"/>
              <a:pPr/>
              <a:t>16</a:t>
            </a:fld>
            <a:endParaRPr lang="es-ES"/>
          </a:p>
        </p:txBody>
      </p:sp>
      <p:sp>
        <p:nvSpPr>
          <p:cNvPr id="139266" name="Rectangle 2"/>
          <p:cNvSpPr>
            <a:spLocks noRo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4953B0-6AAD-4509-875E-0CC7133988D3}" type="slidenum">
              <a:rPr lang="es-ES"/>
              <a:pPr/>
              <a:t>17</a:t>
            </a:fld>
            <a:endParaRPr lang="es-ES"/>
          </a:p>
        </p:txBody>
      </p:sp>
      <p:sp>
        <p:nvSpPr>
          <p:cNvPr id="140290" name="Rectangle 2"/>
          <p:cNvSpPr>
            <a:spLocks noRo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2AE0F3-6286-4EF3-BE9A-FF26BE6253F7}" type="slidenum">
              <a:rPr lang="es-ES"/>
              <a:pPr/>
              <a:t>18</a:t>
            </a:fld>
            <a:endParaRPr lang="es-ES"/>
          </a:p>
        </p:txBody>
      </p:sp>
      <p:sp>
        <p:nvSpPr>
          <p:cNvPr id="141314" name="Rectangle 2"/>
          <p:cNvSpPr>
            <a:spLocks noRo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A5BD29-5420-48F4-BD35-EFB5EBB3E5FE}" type="slidenum">
              <a:rPr lang="es-ES"/>
              <a:pPr/>
              <a:t>19</a:t>
            </a:fld>
            <a:endParaRPr lang="es-ES"/>
          </a:p>
        </p:txBody>
      </p:sp>
      <p:sp>
        <p:nvSpPr>
          <p:cNvPr id="142338" name="Rectangle 2"/>
          <p:cNvSpPr>
            <a:spLocks noRo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A87AAF-257E-48B1-B92D-5810B310ECD1}" type="slidenum">
              <a:rPr lang="es-ES"/>
              <a:pPr/>
              <a:t>2</a:t>
            </a:fld>
            <a:endParaRPr lang="es-ES"/>
          </a:p>
        </p:txBody>
      </p:sp>
      <p:sp>
        <p:nvSpPr>
          <p:cNvPr id="125954" name="Rectangle 2"/>
          <p:cNvSpPr>
            <a:spLocks noRo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70D56A-ECAF-4F0B-A918-9BED0721A006}" type="slidenum">
              <a:rPr lang="es-ES"/>
              <a:pPr/>
              <a:t>20</a:t>
            </a:fld>
            <a:endParaRPr lang="es-ES"/>
          </a:p>
        </p:txBody>
      </p:sp>
      <p:sp>
        <p:nvSpPr>
          <p:cNvPr id="143362" name="Rectangle 2"/>
          <p:cNvSpPr>
            <a:spLocks noRo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197241-E30D-4E41-B041-B2433C8EF747}" type="slidenum">
              <a:rPr lang="es-ES"/>
              <a:pPr/>
              <a:t>21</a:t>
            </a:fld>
            <a:endParaRPr lang="es-ES"/>
          </a:p>
        </p:txBody>
      </p:sp>
      <p:sp>
        <p:nvSpPr>
          <p:cNvPr id="144386" name="Rectangle 2"/>
          <p:cNvSpPr>
            <a:spLocks noRo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B7930C-063C-49FF-9681-3FCF1F0BE9E0}" type="slidenum">
              <a:rPr lang="es-ES"/>
              <a:pPr/>
              <a:t>22</a:t>
            </a:fld>
            <a:endParaRPr lang="es-ES"/>
          </a:p>
        </p:txBody>
      </p:sp>
      <p:sp>
        <p:nvSpPr>
          <p:cNvPr id="145410" name="Rectangle 2"/>
          <p:cNvSpPr>
            <a:spLocks noRo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7FB479-E74E-4B06-840F-4B166C341BA6}" type="slidenum">
              <a:rPr lang="es-ES"/>
              <a:pPr/>
              <a:t>23</a:t>
            </a:fld>
            <a:endParaRPr lang="es-ES"/>
          </a:p>
        </p:txBody>
      </p:sp>
      <p:sp>
        <p:nvSpPr>
          <p:cNvPr id="146434" name="Rectangle 2"/>
          <p:cNvSpPr>
            <a:spLocks noRo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BF16EB-7DF4-4769-8EFD-2C7667D93935}" type="slidenum">
              <a:rPr lang="es-ES"/>
              <a:pPr/>
              <a:t>24</a:t>
            </a:fld>
            <a:endParaRPr lang="es-ES"/>
          </a:p>
        </p:txBody>
      </p:sp>
      <p:sp>
        <p:nvSpPr>
          <p:cNvPr id="147458" name="Rectangle 2"/>
          <p:cNvSpPr>
            <a:spLocks noRo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813EC1-2721-4686-AF25-9E3B8C1BA300}" type="slidenum">
              <a:rPr lang="es-ES"/>
              <a:pPr/>
              <a:t>25</a:t>
            </a:fld>
            <a:endParaRPr lang="es-ES"/>
          </a:p>
        </p:txBody>
      </p:sp>
      <p:sp>
        <p:nvSpPr>
          <p:cNvPr id="148482" name="Rectangle 2"/>
          <p:cNvSpPr>
            <a:spLocks noRo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7B81A3-09A5-4843-A544-E42D878AB79F}" type="slidenum">
              <a:rPr lang="es-ES"/>
              <a:pPr/>
              <a:t>26</a:t>
            </a:fld>
            <a:endParaRPr lang="es-ES"/>
          </a:p>
        </p:txBody>
      </p:sp>
      <p:sp>
        <p:nvSpPr>
          <p:cNvPr id="149506" name="Rectangle 2"/>
          <p:cNvSpPr>
            <a:spLocks noRo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4FF823-FD11-448D-BF0E-E7B6C0892F13}" type="slidenum">
              <a:rPr lang="es-ES"/>
              <a:pPr/>
              <a:t>27</a:t>
            </a:fld>
            <a:endParaRPr lang="es-ES"/>
          </a:p>
        </p:txBody>
      </p:sp>
      <p:sp>
        <p:nvSpPr>
          <p:cNvPr id="150530" name="Rectangle 2"/>
          <p:cNvSpPr>
            <a:spLocks noRo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01A4EC-01BC-4B2D-BD4A-24217A5C42B2}" type="slidenum">
              <a:rPr lang="es-ES"/>
              <a:pPr/>
              <a:t>28</a:t>
            </a:fld>
            <a:endParaRPr lang="es-ES"/>
          </a:p>
        </p:txBody>
      </p:sp>
      <p:sp>
        <p:nvSpPr>
          <p:cNvPr id="151554" name="Rectangle 2"/>
          <p:cNvSpPr>
            <a:spLocks noRo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D4325C-675D-48AF-B869-564016645726}" type="slidenum">
              <a:rPr lang="es-ES"/>
              <a:pPr/>
              <a:t>29</a:t>
            </a:fld>
            <a:endParaRPr lang="es-ES"/>
          </a:p>
        </p:txBody>
      </p:sp>
      <p:sp>
        <p:nvSpPr>
          <p:cNvPr id="152578" name="Rectangle 2"/>
          <p:cNvSpPr>
            <a:spLocks noRo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A63A0D-06B4-46FF-93AD-1383AF952CE6}" type="slidenum">
              <a:rPr lang="es-ES"/>
              <a:pPr/>
              <a:t>3</a:t>
            </a:fld>
            <a:endParaRPr lang="es-ES"/>
          </a:p>
        </p:txBody>
      </p:sp>
      <p:sp>
        <p:nvSpPr>
          <p:cNvPr id="126978" name="Rectangle 2"/>
          <p:cNvSpPr>
            <a:spLocks noRo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2D289-94AC-4710-8FF8-857D0263D795}" type="slidenum">
              <a:rPr lang="es-ES"/>
              <a:pPr/>
              <a:t>30</a:t>
            </a:fld>
            <a:endParaRPr lang="es-ES"/>
          </a:p>
        </p:txBody>
      </p:sp>
      <p:sp>
        <p:nvSpPr>
          <p:cNvPr id="153602" name="Rectangle 2"/>
          <p:cNvSpPr>
            <a:spLocks noRo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157C8D-629C-4302-A617-8CFC593E1B16}" type="slidenum">
              <a:rPr lang="es-ES"/>
              <a:pPr/>
              <a:t>4</a:t>
            </a:fld>
            <a:endParaRPr lang="es-ES"/>
          </a:p>
        </p:txBody>
      </p:sp>
      <p:sp>
        <p:nvSpPr>
          <p:cNvPr id="128002" name="Rectangle 2"/>
          <p:cNvSpPr>
            <a:spLocks noRo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A14A35-49C1-4CCA-BCAE-336510FAFA1E}" type="slidenum">
              <a:rPr lang="es-ES"/>
              <a:pPr/>
              <a:t>5</a:t>
            </a:fld>
            <a:endParaRPr lang="es-ES"/>
          </a:p>
        </p:txBody>
      </p:sp>
      <p:sp>
        <p:nvSpPr>
          <p:cNvPr id="129026" name="Rectangle 2"/>
          <p:cNvSpPr>
            <a:spLocks noRo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17A158-C520-4CFB-B519-461AFAB6E0B8}" type="slidenum">
              <a:rPr lang="es-ES"/>
              <a:pPr/>
              <a:t>6</a:t>
            </a:fld>
            <a:endParaRPr lang="es-ES"/>
          </a:p>
        </p:txBody>
      </p:sp>
      <p:sp>
        <p:nvSpPr>
          <p:cNvPr id="130050" name="Rectangle 2"/>
          <p:cNvSpPr>
            <a:spLocks noRo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1C18C3-79EF-4C12-BF29-2CF71278AAD2}" type="slidenum">
              <a:rPr lang="es-ES"/>
              <a:pPr/>
              <a:t>7</a:t>
            </a:fld>
            <a:endParaRPr lang="es-ES"/>
          </a:p>
        </p:txBody>
      </p:sp>
      <p:sp>
        <p:nvSpPr>
          <p:cNvPr id="131074" name="Rectangle 2"/>
          <p:cNvSpPr>
            <a:spLocks noRo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5BCD73-733F-4C0E-BF94-55AA8F05ECAB}" type="slidenum">
              <a:rPr lang="es-ES"/>
              <a:pPr/>
              <a:t>8</a:t>
            </a:fld>
            <a:endParaRPr lang="es-ES"/>
          </a:p>
        </p:txBody>
      </p:sp>
      <p:sp>
        <p:nvSpPr>
          <p:cNvPr id="132098" name="Rectangle 2"/>
          <p:cNvSpPr>
            <a:spLocks noRo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4A2165-8080-4DE1-BD98-35FE983C39F3}" type="slidenum">
              <a:rPr lang="es-ES"/>
              <a:pPr/>
              <a:t>9</a:t>
            </a:fld>
            <a:endParaRPr lang="es-ES"/>
          </a:p>
        </p:txBody>
      </p:sp>
      <p:sp>
        <p:nvSpPr>
          <p:cNvPr id="77826" name="Rectangle 2"/>
          <p:cNvSpPr>
            <a:spLocks noRot="1" noChangeArrowheads="1" noTextEdit="1"/>
          </p:cNvSpPr>
          <p:nvPr>
            <p:ph type="sldImg"/>
          </p:nvPr>
        </p:nvSpPr>
        <p:spPr>
          <a:xfrm>
            <a:off x="1152525" y="692150"/>
            <a:ext cx="4554538" cy="3416300"/>
          </a:xfrm>
          <a:ln w="12700" cap="flat">
            <a:solidFill>
              <a:schemeClr val="tx1"/>
            </a:solidFill>
          </a:ln>
        </p:spPr>
      </p:sp>
      <p:sp>
        <p:nvSpPr>
          <p:cNvPr id="77827" name="Rectangle 3"/>
          <p:cNvSpPr>
            <a:spLocks noGrp="1" noChangeArrowheads="1"/>
          </p:cNvSpPr>
          <p:nvPr>
            <p:ph type="body" idx="1"/>
          </p:nvPr>
        </p:nvSpPr>
        <p:spPr>
          <a:xfrm>
            <a:off x="914400" y="4343400"/>
            <a:ext cx="5029200" cy="4114800"/>
          </a:xfrm>
          <a:ln/>
        </p:spPr>
        <p:txBody>
          <a:bodyPr lIns="92066" tIns="46034" rIns="92066" bIns="46034"/>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FADFFBD-B915-484D-9F8D-D66CBC0D4EC3}"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4A679E45-2E2D-4EBE-B47C-096822B20E0A}"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B22F728-B05C-431F-BEB1-4E2A5631B247}"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CC1934CD-6389-4F1C-9FB8-94E8F01AF014}"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CF67D6A-F0EE-4045-BE0B-724C495547EA}"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3588111-B36D-4033-9CCE-8CF05BF2DA6E}"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0C6B7137-3978-4107-8DDF-AEDC51B752D0}"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3627DEE3-D39B-40D3-8E6D-C982B34EEF3C}"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D074371E-8F28-4127-BFC4-6A3F44A11612}"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332040B8-EF30-4014-AB21-79CF8F97FD78}"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1AF2325-BF7C-4AE4-A84A-AE49A8E82354}"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effectLst/>
              </a:defRPr>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defRPr>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defRPr>
            </a:lvl1pPr>
          </a:lstStyle>
          <a:p>
            <a:fld id="{E308FB77-4FBE-4CCD-B388-049B12E93842}"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20.emf"/><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7.emf"/><Relationship Id="rId5" Type="http://schemas.openxmlformats.org/officeDocument/2006/relationships/image" Target="../media/image6.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2.pn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37" name="Group 17"/>
          <p:cNvGrpSpPr>
            <a:grpSpLocks/>
          </p:cNvGrpSpPr>
          <p:nvPr/>
        </p:nvGrpSpPr>
        <p:grpSpPr bwMode="auto">
          <a:xfrm>
            <a:off x="1187450" y="0"/>
            <a:ext cx="7956550" cy="5387975"/>
            <a:chOff x="748" y="0"/>
            <a:chExt cx="5012" cy="3394"/>
          </a:xfrm>
        </p:grpSpPr>
        <p:sp>
          <p:nvSpPr>
            <p:cNvPr id="5135" name="Text Box 15"/>
            <p:cNvSpPr txBox="1">
              <a:spLocks noChangeArrowheads="1"/>
            </p:cNvSpPr>
            <p:nvPr/>
          </p:nvSpPr>
          <p:spPr bwMode="auto">
            <a:xfrm>
              <a:off x="748" y="873"/>
              <a:ext cx="4264" cy="2521"/>
            </a:xfrm>
            <a:prstGeom prst="rect">
              <a:avLst/>
            </a:prstGeom>
            <a:gradFill rotWithShape="1">
              <a:gsLst>
                <a:gs pos="0">
                  <a:srgbClr val="0033CC"/>
                </a:gs>
                <a:gs pos="50000">
                  <a:srgbClr val="0033CC">
                    <a:gamma/>
                    <a:shade val="46275"/>
                    <a:invGamma/>
                  </a:srgbClr>
                </a:gs>
                <a:gs pos="100000">
                  <a:srgbClr val="0033CC"/>
                </a:gs>
              </a:gsLst>
              <a:lin ang="5400000" scaled="1"/>
            </a:gradFill>
            <a:ln w="9525">
              <a:noFill/>
              <a:miter lim="800000"/>
              <a:headEnd/>
              <a:tailEnd/>
            </a:ln>
            <a:effectLst/>
          </p:spPr>
          <p:txBody>
            <a:bodyPr>
              <a:spAutoFit/>
            </a:bodyPr>
            <a:lstStyle/>
            <a:p>
              <a:pPr>
                <a:spcBef>
                  <a:spcPct val="50000"/>
                </a:spcBef>
              </a:pPr>
              <a:endParaRPr lang="en-US" b="1">
                <a:solidFill>
                  <a:schemeClr val="bg1"/>
                </a:solidFill>
                <a:effectLst/>
                <a:latin typeface="Century Gothic" pitchFamily="34" charset="0"/>
              </a:endParaRPr>
            </a:p>
            <a:p>
              <a:pPr>
                <a:spcBef>
                  <a:spcPct val="50000"/>
                </a:spcBef>
              </a:pPr>
              <a:r>
                <a:rPr lang="en-US" b="1">
                  <a:solidFill>
                    <a:schemeClr val="bg1"/>
                  </a:solidFill>
                  <a:effectLst/>
                  <a:latin typeface="Century Gothic" pitchFamily="34" charset="0"/>
                </a:rPr>
                <a:t>Regional Policy Dialogue</a:t>
              </a:r>
            </a:p>
            <a:p>
              <a:pPr>
                <a:spcBef>
                  <a:spcPct val="50000"/>
                </a:spcBef>
              </a:pPr>
              <a:r>
                <a:rPr lang="en-US" b="1">
                  <a:solidFill>
                    <a:schemeClr val="bg1"/>
                  </a:solidFill>
                  <a:effectLst/>
                  <a:latin typeface="Century Gothic" pitchFamily="34" charset="0"/>
                </a:rPr>
                <a:t>VII Hemispheric Meeting of the Natural Disasters Network</a:t>
              </a:r>
              <a:endParaRPr lang="en-US" sz="2800" b="1">
                <a:solidFill>
                  <a:schemeClr val="bg1"/>
                </a:solidFill>
                <a:effectLst/>
                <a:latin typeface="Century Gothic" pitchFamily="34" charset="0"/>
              </a:endParaRPr>
            </a:p>
            <a:p>
              <a:pPr>
                <a:spcBef>
                  <a:spcPct val="50000"/>
                </a:spcBef>
              </a:pPr>
              <a:r>
                <a:rPr lang="en-US" sz="2800" b="1">
                  <a:solidFill>
                    <a:schemeClr val="bg1"/>
                  </a:solidFill>
                  <a:effectLst>
                    <a:outerShdw blurRad="38100" dist="38100" dir="2700000" algn="tl">
                      <a:srgbClr val="000000"/>
                    </a:outerShdw>
                  </a:effectLst>
                  <a:latin typeface="Century Gothic" pitchFamily="34" charset="0"/>
                </a:rPr>
                <a:t>THE USE OF INDICATORS FOR DISASTER RISK MANAGEMENT IN CITIES</a:t>
              </a:r>
            </a:p>
            <a:p>
              <a:pPr>
                <a:spcBef>
                  <a:spcPct val="50000"/>
                </a:spcBef>
              </a:pPr>
              <a:endParaRPr lang="en-US" sz="2800" b="1">
                <a:solidFill>
                  <a:schemeClr val="bg1"/>
                </a:solidFill>
                <a:effectLst/>
                <a:latin typeface="Century Gothic" pitchFamily="34" charset="0"/>
              </a:endParaRPr>
            </a:p>
            <a:p>
              <a:pPr>
                <a:spcBef>
                  <a:spcPct val="50000"/>
                </a:spcBef>
              </a:pPr>
              <a:r>
                <a:rPr lang="en-US" b="1">
                  <a:solidFill>
                    <a:schemeClr val="bg1"/>
                  </a:solidFill>
                  <a:effectLst>
                    <a:outerShdw blurRad="38100" dist="38100" dir="2700000" algn="tl">
                      <a:srgbClr val="000000"/>
                    </a:outerShdw>
                  </a:effectLst>
                  <a:latin typeface="Century Gothic" pitchFamily="34" charset="0"/>
                </a:rPr>
                <a:t>Laura Acquaviva                                                            Consultant</a:t>
              </a:r>
            </a:p>
            <a:p>
              <a:pPr>
                <a:spcBef>
                  <a:spcPct val="50000"/>
                </a:spcBef>
              </a:pPr>
              <a:r>
                <a:rPr lang="en-US" b="1">
                  <a:solidFill>
                    <a:schemeClr val="bg1"/>
                  </a:solidFill>
                  <a:effectLst/>
                  <a:latin typeface="Century Gothic" pitchFamily="34" charset="0"/>
                </a:rPr>
                <a:t>Washington- April 23, 2007</a:t>
              </a:r>
            </a:p>
          </p:txBody>
        </p:sp>
        <p:pic>
          <p:nvPicPr>
            <p:cNvPr id="5136" name="Picture 16"/>
            <p:cNvPicPr>
              <a:picLocks noChangeAspect="1" noChangeArrowheads="1"/>
            </p:cNvPicPr>
            <p:nvPr/>
          </p:nvPicPr>
          <p:blipFill>
            <a:blip r:embed="rId3" cstate="print"/>
            <a:srcRect/>
            <a:stretch>
              <a:fillRect/>
            </a:stretch>
          </p:blipFill>
          <p:spPr bwMode="auto">
            <a:xfrm>
              <a:off x="5136" y="0"/>
              <a:ext cx="624" cy="814"/>
            </a:xfrm>
            <a:prstGeom prst="rect">
              <a:avLst/>
            </a:prstGeom>
            <a:noFill/>
            <a:ln w="9525">
              <a:noFill/>
              <a:miter lim="800000"/>
              <a:headEnd/>
              <a:tailEnd/>
            </a:ln>
            <a:effectLst/>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ChangeArrowheads="1"/>
          </p:cNvSpPr>
          <p:nvPr/>
        </p:nvSpPr>
        <p:spPr bwMode="auto">
          <a:xfrm>
            <a:off x="1800225" y="1998663"/>
            <a:ext cx="6769100" cy="915987"/>
          </a:xfrm>
          <a:prstGeom prst="rect">
            <a:avLst/>
          </a:prstGeom>
          <a:noFill/>
          <a:ln w="9525">
            <a:noFill/>
            <a:miter lim="800000"/>
            <a:headEnd/>
            <a:tailEnd/>
          </a:ln>
          <a:effectLst/>
        </p:spPr>
        <p:txBody>
          <a:bodyPr>
            <a:spAutoFit/>
          </a:bodyPr>
          <a:lstStyle/>
          <a:p>
            <a:pPr algn="l" eaLnBrk="0" hangingPunct="0"/>
            <a:endParaRPr lang="en-US" b="1">
              <a:solidFill>
                <a:schemeClr val="bg1"/>
              </a:solidFill>
              <a:effectLst>
                <a:outerShdw blurRad="38100" dist="38100" dir="2700000" algn="tl">
                  <a:srgbClr val="000000"/>
                </a:outerShdw>
              </a:effectLst>
              <a:latin typeface="Century Gothic" pitchFamily="34" charset="0"/>
            </a:endParaRPr>
          </a:p>
          <a:p>
            <a:pPr algn="l" eaLnBrk="0" hangingPunct="0">
              <a:buFontTx/>
              <a:buChar char="•"/>
            </a:pPr>
            <a:endParaRPr lang="en-US" b="1">
              <a:solidFill>
                <a:schemeClr val="bg1"/>
              </a:solidFill>
              <a:effectLst>
                <a:outerShdw blurRad="38100" dist="38100" dir="2700000" algn="tl">
                  <a:srgbClr val="000000"/>
                </a:outerShdw>
              </a:effectLst>
              <a:latin typeface="Century Gothic" pitchFamily="34" charset="0"/>
            </a:endParaRPr>
          </a:p>
          <a:p>
            <a:pPr algn="l" eaLnBrk="0" hangingPunct="0"/>
            <a:r>
              <a:rPr lang="en-US">
                <a:solidFill>
                  <a:schemeClr val="bg1"/>
                </a:solidFill>
                <a:effectLst>
                  <a:outerShdw blurRad="38100" dist="38100" dir="2700000" algn="tl">
                    <a:srgbClr val="000000"/>
                  </a:outerShdw>
                </a:effectLst>
              </a:rPr>
              <a:t>	</a:t>
            </a:r>
          </a:p>
        </p:txBody>
      </p:sp>
      <p:sp>
        <p:nvSpPr>
          <p:cNvPr id="108549" name="Rectangle 5"/>
          <p:cNvSpPr>
            <a:spLocks noChangeArrowheads="1"/>
          </p:cNvSpPr>
          <p:nvPr/>
        </p:nvSpPr>
        <p:spPr bwMode="auto">
          <a:xfrm>
            <a:off x="228600" y="203200"/>
            <a:ext cx="8610600" cy="488950"/>
          </a:xfrm>
          <a:prstGeom prst="rect">
            <a:avLst/>
          </a:prstGeom>
          <a:noFill/>
          <a:ln w="12700" cap="sq">
            <a:noFill/>
            <a:miter lim="800000"/>
            <a:headEnd type="none" w="sm" len="sm"/>
            <a:tailEnd type="none" w="sm" len="sm"/>
          </a:ln>
          <a:effectLst/>
        </p:spPr>
        <p:txBody>
          <a:bodyPr>
            <a:spAutoFit/>
          </a:bodyPr>
          <a:lstStyle/>
          <a:p>
            <a:pPr algn="l"/>
            <a:r>
              <a:rPr lang="en-US" sz="2600" b="1">
                <a:solidFill>
                  <a:schemeClr val="bg1"/>
                </a:solidFill>
                <a:effectLst>
                  <a:outerShdw blurRad="38100" dist="38100" dir="2700000" algn="tl">
                    <a:srgbClr val="000000"/>
                  </a:outerShdw>
                </a:effectLst>
                <a:latin typeface="Century Gothic" pitchFamily="34" charset="0"/>
              </a:rPr>
              <a:t>INDICATORS SYSTEM OBJECTIVES</a:t>
            </a:r>
          </a:p>
        </p:txBody>
      </p:sp>
      <p:grpSp>
        <p:nvGrpSpPr>
          <p:cNvPr id="108551" name="Group 7"/>
          <p:cNvGrpSpPr>
            <a:grpSpLocks/>
          </p:cNvGrpSpPr>
          <p:nvPr/>
        </p:nvGrpSpPr>
        <p:grpSpPr bwMode="auto">
          <a:xfrm>
            <a:off x="684213" y="908050"/>
            <a:ext cx="8135937" cy="5689600"/>
            <a:chOff x="431" y="572"/>
            <a:chExt cx="5125" cy="3584"/>
          </a:xfrm>
        </p:grpSpPr>
        <p:sp>
          <p:nvSpPr>
            <p:cNvPr id="108546" name="AutoShape 2"/>
            <p:cNvSpPr>
              <a:spLocks noChangeArrowheads="1"/>
            </p:cNvSpPr>
            <p:nvPr/>
          </p:nvSpPr>
          <p:spPr bwMode="auto">
            <a:xfrm>
              <a:off x="431" y="572"/>
              <a:ext cx="5125" cy="3584"/>
            </a:xfrm>
            <a:prstGeom prst="flowChartDocument">
              <a:avLst/>
            </a:prstGeom>
            <a:gradFill rotWithShape="1">
              <a:gsLst>
                <a:gs pos="0">
                  <a:srgbClr val="3399FF"/>
                </a:gs>
                <a:gs pos="50000">
                  <a:srgbClr val="3399FF">
                    <a:gamma/>
                    <a:shade val="46275"/>
                    <a:invGamma/>
                  </a:srgbClr>
                </a:gs>
                <a:gs pos="100000">
                  <a:srgbClr val="3399FF"/>
                </a:gs>
              </a:gsLst>
              <a:lin ang="5400000" scaled="1"/>
            </a:gradFill>
            <a:ln w="9525">
              <a:solidFill>
                <a:schemeClr val="tx1"/>
              </a:solidFill>
              <a:miter lim="800000"/>
              <a:headEnd/>
              <a:tailEnd/>
            </a:ln>
            <a:effectLst/>
          </p:spPr>
          <p:txBody>
            <a:bodyPr wrap="none" anchor="ctr"/>
            <a:lstStyle/>
            <a:p>
              <a:endParaRPr lang="en-US"/>
            </a:p>
          </p:txBody>
        </p:sp>
        <p:sp>
          <p:nvSpPr>
            <p:cNvPr id="108550" name="Text Box 6"/>
            <p:cNvSpPr txBox="1">
              <a:spLocks noChangeArrowheads="1"/>
            </p:cNvSpPr>
            <p:nvPr/>
          </p:nvSpPr>
          <p:spPr bwMode="auto">
            <a:xfrm>
              <a:off x="657" y="884"/>
              <a:ext cx="4718" cy="2591"/>
            </a:xfrm>
            <a:prstGeom prst="rect">
              <a:avLst/>
            </a:prstGeom>
            <a:noFill/>
            <a:ln w="9525">
              <a:noFill/>
              <a:miter lim="800000"/>
              <a:headEnd/>
              <a:tailEnd/>
            </a:ln>
            <a:effectLst/>
          </p:spPr>
          <p:txBody>
            <a:bodyPr>
              <a:spAutoFit/>
            </a:bodyPr>
            <a:lstStyle/>
            <a:p>
              <a:pPr algn="l">
                <a:spcBef>
                  <a:spcPct val="50000"/>
                </a:spcBef>
              </a:pPr>
              <a:r>
                <a:rPr lang="en-US" sz="2200" b="1">
                  <a:solidFill>
                    <a:schemeClr val="bg1"/>
                  </a:solidFill>
                  <a:effectLst>
                    <a:outerShdw blurRad="38100" dist="38100" dir="2700000" algn="tl">
                      <a:srgbClr val="000000"/>
                    </a:outerShdw>
                  </a:effectLst>
                  <a:latin typeface="Century Gothic" pitchFamily="34" charset="0"/>
                </a:rPr>
                <a:t>Improving the use and presentation of risk data in order to assist public policymakers, identify investment priorities for risk reduction (prevention, mitigation) and guide the recovery process after occurrence of a natural disaster.</a:t>
              </a:r>
            </a:p>
            <a:p>
              <a:pPr algn="l">
                <a:spcBef>
                  <a:spcPct val="50000"/>
                </a:spcBef>
              </a:pPr>
              <a:endParaRPr lang="en-US" sz="2200" b="1">
                <a:solidFill>
                  <a:schemeClr val="bg1"/>
                </a:solidFill>
                <a:effectLst>
                  <a:outerShdw blurRad="38100" dist="38100" dir="2700000" algn="tl">
                    <a:srgbClr val="000000"/>
                  </a:outerShdw>
                </a:effectLst>
                <a:latin typeface="Century Gothic" pitchFamily="34" charset="0"/>
              </a:endParaRPr>
            </a:p>
            <a:p>
              <a:pPr algn="l">
                <a:spcBef>
                  <a:spcPct val="50000"/>
                </a:spcBef>
              </a:pPr>
              <a:r>
                <a:rPr lang="en-US" sz="2200" b="1">
                  <a:solidFill>
                    <a:schemeClr val="bg1"/>
                  </a:solidFill>
                  <a:effectLst>
                    <a:outerShdw blurRad="38100" dist="38100" dir="2700000" algn="tl">
                      <a:srgbClr val="000000"/>
                    </a:outerShdw>
                  </a:effectLst>
                  <a:latin typeface="Century Gothic" pitchFamily="34" charset="0"/>
                </a:rPr>
                <a:t>Measuring the key elements of country vulnerability to natural phenomena and their risk management capacity, as well as comparative parameters to assess the effects of their policies and investments in risk management performance.</a:t>
              </a:r>
              <a:r>
                <a:rPr lang="en-US" sz="2200">
                  <a:effectLst>
                    <a:outerShdw blurRad="38100" dist="38100" dir="2700000" algn="tl">
                      <a:srgbClr val="FFFFFF"/>
                    </a:outerShdw>
                  </a:effectLst>
                </a:rPr>
                <a:t> </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333" name="Group 13"/>
          <p:cNvGrpSpPr>
            <a:grpSpLocks/>
          </p:cNvGrpSpPr>
          <p:nvPr/>
        </p:nvGrpSpPr>
        <p:grpSpPr bwMode="auto">
          <a:xfrm>
            <a:off x="228600" y="44450"/>
            <a:ext cx="8699500" cy="6121400"/>
            <a:chOff x="144" y="28"/>
            <a:chExt cx="5480" cy="3856"/>
          </a:xfrm>
        </p:grpSpPr>
        <p:sp>
          <p:nvSpPr>
            <p:cNvPr id="56325" name="Rectangle 5"/>
            <p:cNvSpPr>
              <a:spLocks noChangeArrowheads="1"/>
            </p:cNvSpPr>
            <p:nvPr/>
          </p:nvSpPr>
          <p:spPr bwMode="auto">
            <a:xfrm>
              <a:off x="144" y="28"/>
              <a:ext cx="5424" cy="558"/>
            </a:xfrm>
            <a:prstGeom prst="rect">
              <a:avLst/>
            </a:prstGeom>
            <a:noFill/>
            <a:ln w="12700" cap="sq">
              <a:noFill/>
              <a:miter lim="800000"/>
              <a:headEnd type="none" w="sm" len="sm"/>
              <a:tailEnd type="none" w="sm" len="sm"/>
            </a:ln>
            <a:effectLst/>
          </p:spPr>
          <p:txBody>
            <a:bodyPr>
              <a:spAutoFit/>
            </a:bodyPr>
            <a:lstStyle/>
            <a:p>
              <a:pPr algn="l"/>
              <a:r>
                <a:rPr lang="en-US" sz="2600" b="1">
                  <a:solidFill>
                    <a:schemeClr val="bg1"/>
                  </a:solidFill>
                  <a:effectLst>
                    <a:outerShdw blurRad="38100" dist="38100" dir="2700000" algn="tl">
                      <a:srgbClr val="000000"/>
                    </a:outerShdw>
                  </a:effectLst>
                  <a:latin typeface="Century Gothic" pitchFamily="34" charset="0"/>
                </a:rPr>
                <a:t>IADB RISK AND RISK MANAGEMENT INDICATORS SYSTEM</a:t>
              </a:r>
            </a:p>
          </p:txBody>
        </p:sp>
        <p:grpSp>
          <p:nvGrpSpPr>
            <p:cNvPr id="56332" name="Group 12"/>
            <p:cNvGrpSpPr>
              <a:grpSpLocks/>
            </p:cNvGrpSpPr>
            <p:nvPr/>
          </p:nvGrpSpPr>
          <p:grpSpPr bwMode="auto">
            <a:xfrm>
              <a:off x="340" y="754"/>
              <a:ext cx="5284" cy="3130"/>
              <a:chOff x="340" y="754"/>
              <a:chExt cx="5284" cy="3130"/>
            </a:xfrm>
          </p:grpSpPr>
          <p:sp>
            <p:nvSpPr>
              <p:cNvPr id="56326" name="Text Box 6"/>
              <p:cNvSpPr txBox="1">
                <a:spLocks noChangeArrowheads="1"/>
              </p:cNvSpPr>
              <p:nvPr/>
            </p:nvSpPr>
            <p:spPr bwMode="auto">
              <a:xfrm>
                <a:off x="340" y="2144"/>
                <a:ext cx="5284" cy="288"/>
              </a:xfrm>
              <a:prstGeom prst="rect">
                <a:avLst/>
              </a:prstGeom>
              <a:gradFill rotWithShape="1">
                <a:gsLst>
                  <a:gs pos="0">
                    <a:srgbClr val="CC99FF"/>
                  </a:gs>
                  <a:gs pos="50000">
                    <a:srgbClr val="CC99FF">
                      <a:gamma/>
                      <a:shade val="46275"/>
                      <a:invGamma/>
                    </a:srgbClr>
                  </a:gs>
                  <a:gs pos="100000">
                    <a:srgbClr val="CC99FF"/>
                  </a:gs>
                </a:gsLst>
                <a:lin ang="5400000" scaled="1"/>
              </a:gradFill>
              <a:ln w="9525">
                <a:noFill/>
                <a:miter lim="800000"/>
                <a:headEnd/>
                <a:tailEnd/>
              </a:ln>
              <a:effectLst>
                <a:outerShdw dist="107763" dir="2700000" algn="ctr" rotWithShape="0">
                  <a:schemeClr val="bg2"/>
                </a:outerShdw>
              </a:effectLst>
            </p:spPr>
            <p:txBody>
              <a:bodyPr>
                <a:spAutoFit/>
              </a:bodyPr>
              <a:lstStyle/>
              <a:p>
                <a:pPr lvl="1">
                  <a:spcBef>
                    <a:spcPct val="50000"/>
                  </a:spcBef>
                </a:pPr>
                <a:r>
                  <a:rPr lang="en-US" sz="2400" b="1">
                    <a:solidFill>
                      <a:schemeClr val="bg1"/>
                    </a:solidFill>
                    <a:effectLst>
                      <a:outerShdw blurRad="38100" dist="38100" dir="2700000" algn="tl">
                        <a:srgbClr val="000000"/>
                      </a:outerShdw>
                    </a:effectLst>
                    <a:latin typeface="Century Gothic" pitchFamily="34" charset="0"/>
                  </a:rPr>
                  <a:t>RELATES TO</a:t>
                </a:r>
              </a:p>
            </p:txBody>
          </p:sp>
          <p:sp>
            <p:nvSpPr>
              <p:cNvPr id="56329" name="Text Box 9"/>
              <p:cNvSpPr txBox="1">
                <a:spLocks noChangeArrowheads="1"/>
              </p:cNvSpPr>
              <p:nvPr/>
            </p:nvSpPr>
            <p:spPr bwMode="auto">
              <a:xfrm>
                <a:off x="793" y="754"/>
                <a:ext cx="4672" cy="1151"/>
              </a:xfrm>
              <a:prstGeom prst="rect">
                <a:avLst/>
              </a:prstGeom>
              <a:solidFill>
                <a:srgbClr val="CCECFF"/>
              </a:solidFill>
              <a:ln w="9525">
                <a:noFill/>
                <a:miter lim="800000"/>
                <a:headEnd/>
                <a:tailEnd/>
              </a:ln>
              <a:effectLst/>
            </p:spPr>
            <p:txBody>
              <a:bodyPr>
                <a:spAutoFit/>
              </a:bodyPr>
              <a:lstStyle/>
              <a:p>
                <a:r>
                  <a:rPr lang="en-US" sz="2400" b="1">
                    <a:solidFill>
                      <a:srgbClr val="003399"/>
                    </a:solidFill>
                    <a:effectLst>
                      <a:outerShdw blurRad="38100" dist="38100" dir="2700000" algn="tl">
                        <a:srgbClr val="000000"/>
                      </a:outerShdw>
                    </a:effectLst>
                    <a:latin typeface="Century Gothic" pitchFamily="34" charset="0"/>
                  </a:rPr>
                  <a:t>IADB’s Indicators System allows representation of DISASTER MANAGEMENT FACTORS that may be reduced by means of various policies at local or national level.</a:t>
                </a:r>
              </a:p>
              <a:p>
                <a:pPr algn="l"/>
                <a:r>
                  <a:rPr lang="en-US" b="1">
                    <a:solidFill>
                      <a:schemeClr val="accent2"/>
                    </a:solidFill>
                    <a:effectLst/>
                  </a:rPr>
                  <a:t>	</a:t>
                </a:r>
              </a:p>
            </p:txBody>
          </p:sp>
          <p:sp>
            <p:nvSpPr>
              <p:cNvPr id="56330" name="Text Box 10"/>
              <p:cNvSpPr txBox="1">
                <a:spLocks noChangeArrowheads="1"/>
              </p:cNvSpPr>
              <p:nvPr/>
            </p:nvSpPr>
            <p:spPr bwMode="auto">
              <a:xfrm>
                <a:off x="839" y="2676"/>
                <a:ext cx="4672" cy="1208"/>
              </a:xfrm>
              <a:prstGeom prst="rect">
                <a:avLst/>
              </a:prstGeom>
              <a:solidFill>
                <a:srgbClr val="CCECFF"/>
              </a:solidFill>
              <a:ln w="9525">
                <a:noFill/>
                <a:miter lim="800000"/>
                <a:headEnd/>
                <a:tailEnd/>
              </a:ln>
              <a:effectLst/>
            </p:spPr>
            <p:txBody>
              <a:bodyPr>
                <a:spAutoFit/>
              </a:bodyPr>
              <a:lstStyle/>
              <a:p>
                <a:r>
                  <a:rPr lang="en-US" sz="2400" b="1">
                    <a:solidFill>
                      <a:srgbClr val="003399"/>
                    </a:solidFill>
                    <a:effectLst>
                      <a:outerShdw blurRad="38100" dist="38100" dir="2700000" algn="tl">
                        <a:srgbClr val="000000"/>
                      </a:outerShdw>
                    </a:effectLst>
                    <a:latin typeface="Century Gothic" pitchFamily="34" charset="0"/>
                  </a:rPr>
                  <a:t>The economic loss the country under discussion might sustain when facing a catastrophic event and its implications in terms of the resources needed to deal with the situation and the ability of the government to cope with such event.</a:t>
                </a:r>
              </a:p>
            </p:txBody>
          </p:sp>
        </p:gr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356" name="Group 12"/>
          <p:cNvGrpSpPr>
            <a:grpSpLocks/>
          </p:cNvGrpSpPr>
          <p:nvPr/>
        </p:nvGrpSpPr>
        <p:grpSpPr bwMode="auto">
          <a:xfrm>
            <a:off x="228600" y="401638"/>
            <a:ext cx="8664575" cy="5043487"/>
            <a:chOff x="144" y="253"/>
            <a:chExt cx="5458" cy="3177"/>
          </a:xfrm>
        </p:grpSpPr>
        <p:sp>
          <p:nvSpPr>
            <p:cNvPr id="57349" name="Rectangle 5"/>
            <p:cNvSpPr>
              <a:spLocks noChangeArrowheads="1"/>
            </p:cNvSpPr>
            <p:nvPr/>
          </p:nvSpPr>
          <p:spPr bwMode="auto">
            <a:xfrm>
              <a:off x="144" y="253"/>
              <a:ext cx="5424" cy="365"/>
            </a:xfrm>
            <a:prstGeom prst="rect">
              <a:avLst/>
            </a:prstGeom>
            <a:noFill/>
            <a:ln w="12700" cap="sq">
              <a:noFill/>
              <a:miter lim="800000"/>
              <a:headEnd type="none" w="sm" len="sm"/>
              <a:tailEnd type="none" w="sm" len="sm"/>
            </a:ln>
            <a:effectLst/>
          </p:spPr>
          <p:txBody>
            <a:bodyPr>
              <a:spAutoFit/>
            </a:bodyPr>
            <a:lstStyle/>
            <a:p>
              <a:pPr algn="l"/>
              <a:r>
                <a:rPr lang="en-US" sz="3200" b="1">
                  <a:solidFill>
                    <a:schemeClr val="bg1"/>
                  </a:solidFill>
                  <a:effectLst>
                    <a:outerShdw blurRad="38100" dist="38100" dir="2700000" algn="tl">
                      <a:srgbClr val="000000"/>
                    </a:outerShdw>
                  </a:effectLst>
                  <a:latin typeface="Century Gothic" pitchFamily="34" charset="0"/>
                </a:rPr>
                <a:t>THE FOUR INDICATORS</a:t>
              </a:r>
            </a:p>
          </p:txBody>
        </p:sp>
        <p:grpSp>
          <p:nvGrpSpPr>
            <p:cNvPr id="57355" name="Group 11"/>
            <p:cNvGrpSpPr>
              <a:grpSpLocks/>
            </p:cNvGrpSpPr>
            <p:nvPr/>
          </p:nvGrpSpPr>
          <p:grpSpPr bwMode="auto">
            <a:xfrm>
              <a:off x="476" y="1344"/>
              <a:ext cx="5126" cy="2086"/>
              <a:chOff x="476" y="1344"/>
              <a:chExt cx="5126" cy="2086"/>
            </a:xfrm>
          </p:grpSpPr>
          <p:sp>
            <p:nvSpPr>
              <p:cNvPr id="57348" name="Rectangle 4"/>
              <p:cNvSpPr>
                <a:spLocks noChangeArrowheads="1"/>
              </p:cNvSpPr>
              <p:nvPr/>
            </p:nvSpPr>
            <p:spPr bwMode="auto">
              <a:xfrm>
                <a:off x="1333" y="1344"/>
                <a:ext cx="4269" cy="2086"/>
              </a:xfrm>
              <a:prstGeom prst="rect">
                <a:avLst/>
              </a:prstGeom>
              <a:solidFill>
                <a:schemeClr val="accent1"/>
              </a:solidFill>
              <a:ln w="9525">
                <a:noFill/>
                <a:miter lim="800000"/>
                <a:headEnd/>
                <a:tailEnd/>
              </a:ln>
              <a:effectLst/>
            </p:spPr>
            <p:txBody>
              <a:bodyPr lIns="92075" tIns="46038" rIns="92075" bIns="46038" anchor="ctr"/>
              <a:lstStyle/>
              <a:p>
                <a:pPr algn="l">
                  <a:lnSpc>
                    <a:spcPct val="160000"/>
                  </a:lnSpc>
                </a:pPr>
                <a:r>
                  <a:rPr lang="en-US" sz="3200" b="1">
                    <a:solidFill>
                      <a:srgbClr val="0033CC"/>
                    </a:solidFill>
                    <a:effectLst>
                      <a:outerShdw blurRad="38100" dist="38100" dir="2700000" algn="tl">
                        <a:srgbClr val="000000"/>
                      </a:outerShdw>
                    </a:effectLst>
                    <a:latin typeface="Century Gothic" pitchFamily="34" charset="0"/>
                  </a:rPr>
                  <a:t>DISASTER DEFICIT INDEX</a:t>
                </a:r>
                <a:br>
                  <a:rPr lang="en-US" sz="3200" b="1">
                    <a:solidFill>
                      <a:srgbClr val="0033CC"/>
                    </a:solidFill>
                    <a:effectLst>
                      <a:outerShdw blurRad="38100" dist="38100" dir="2700000" algn="tl">
                        <a:srgbClr val="000000"/>
                      </a:outerShdw>
                    </a:effectLst>
                    <a:latin typeface="Century Gothic" pitchFamily="34" charset="0"/>
                  </a:rPr>
                </a:br>
                <a:r>
                  <a:rPr lang="en-US" sz="3200" b="1">
                    <a:solidFill>
                      <a:srgbClr val="0033CC"/>
                    </a:solidFill>
                    <a:effectLst>
                      <a:outerShdw blurRad="38100" dist="38100" dir="2700000" algn="tl">
                        <a:srgbClr val="000000"/>
                      </a:outerShdw>
                    </a:effectLst>
                    <a:latin typeface="Century Gothic" pitchFamily="34" charset="0"/>
                  </a:rPr>
                  <a:t>LOCAL DISASTER INDEX</a:t>
                </a:r>
                <a:br>
                  <a:rPr lang="en-US" sz="3200" b="1">
                    <a:solidFill>
                      <a:srgbClr val="0033CC"/>
                    </a:solidFill>
                    <a:effectLst>
                      <a:outerShdw blurRad="38100" dist="38100" dir="2700000" algn="tl">
                        <a:srgbClr val="000000"/>
                      </a:outerShdw>
                    </a:effectLst>
                    <a:latin typeface="Century Gothic" pitchFamily="34" charset="0"/>
                  </a:rPr>
                </a:br>
                <a:r>
                  <a:rPr lang="en-US" sz="3200" b="1">
                    <a:solidFill>
                      <a:srgbClr val="0033CC"/>
                    </a:solidFill>
                    <a:effectLst>
                      <a:outerShdw blurRad="38100" dist="38100" dir="2700000" algn="tl">
                        <a:srgbClr val="000000"/>
                      </a:outerShdw>
                    </a:effectLst>
                    <a:latin typeface="Century Gothic" pitchFamily="34" charset="0"/>
                  </a:rPr>
                  <a:t>PREVALENT VULNERABILITY INDEX</a:t>
                </a:r>
                <a:br>
                  <a:rPr lang="en-US" sz="3200" b="1">
                    <a:solidFill>
                      <a:srgbClr val="0033CC"/>
                    </a:solidFill>
                    <a:effectLst>
                      <a:outerShdw blurRad="38100" dist="38100" dir="2700000" algn="tl">
                        <a:srgbClr val="000000"/>
                      </a:outerShdw>
                    </a:effectLst>
                    <a:latin typeface="Century Gothic" pitchFamily="34" charset="0"/>
                  </a:rPr>
                </a:br>
                <a:r>
                  <a:rPr lang="en-US" sz="3200" b="1">
                    <a:solidFill>
                      <a:srgbClr val="0033CC"/>
                    </a:solidFill>
                    <a:effectLst>
                      <a:outerShdw blurRad="38100" dist="38100" dir="2700000" algn="tl">
                        <a:srgbClr val="000000"/>
                      </a:outerShdw>
                    </a:effectLst>
                    <a:latin typeface="Century Gothic" pitchFamily="34" charset="0"/>
                  </a:rPr>
                  <a:t>RISK MANAGEMENT INDEX</a:t>
                </a:r>
              </a:p>
            </p:txBody>
          </p:sp>
          <p:sp>
            <p:nvSpPr>
              <p:cNvPr id="57350" name="Text Box 6"/>
              <p:cNvSpPr txBox="1">
                <a:spLocks noChangeArrowheads="1"/>
              </p:cNvSpPr>
              <p:nvPr/>
            </p:nvSpPr>
            <p:spPr bwMode="auto">
              <a:xfrm>
                <a:off x="476" y="1480"/>
                <a:ext cx="635" cy="404"/>
              </a:xfrm>
              <a:prstGeom prst="rect">
                <a:avLst/>
              </a:prstGeom>
              <a:solidFill>
                <a:srgbClr val="0033CC"/>
              </a:solidFill>
              <a:ln w="9525">
                <a:noFill/>
                <a:miter lim="800000"/>
                <a:headEnd/>
                <a:tailEnd/>
              </a:ln>
              <a:effectLst/>
            </p:spPr>
            <p:txBody>
              <a:bodyPr>
                <a:spAutoFit/>
              </a:bodyPr>
              <a:lstStyle/>
              <a:p>
                <a:pPr>
                  <a:spcBef>
                    <a:spcPct val="50000"/>
                  </a:spcBef>
                </a:pPr>
                <a:r>
                  <a:rPr lang="en-US" sz="3600">
                    <a:solidFill>
                      <a:schemeClr val="bg1"/>
                    </a:solidFill>
                    <a:effectLst>
                      <a:outerShdw blurRad="38100" dist="38100" dir="2700000" algn="tl">
                        <a:srgbClr val="000000"/>
                      </a:outerShdw>
                    </a:effectLst>
                  </a:rPr>
                  <a:t>DDI</a:t>
                </a:r>
              </a:p>
            </p:txBody>
          </p:sp>
          <p:sp>
            <p:nvSpPr>
              <p:cNvPr id="57351" name="Text Box 7"/>
              <p:cNvSpPr txBox="1">
                <a:spLocks noChangeArrowheads="1"/>
              </p:cNvSpPr>
              <p:nvPr/>
            </p:nvSpPr>
            <p:spPr bwMode="auto">
              <a:xfrm>
                <a:off x="476" y="1983"/>
                <a:ext cx="635" cy="404"/>
              </a:xfrm>
              <a:prstGeom prst="rect">
                <a:avLst/>
              </a:prstGeom>
              <a:solidFill>
                <a:srgbClr val="0033CC"/>
              </a:solidFill>
              <a:ln w="9525">
                <a:noFill/>
                <a:miter lim="800000"/>
                <a:headEnd/>
                <a:tailEnd/>
              </a:ln>
              <a:effectLst/>
            </p:spPr>
            <p:txBody>
              <a:bodyPr>
                <a:spAutoFit/>
              </a:bodyPr>
              <a:lstStyle/>
              <a:p>
                <a:pPr>
                  <a:spcBef>
                    <a:spcPct val="50000"/>
                  </a:spcBef>
                </a:pPr>
                <a:r>
                  <a:rPr lang="en-US" sz="3600">
                    <a:solidFill>
                      <a:schemeClr val="bg1"/>
                    </a:solidFill>
                    <a:effectLst>
                      <a:outerShdw blurRad="38100" dist="38100" dir="2700000" algn="tl">
                        <a:srgbClr val="000000"/>
                      </a:outerShdw>
                    </a:effectLst>
                  </a:rPr>
                  <a:t>LDI</a:t>
                </a:r>
              </a:p>
            </p:txBody>
          </p:sp>
          <p:sp>
            <p:nvSpPr>
              <p:cNvPr id="57352" name="Text Box 8"/>
              <p:cNvSpPr txBox="1">
                <a:spLocks noChangeArrowheads="1"/>
              </p:cNvSpPr>
              <p:nvPr/>
            </p:nvSpPr>
            <p:spPr bwMode="auto">
              <a:xfrm>
                <a:off x="476" y="2482"/>
                <a:ext cx="635" cy="404"/>
              </a:xfrm>
              <a:prstGeom prst="rect">
                <a:avLst/>
              </a:prstGeom>
              <a:solidFill>
                <a:srgbClr val="0033CC"/>
              </a:solidFill>
              <a:ln w="9525">
                <a:noFill/>
                <a:miter lim="800000"/>
                <a:headEnd/>
                <a:tailEnd/>
              </a:ln>
              <a:effectLst/>
            </p:spPr>
            <p:txBody>
              <a:bodyPr>
                <a:spAutoFit/>
              </a:bodyPr>
              <a:lstStyle/>
              <a:p>
                <a:pPr>
                  <a:spcBef>
                    <a:spcPct val="50000"/>
                  </a:spcBef>
                </a:pPr>
                <a:r>
                  <a:rPr lang="en-US" sz="3600">
                    <a:solidFill>
                      <a:schemeClr val="bg1"/>
                    </a:solidFill>
                    <a:effectLst>
                      <a:outerShdw blurRad="38100" dist="38100" dir="2700000" algn="tl">
                        <a:srgbClr val="000000"/>
                      </a:outerShdw>
                    </a:effectLst>
                  </a:rPr>
                  <a:t>PVI</a:t>
                </a:r>
              </a:p>
            </p:txBody>
          </p:sp>
          <p:sp>
            <p:nvSpPr>
              <p:cNvPr id="57353" name="Text Box 9"/>
              <p:cNvSpPr txBox="1">
                <a:spLocks noChangeArrowheads="1"/>
              </p:cNvSpPr>
              <p:nvPr/>
            </p:nvSpPr>
            <p:spPr bwMode="auto">
              <a:xfrm>
                <a:off x="476" y="3022"/>
                <a:ext cx="635" cy="404"/>
              </a:xfrm>
              <a:prstGeom prst="rect">
                <a:avLst/>
              </a:prstGeom>
              <a:solidFill>
                <a:srgbClr val="0033CC"/>
              </a:solidFill>
              <a:ln w="9525">
                <a:noFill/>
                <a:miter lim="800000"/>
                <a:headEnd/>
                <a:tailEnd/>
              </a:ln>
              <a:effectLst/>
            </p:spPr>
            <p:txBody>
              <a:bodyPr lIns="54000" rIns="54000">
                <a:spAutoFit/>
              </a:bodyPr>
              <a:lstStyle/>
              <a:p>
                <a:pPr>
                  <a:spcBef>
                    <a:spcPct val="50000"/>
                  </a:spcBef>
                </a:pPr>
                <a:r>
                  <a:rPr lang="en-US" sz="3600">
                    <a:solidFill>
                      <a:schemeClr val="bg1"/>
                    </a:solidFill>
                    <a:effectLst>
                      <a:outerShdw blurRad="38100" dist="38100" dir="2700000" algn="tl">
                        <a:srgbClr val="000000"/>
                      </a:outerShdw>
                    </a:effectLst>
                  </a:rPr>
                  <a:t>RMI</a:t>
                </a:r>
              </a:p>
            </p:txBody>
          </p:sp>
        </p:gr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882" name="Group 10"/>
          <p:cNvGrpSpPr>
            <a:grpSpLocks/>
          </p:cNvGrpSpPr>
          <p:nvPr/>
        </p:nvGrpSpPr>
        <p:grpSpPr bwMode="auto">
          <a:xfrm>
            <a:off x="0" y="188913"/>
            <a:ext cx="9144000" cy="6359525"/>
            <a:chOff x="0" y="119"/>
            <a:chExt cx="5760" cy="4006"/>
          </a:xfrm>
        </p:grpSpPr>
        <p:sp>
          <p:nvSpPr>
            <p:cNvPr id="79876" name="Text Box 4"/>
            <p:cNvSpPr txBox="1">
              <a:spLocks noChangeArrowheads="1"/>
            </p:cNvSpPr>
            <p:nvPr/>
          </p:nvSpPr>
          <p:spPr bwMode="auto">
            <a:xfrm>
              <a:off x="0" y="119"/>
              <a:ext cx="5760" cy="327"/>
            </a:xfrm>
            <a:prstGeom prst="rect">
              <a:avLst/>
            </a:prstGeom>
            <a:solidFill>
              <a:srgbClr val="CC99FF"/>
            </a:solidFill>
            <a:ln w="9525">
              <a:noFill/>
              <a:miter lim="800000"/>
              <a:headEnd/>
              <a:tailEnd/>
            </a:ln>
            <a:effectLst>
              <a:outerShdw dist="107763" dir="2700000" algn="ctr" rotWithShape="0">
                <a:schemeClr val="bg2"/>
              </a:outerShdw>
            </a:effectLst>
          </p:spPr>
          <p:txBody>
            <a:bodyPr>
              <a:spAutoFit/>
            </a:bodyPr>
            <a:lstStyle/>
            <a:p>
              <a:pPr lvl="1" algn="l">
                <a:spcBef>
                  <a:spcPct val="50000"/>
                </a:spcBef>
              </a:pPr>
              <a:r>
                <a:rPr lang="en-US" sz="2800" b="1">
                  <a:solidFill>
                    <a:schemeClr val="bg1"/>
                  </a:solidFill>
                  <a:effectLst>
                    <a:outerShdw blurRad="38100" dist="38100" dir="2700000" algn="tl">
                      <a:srgbClr val="000000"/>
                    </a:outerShdw>
                  </a:effectLst>
                </a:rPr>
                <a:t>DDI   DISASTER DEFICIT INDEX</a:t>
              </a:r>
            </a:p>
          </p:txBody>
        </p:sp>
        <p:sp>
          <p:nvSpPr>
            <p:cNvPr id="79877" name="Rectangle 5"/>
            <p:cNvSpPr>
              <a:spLocks noChangeArrowheads="1"/>
            </p:cNvSpPr>
            <p:nvPr/>
          </p:nvSpPr>
          <p:spPr bwMode="auto">
            <a:xfrm>
              <a:off x="1338" y="572"/>
              <a:ext cx="4269" cy="1905"/>
            </a:xfrm>
            <a:prstGeom prst="rect">
              <a:avLst/>
            </a:prstGeom>
            <a:solidFill>
              <a:schemeClr val="accent1"/>
            </a:solidFill>
            <a:ln w="9525">
              <a:noFill/>
              <a:miter lim="800000"/>
              <a:headEnd/>
              <a:tailEnd/>
            </a:ln>
            <a:effectLst/>
          </p:spPr>
          <p:txBody>
            <a:bodyPr lIns="92075" tIns="46038" rIns="92075" bIns="46038" anchor="ctr"/>
            <a:lstStyle/>
            <a:p>
              <a:pPr>
                <a:lnSpc>
                  <a:spcPct val="130000"/>
                </a:lnSpc>
              </a:pPr>
              <a:r>
                <a:rPr lang="en-US" sz="2400" b="1">
                  <a:solidFill>
                    <a:srgbClr val="0033CC"/>
                  </a:solidFill>
                  <a:effectLst>
                    <a:outerShdw blurRad="38100" dist="38100" dir="2700000" algn="tl">
                      <a:srgbClr val="000000"/>
                    </a:outerShdw>
                  </a:effectLst>
                  <a:latin typeface="Century Gothic" pitchFamily="34" charset="0"/>
                </a:rPr>
                <a:t>Models physical risk. Shows risk in macroeconomic and financial terms; represents the maximum probable loss in a determined period and the capacity of the country to cope with it.</a:t>
              </a:r>
            </a:p>
          </p:txBody>
        </p:sp>
        <p:sp>
          <p:nvSpPr>
            <p:cNvPr id="79878" name="Text Box 6"/>
            <p:cNvSpPr txBox="1">
              <a:spLocks noChangeArrowheads="1"/>
            </p:cNvSpPr>
            <p:nvPr/>
          </p:nvSpPr>
          <p:spPr bwMode="auto">
            <a:xfrm>
              <a:off x="1338" y="2568"/>
              <a:ext cx="4264" cy="288"/>
            </a:xfrm>
            <a:prstGeom prst="rect">
              <a:avLst/>
            </a:prstGeom>
            <a:solidFill>
              <a:srgbClr val="CC99FF"/>
            </a:solidFill>
            <a:ln w="9525">
              <a:noFill/>
              <a:miter lim="800000"/>
              <a:headEnd/>
              <a:tailEnd/>
            </a:ln>
            <a:effectLst>
              <a:outerShdw dist="107763" dir="2700000" algn="ctr" rotWithShape="0">
                <a:schemeClr val="bg2"/>
              </a:outerShdw>
            </a:effectLst>
          </p:spPr>
          <p:txBody>
            <a:bodyPr>
              <a:spAutoFit/>
            </a:bodyPr>
            <a:lstStyle/>
            <a:p>
              <a:pPr lvl="1">
                <a:spcBef>
                  <a:spcPct val="50000"/>
                </a:spcBef>
              </a:pPr>
              <a:r>
                <a:rPr lang="en-US" sz="2400" b="1">
                  <a:solidFill>
                    <a:schemeClr val="bg1"/>
                  </a:solidFill>
                  <a:effectLst>
                    <a:outerShdw blurRad="38100" dist="38100" dir="2700000" algn="tl">
                      <a:srgbClr val="000000"/>
                    </a:outerShdw>
                  </a:effectLst>
                  <a:latin typeface="Century Gothic" pitchFamily="34" charset="0"/>
                </a:rPr>
                <a:t>IT ALLOWS</a:t>
              </a:r>
            </a:p>
          </p:txBody>
        </p:sp>
        <p:sp>
          <p:nvSpPr>
            <p:cNvPr id="79879" name="Text Box 7"/>
            <p:cNvSpPr txBox="1">
              <a:spLocks noChangeArrowheads="1"/>
            </p:cNvSpPr>
            <p:nvPr/>
          </p:nvSpPr>
          <p:spPr bwMode="auto">
            <a:xfrm>
              <a:off x="703" y="3339"/>
              <a:ext cx="4899" cy="231"/>
            </a:xfrm>
            <a:prstGeom prst="rect">
              <a:avLst/>
            </a:prstGeom>
            <a:noFill/>
            <a:ln w="9525">
              <a:noFill/>
              <a:miter lim="800000"/>
              <a:headEnd/>
              <a:tailEnd/>
            </a:ln>
            <a:effectLst/>
          </p:spPr>
          <p:txBody>
            <a:bodyPr>
              <a:spAutoFit/>
            </a:bodyPr>
            <a:lstStyle/>
            <a:p>
              <a:pPr>
                <a:spcBef>
                  <a:spcPct val="50000"/>
                </a:spcBef>
              </a:pPr>
              <a:endParaRPr lang="en-US">
                <a:effectLst>
                  <a:outerShdw blurRad="38100" dist="38100" dir="2700000" algn="tl">
                    <a:srgbClr val="FFFFFF"/>
                  </a:outerShdw>
                </a:effectLst>
              </a:endParaRPr>
            </a:p>
          </p:txBody>
        </p:sp>
        <p:sp>
          <p:nvSpPr>
            <p:cNvPr id="79881" name="Text Box 9"/>
            <p:cNvSpPr txBox="1">
              <a:spLocks noChangeArrowheads="1"/>
            </p:cNvSpPr>
            <p:nvPr/>
          </p:nvSpPr>
          <p:spPr bwMode="auto">
            <a:xfrm>
              <a:off x="204" y="3067"/>
              <a:ext cx="5556" cy="1058"/>
            </a:xfrm>
            <a:prstGeom prst="rect">
              <a:avLst/>
            </a:prstGeom>
            <a:noFill/>
            <a:ln w="9525">
              <a:noFill/>
              <a:miter lim="800000"/>
              <a:headEnd/>
              <a:tailEnd/>
            </a:ln>
            <a:effectLst/>
          </p:spPr>
          <p:txBody>
            <a:bodyPr>
              <a:spAutoFit/>
            </a:bodyPr>
            <a:lstStyle/>
            <a:p>
              <a:pPr>
                <a:spcBef>
                  <a:spcPct val="50000"/>
                </a:spcBef>
              </a:pPr>
              <a:r>
                <a:rPr lang="en-US" sz="2600" b="1">
                  <a:solidFill>
                    <a:schemeClr val="bg1"/>
                  </a:solidFill>
                  <a:effectLst>
                    <a:outerShdw blurRad="38100" dist="38100" dir="2700000" algn="tl">
                      <a:srgbClr val="000000"/>
                    </a:outerShdw>
                  </a:effectLst>
                  <a:latin typeface="Century Gothic" pitchFamily="34" charset="0"/>
                </a:rPr>
                <a:t>Determining in advance the gap between demand of funds (resulting from a disaster) and the capacity of the government in terms of possible access to local or foreign funds to restore the goods lost or affected.</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32" name="Group 12"/>
          <p:cNvGrpSpPr>
            <a:grpSpLocks/>
          </p:cNvGrpSpPr>
          <p:nvPr/>
        </p:nvGrpSpPr>
        <p:grpSpPr bwMode="auto">
          <a:xfrm>
            <a:off x="177800" y="765175"/>
            <a:ext cx="8786813" cy="5462588"/>
            <a:chOff x="68" y="709"/>
            <a:chExt cx="5535" cy="3441"/>
          </a:xfrm>
        </p:grpSpPr>
        <p:sp>
          <p:nvSpPr>
            <p:cNvPr id="81924" name="Text Box 4"/>
            <p:cNvSpPr txBox="1">
              <a:spLocks noChangeArrowheads="1"/>
            </p:cNvSpPr>
            <p:nvPr/>
          </p:nvSpPr>
          <p:spPr bwMode="auto">
            <a:xfrm>
              <a:off x="1429" y="709"/>
              <a:ext cx="4174" cy="2228"/>
            </a:xfrm>
            <a:prstGeom prst="rect">
              <a:avLst/>
            </a:prstGeom>
            <a:solidFill>
              <a:srgbClr val="CCECFF"/>
            </a:solidFill>
            <a:ln w="9525">
              <a:noFill/>
              <a:miter lim="800000"/>
              <a:headEnd/>
              <a:tailEnd/>
            </a:ln>
            <a:effectLst/>
          </p:spPr>
          <p:txBody>
            <a:bodyPr>
              <a:spAutoFit/>
            </a:bodyPr>
            <a:lstStyle/>
            <a:p>
              <a:pPr>
                <a:spcBef>
                  <a:spcPct val="50000"/>
                </a:spcBef>
              </a:pPr>
              <a:r>
                <a:rPr lang="en-US" sz="2800" b="1">
                  <a:solidFill>
                    <a:srgbClr val="0033CC"/>
                  </a:solidFill>
                  <a:effectLst>
                    <a:outerShdw blurRad="38100" dist="38100" dir="2700000" algn="tl">
                      <a:srgbClr val="000000"/>
                    </a:outerShdw>
                  </a:effectLst>
                  <a:latin typeface="Century Gothic" pitchFamily="34" charset="0"/>
                </a:rPr>
                <a:t>greater than 1.0</a:t>
              </a:r>
            </a:p>
            <a:p>
              <a:pPr>
                <a:spcBef>
                  <a:spcPct val="50000"/>
                </a:spcBef>
              </a:pPr>
              <a:r>
                <a:rPr lang="en-US" sz="2400" b="1">
                  <a:solidFill>
                    <a:srgbClr val="0033CC"/>
                  </a:solidFill>
                  <a:effectLst>
                    <a:outerShdw blurRad="38100" dist="38100" dir="2700000" algn="tl">
                      <a:srgbClr val="000000"/>
                    </a:outerShdw>
                  </a:effectLst>
                </a:rPr>
                <a:t>Represents the economic incapacity of the country to cope with extreme disasters due to impaired access to funds or insufficient reserves.</a:t>
              </a:r>
            </a:p>
            <a:p>
              <a:pPr>
                <a:spcBef>
                  <a:spcPct val="50000"/>
                </a:spcBef>
              </a:pPr>
              <a:endParaRPr lang="en-US" b="1">
                <a:solidFill>
                  <a:srgbClr val="0033CC"/>
                </a:solidFill>
                <a:effectLst/>
                <a:latin typeface="Century Gothic" pitchFamily="34" charset="0"/>
              </a:endParaRPr>
            </a:p>
            <a:p>
              <a:pPr>
                <a:spcBef>
                  <a:spcPct val="50000"/>
                </a:spcBef>
              </a:pPr>
              <a:r>
                <a:rPr lang="en-US" b="1">
                  <a:solidFill>
                    <a:srgbClr val="0033CC"/>
                  </a:solidFill>
                  <a:effectLst/>
                  <a:latin typeface="Century Gothic" pitchFamily="34" charset="0"/>
                </a:rPr>
                <a:t>The greater the gap between probable loss and the capacity to cope with them, the greater the country’s indebtedness. </a:t>
              </a:r>
            </a:p>
          </p:txBody>
        </p:sp>
        <p:sp>
          <p:nvSpPr>
            <p:cNvPr id="81925" name="Text Box 5"/>
            <p:cNvSpPr txBox="1">
              <a:spLocks noChangeArrowheads="1"/>
            </p:cNvSpPr>
            <p:nvPr/>
          </p:nvSpPr>
          <p:spPr bwMode="auto">
            <a:xfrm>
              <a:off x="68" y="709"/>
              <a:ext cx="1270" cy="749"/>
            </a:xfrm>
            <a:prstGeom prst="rect">
              <a:avLst/>
            </a:prstGeom>
            <a:solidFill>
              <a:srgbClr val="0033CC"/>
            </a:solidFill>
            <a:ln w="9525">
              <a:noFill/>
              <a:miter lim="800000"/>
              <a:headEnd/>
              <a:tailEnd/>
            </a:ln>
            <a:effectLst/>
          </p:spPr>
          <p:txBody>
            <a:bodyPr>
              <a:spAutoFit/>
            </a:bodyPr>
            <a:lstStyle/>
            <a:p>
              <a:pPr>
                <a:spcBef>
                  <a:spcPct val="50000"/>
                </a:spcBef>
              </a:pPr>
              <a:r>
                <a:rPr lang="en-US" sz="3600">
                  <a:solidFill>
                    <a:schemeClr val="bg1"/>
                  </a:solidFill>
                  <a:effectLst>
                    <a:outerShdw blurRad="38100" dist="38100" dir="2700000" algn="tl">
                      <a:srgbClr val="000000"/>
                    </a:outerShdw>
                  </a:effectLst>
                </a:rPr>
                <a:t>DDI </a:t>
              </a:r>
            </a:p>
            <a:p>
              <a:pPr>
                <a:spcBef>
                  <a:spcPct val="50000"/>
                </a:spcBef>
              </a:pPr>
              <a:endParaRPr lang="en-US" sz="2400">
                <a:solidFill>
                  <a:schemeClr val="bg1"/>
                </a:solidFill>
                <a:effectLst>
                  <a:outerShdw blurRad="38100" dist="38100" dir="2700000" algn="tl">
                    <a:srgbClr val="000000"/>
                  </a:outerShdw>
                </a:effectLst>
              </a:endParaRPr>
            </a:p>
          </p:txBody>
        </p:sp>
        <p:sp>
          <p:nvSpPr>
            <p:cNvPr id="81927" name="Line 7"/>
            <p:cNvSpPr>
              <a:spLocks noChangeShapeType="1"/>
            </p:cNvSpPr>
            <p:nvPr/>
          </p:nvSpPr>
          <p:spPr bwMode="auto">
            <a:xfrm>
              <a:off x="703" y="1616"/>
              <a:ext cx="0" cy="1224"/>
            </a:xfrm>
            <a:prstGeom prst="line">
              <a:avLst/>
            </a:prstGeom>
            <a:noFill/>
            <a:ln w="88900">
              <a:solidFill>
                <a:srgbClr val="0000FF"/>
              </a:solidFill>
              <a:prstDash val="sysDot"/>
              <a:round/>
              <a:headEnd/>
              <a:tailEnd type="triangle" w="med" len="med"/>
            </a:ln>
            <a:effectLst/>
          </p:spPr>
          <p:txBody>
            <a:bodyPr/>
            <a:lstStyle/>
            <a:p>
              <a:endParaRPr lang="en-US"/>
            </a:p>
          </p:txBody>
        </p:sp>
        <p:sp>
          <p:nvSpPr>
            <p:cNvPr id="81928" name="Text Box 8"/>
            <p:cNvSpPr txBox="1">
              <a:spLocks noChangeArrowheads="1"/>
            </p:cNvSpPr>
            <p:nvPr/>
          </p:nvSpPr>
          <p:spPr bwMode="auto">
            <a:xfrm>
              <a:off x="113" y="3057"/>
              <a:ext cx="2223" cy="1093"/>
            </a:xfrm>
            <a:prstGeom prst="rect">
              <a:avLst/>
            </a:prstGeom>
            <a:solidFill>
              <a:srgbClr val="0033CC"/>
            </a:solidFill>
            <a:ln w="9525">
              <a:noFill/>
              <a:miter lim="800000"/>
              <a:headEnd/>
              <a:tailEnd/>
            </a:ln>
            <a:effectLst/>
          </p:spPr>
          <p:txBody>
            <a:bodyPr>
              <a:spAutoFit/>
            </a:bodyPr>
            <a:lstStyle/>
            <a:p>
              <a:pPr>
                <a:spcBef>
                  <a:spcPct val="50000"/>
                </a:spcBef>
              </a:pPr>
              <a:r>
                <a:rPr lang="en-US" sz="2400" b="1">
                  <a:solidFill>
                    <a:schemeClr val="bg1"/>
                  </a:solidFill>
                  <a:effectLst/>
                  <a:latin typeface="Century Gothic" pitchFamily="34" charset="0"/>
                </a:rPr>
                <a:t>MOST CRITICAL</a:t>
              </a:r>
              <a:br>
                <a:rPr lang="en-US" sz="2400" b="1">
                  <a:solidFill>
                    <a:schemeClr val="bg1"/>
                  </a:solidFill>
                  <a:effectLst/>
                  <a:latin typeface="Century Gothic" pitchFamily="34" charset="0"/>
                </a:rPr>
              </a:br>
              <a:r>
                <a:rPr lang="en-US" sz="2400" b="1">
                  <a:solidFill>
                    <a:schemeClr val="bg1"/>
                  </a:solidFill>
                  <a:effectLst/>
                  <a:latin typeface="Century Gothic" pitchFamily="34" charset="0"/>
                </a:rPr>
                <a:t>EVENT</a:t>
              </a:r>
            </a:p>
            <a:p>
              <a:pPr>
                <a:spcBef>
                  <a:spcPct val="50000"/>
                </a:spcBef>
              </a:pPr>
              <a:r>
                <a:rPr lang="en-US" sz="2400" b="1">
                  <a:solidFill>
                    <a:schemeClr val="bg1"/>
                  </a:solidFill>
                  <a:effectLst/>
                  <a:latin typeface="Century Gothic" pitchFamily="34" charset="0"/>
                </a:rPr>
                <a:t>ECONOMIC RESILIENCE</a:t>
              </a:r>
            </a:p>
          </p:txBody>
        </p:sp>
        <p:sp>
          <p:nvSpPr>
            <p:cNvPr id="81929" name="Line 9"/>
            <p:cNvSpPr>
              <a:spLocks noChangeShapeType="1"/>
            </p:cNvSpPr>
            <p:nvPr/>
          </p:nvSpPr>
          <p:spPr bwMode="auto">
            <a:xfrm>
              <a:off x="249" y="3612"/>
              <a:ext cx="1951" cy="0"/>
            </a:xfrm>
            <a:prstGeom prst="line">
              <a:avLst/>
            </a:prstGeom>
            <a:noFill/>
            <a:ln w="63500">
              <a:solidFill>
                <a:schemeClr val="bg1"/>
              </a:solidFill>
              <a:round/>
              <a:headEnd/>
              <a:tailEnd/>
            </a:ln>
            <a:effectLst/>
          </p:spPr>
          <p:txBody>
            <a:bodyPr/>
            <a:lstStyle/>
            <a:p>
              <a:endParaRPr lang="en-US"/>
            </a:p>
          </p:txBody>
        </p:sp>
        <p:sp>
          <p:nvSpPr>
            <p:cNvPr id="81930" name="Text Box 10"/>
            <p:cNvSpPr txBox="1">
              <a:spLocks noChangeArrowheads="1"/>
            </p:cNvSpPr>
            <p:nvPr/>
          </p:nvSpPr>
          <p:spPr bwMode="auto">
            <a:xfrm>
              <a:off x="2562" y="3067"/>
              <a:ext cx="1271" cy="538"/>
            </a:xfrm>
            <a:prstGeom prst="rect">
              <a:avLst/>
            </a:prstGeom>
            <a:solidFill>
              <a:srgbClr val="0033CC"/>
            </a:solidFill>
            <a:ln w="9525">
              <a:noFill/>
              <a:miter lim="800000"/>
              <a:headEnd/>
              <a:tailEnd/>
            </a:ln>
            <a:effectLst/>
          </p:spPr>
          <p:txBody>
            <a:bodyPr>
              <a:spAutoFit/>
            </a:bodyPr>
            <a:lstStyle/>
            <a:p>
              <a:pPr algn="l">
                <a:spcBef>
                  <a:spcPct val="50000"/>
                </a:spcBef>
              </a:pPr>
              <a:r>
                <a:rPr lang="en-US" sz="2000" b="1">
                  <a:solidFill>
                    <a:schemeClr val="bg1"/>
                  </a:solidFill>
                  <a:effectLst>
                    <a:outerShdw blurRad="38100" dist="38100" dir="2700000" algn="tl">
                      <a:srgbClr val="000000"/>
                    </a:outerShdw>
                  </a:effectLst>
                  <a:latin typeface="Century Gothic" pitchFamily="34" charset="0"/>
                </a:rPr>
                <a:t>HAZARDS</a:t>
              </a:r>
            </a:p>
            <a:p>
              <a:pPr algn="l">
                <a:spcBef>
                  <a:spcPct val="50000"/>
                </a:spcBef>
              </a:pPr>
              <a:r>
                <a:rPr lang="en-US" sz="2000" b="1">
                  <a:solidFill>
                    <a:schemeClr val="bg1"/>
                  </a:solidFill>
                  <a:effectLst>
                    <a:outerShdw blurRad="38100" dist="38100" dir="2700000" algn="tl">
                      <a:srgbClr val="000000"/>
                    </a:outerShdw>
                  </a:effectLst>
                  <a:latin typeface="Century Gothic" pitchFamily="34" charset="0"/>
                </a:rPr>
                <a:t>LOSSES</a:t>
              </a:r>
            </a:p>
          </p:txBody>
        </p:sp>
        <p:sp>
          <p:nvSpPr>
            <p:cNvPr id="81931" name="Text Box 11"/>
            <p:cNvSpPr txBox="1">
              <a:spLocks noChangeArrowheads="1"/>
            </p:cNvSpPr>
            <p:nvPr/>
          </p:nvSpPr>
          <p:spPr bwMode="auto">
            <a:xfrm>
              <a:off x="2562" y="3702"/>
              <a:ext cx="3040" cy="442"/>
            </a:xfrm>
            <a:prstGeom prst="rect">
              <a:avLst/>
            </a:prstGeom>
            <a:solidFill>
              <a:srgbClr val="0033CC"/>
            </a:solidFill>
            <a:ln w="9525">
              <a:noFill/>
              <a:miter lim="800000"/>
              <a:headEnd/>
              <a:tailEnd/>
            </a:ln>
            <a:effectLst/>
          </p:spPr>
          <p:txBody>
            <a:bodyPr>
              <a:spAutoFit/>
            </a:bodyPr>
            <a:lstStyle/>
            <a:p>
              <a:pPr algn="l">
                <a:spcBef>
                  <a:spcPct val="50000"/>
                </a:spcBef>
              </a:pPr>
              <a:r>
                <a:rPr lang="en-US" sz="2000" b="1">
                  <a:solidFill>
                    <a:schemeClr val="bg1"/>
                  </a:solidFill>
                  <a:effectLst>
                    <a:outerShdw blurRad="38100" dist="38100" dir="2700000" algn="tl">
                      <a:srgbClr val="000000"/>
                    </a:outerShdw>
                  </a:effectLst>
                  <a:latin typeface="Century Gothic" pitchFamily="34" charset="0"/>
                </a:rPr>
                <a:t>As an actual estimate of the funds the state may have access to</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024" name="Group 8"/>
          <p:cNvGrpSpPr>
            <a:grpSpLocks/>
          </p:cNvGrpSpPr>
          <p:nvPr/>
        </p:nvGrpSpPr>
        <p:grpSpPr bwMode="auto">
          <a:xfrm>
            <a:off x="0" y="188913"/>
            <a:ext cx="9144000" cy="6654800"/>
            <a:chOff x="0" y="119"/>
            <a:chExt cx="5760" cy="4192"/>
          </a:xfrm>
        </p:grpSpPr>
        <p:sp>
          <p:nvSpPr>
            <p:cNvPr id="86018" name="Text Box 2"/>
            <p:cNvSpPr txBox="1">
              <a:spLocks noChangeArrowheads="1"/>
            </p:cNvSpPr>
            <p:nvPr/>
          </p:nvSpPr>
          <p:spPr bwMode="auto">
            <a:xfrm>
              <a:off x="0" y="119"/>
              <a:ext cx="5760" cy="327"/>
            </a:xfrm>
            <a:prstGeom prst="rect">
              <a:avLst/>
            </a:prstGeom>
            <a:solidFill>
              <a:srgbClr val="CC99FF"/>
            </a:solidFill>
            <a:ln w="9525">
              <a:noFill/>
              <a:miter lim="800000"/>
              <a:headEnd/>
              <a:tailEnd/>
            </a:ln>
            <a:effectLst>
              <a:outerShdw dist="107763" dir="2700000" algn="ctr" rotWithShape="0">
                <a:schemeClr val="bg2"/>
              </a:outerShdw>
            </a:effectLst>
          </p:spPr>
          <p:txBody>
            <a:bodyPr>
              <a:spAutoFit/>
            </a:bodyPr>
            <a:lstStyle/>
            <a:p>
              <a:pPr lvl="1" algn="l">
                <a:spcBef>
                  <a:spcPct val="50000"/>
                </a:spcBef>
              </a:pPr>
              <a:r>
                <a:rPr lang="en-US" sz="2800" b="1">
                  <a:solidFill>
                    <a:schemeClr val="bg1"/>
                  </a:solidFill>
                  <a:effectLst>
                    <a:outerShdw blurRad="38100" dist="38100" dir="2700000" algn="tl">
                      <a:srgbClr val="000000"/>
                    </a:outerShdw>
                  </a:effectLst>
                </a:rPr>
                <a:t>LDI   LOCAL DISASTER INDEX</a:t>
              </a:r>
            </a:p>
          </p:txBody>
        </p:sp>
        <p:sp>
          <p:nvSpPr>
            <p:cNvPr id="86019" name="Rectangle 3"/>
            <p:cNvSpPr>
              <a:spLocks noChangeArrowheads="1"/>
            </p:cNvSpPr>
            <p:nvPr/>
          </p:nvSpPr>
          <p:spPr bwMode="auto">
            <a:xfrm>
              <a:off x="1338" y="572"/>
              <a:ext cx="4269" cy="1905"/>
            </a:xfrm>
            <a:prstGeom prst="rect">
              <a:avLst/>
            </a:prstGeom>
            <a:solidFill>
              <a:schemeClr val="accent1"/>
            </a:solidFill>
            <a:ln w="9525">
              <a:noFill/>
              <a:miter lim="800000"/>
              <a:headEnd/>
              <a:tailEnd/>
            </a:ln>
            <a:effectLst/>
          </p:spPr>
          <p:txBody>
            <a:bodyPr lIns="92075" tIns="46038" rIns="92075" bIns="46038" anchor="ctr"/>
            <a:lstStyle/>
            <a:p>
              <a:pPr>
                <a:lnSpc>
                  <a:spcPct val="130000"/>
                </a:lnSpc>
              </a:pPr>
              <a:r>
                <a:rPr lang="en-US" sz="2400" b="1">
                  <a:solidFill>
                    <a:srgbClr val="0033CC"/>
                  </a:solidFill>
                  <a:effectLst>
                    <a:outerShdw blurRad="38100" dist="38100" dir="2700000" algn="tl">
                      <a:srgbClr val="000000"/>
                    </a:outerShdw>
                  </a:effectLst>
                  <a:latin typeface="Century Gothic" pitchFamily="34" charset="0"/>
                </a:rPr>
                <a:t>Measures local disaster problems and social and environmental risk problems resulting from regular events occurring at local and sub-national level and having the greatest impact on the poorest groups.</a:t>
              </a:r>
            </a:p>
          </p:txBody>
        </p:sp>
        <p:sp>
          <p:nvSpPr>
            <p:cNvPr id="86020" name="Text Box 4"/>
            <p:cNvSpPr txBox="1">
              <a:spLocks noChangeArrowheads="1"/>
            </p:cNvSpPr>
            <p:nvPr/>
          </p:nvSpPr>
          <p:spPr bwMode="auto">
            <a:xfrm>
              <a:off x="1338" y="2568"/>
              <a:ext cx="4264" cy="288"/>
            </a:xfrm>
            <a:prstGeom prst="rect">
              <a:avLst/>
            </a:prstGeom>
            <a:solidFill>
              <a:srgbClr val="CC99FF"/>
            </a:solidFill>
            <a:ln w="9525">
              <a:noFill/>
              <a:miter lim="800000"/>
              <a:headEnd/>
              <a:tailEnd/>
            </a:ln>
            <a:effectLst>
              <a:outerShdw dist="107763" dir="2700000" algn="ctr" rotWithShape="0">
                <a:schemeClr val="bg2"/>
              </a:outerShdw>
            </a:effectLst>
          </p:spPr>
          <p:txBody>
            <a:bodyPr>
              <a:spAutoFit/>
            </a:bodyPr>
            <a:lstStyle/>
            <a:p>
              <a:pPr lvl="1">
                <a:spcBef>
                  <a:spcPct val="50000"/>
                </a:spcBef>
              </a:pPr>
              <a:r>
                <a:rPr lang="en-US" sz="2400" b="1">
                  <a:solidFill>
                    <a:schemeClr val="bg1"/>
                  </a:solidFill>
                  <a:effectLst>
                    <a:outerShdw blurRad="38100" dist="38100" dir="2700000" algn="tl">
                      <a:srgbClr val="000000"/>
                    </a:outerShdw>
                  </a:effectLst>
                  <a:latin typeface="Century Gothic" pitchFamily="34" charset="0"/>
                </a:rPr>
                <a:t>IT ALLOWS</a:t>
              </a:r>
            </a:p>
          </p:txBody>
        </p:sp>
        <p:sp>
          <p:nvSpPr>
            <p:cNvPr id="86021" name="Text Box 5"/>
            <p:cNvSpPr txBox="1">
              <a:spLocks noChangeArrowheads="1"/>
            </p:cNvSpPr>
            <p:nvPr/>
          </p:nvSpPr>
          <p:spPr bwMode="auto">
            <a:xfrm>
              <a:off x="703" y="3339"/>
              <a:ext cx="4899" cy="231"/>
            </a:xfrm>
            <a:prstGeom prst="rect">
              <a:avLst/>
            </a:prstGeom>
            <a:noFill/>
            <a:ln w="9525">
              <a:noFill/>
              <a:miter lim="800000"/>
              <a:headEnd/>
              <a:tailEnd/>
            </a:ln>
            <a:effectLst/>
          </p:spPr>
          <p:txBody>
            <a:bodyPr>
              <a:spAutoFit/>
            </a:bodyPr>
            <a:lstStyle/>
            <a:p>
              <a:pPr>
                <a:spcBef>
                  <a:spcPct val="50000"/>
                </a:spcBef>
              </a:pPr>
              <a:endParaRPr lang="en-US">
                <a:effectLst>
                  <a:outerShdw blurRad="38100" dist="38100" dir="2700000" algn="tl">
                    <a:srgbClr val="FFFFFF"/>
                  </a:outerShdw>
                </a:effectLst>
              </a:endParaRPr>
            </a:p>
          </p:txBody>
        </p:sp>
        <p:sp>
          <p:nvSpPr>
            <p:cNvPr id="86022" name="Text Box 6"/>
            <p:cNvSpPr txBox="1">
              <a:spLocks noChangeArrowheads="1"/>
            </p:cNvSpPr>
            <p:nvPr/>
          </p:nvSpPr>
          <p:spPr bwMode="auto">
            <a:xfrm>
              <a:off x="204" y="2976"/>
              <a:ext cx="5556" cy="748"/>
            </a:xfrm>
            <a:prstGeom prst="rect">
              <a:avLst/>
            </a:prstGeom>
            <a:noFill/>
            <a:ln w="9525">
              <a:noFill/>
              <a:miter lim="800000"/>
              <a:headEnd/>
              <a:tailEnd/>
            </a:ln>
            <a:effectLst/>
          </p:spPr>
          <p:txBody>
            <a:bodyPr>
              <a:spAutoFit/>
            </a:bodyPr>
            <a:lstStyle/>
            <a:p>
              <a:pPr algn="r">
                <a:spcBef>
                  <a:spcPct val="50000"/>
                </a:spcBef>
              </a:pPr>
              <a:r>
                <a:rPr lang="en-US" sz="2400" b="1">
                  <a:solidFill>
                    <a:schemeClr val="bg1"/>
                  </a:solidFill>
                  <a:effectLst>
                    <a:outerShdw blurRad="38100" dist="38100" dir="2700000" algn="tl">
                      <a:srgbClr val="000000"/>
                    </a:outerShdw>
                  </a:effectLst>
                  <a:latin typeface="Century Gothic" pitchFamily="34" charset="0"/>
                </a:rPr>
                <a:t>Identifying the level of inclination of a country to experiencing local disasters and assessment of the cumulative impact on local development.</a:t>
              </a:r>
            </a:p>
          </p:txBody>
        </p:sp>
        <p:sp>
          <p:nvSpPr>
            <p:cNvPr id="86023" name="Text Box 7"/>
            <p:cNvSpPr txBox="1">
              <a:spLocks noChangeArrowheads="1"/>
            </p:cNvSpPr>
            <p:nvPr/>
          </p:nvSpPr>
          <p:spPr bwMode="auto">
            <a:xfrm>
              <a:off x="0" y="3793"/>
              <a:ext cx="5760" cy="518"/>
            </a:xfrm>
            <a:prstGeom prst="rect">
              <a:avLst/>
            </a:prstGeom>
            <a:solidFill>
              <a:srgbClr val="0033CC"/>
            </a:solidFill>
            <a:ln w="9525">
              <a:noFill/>
              <a:miter lim="800000"/>
              <a:headEnd/>
              <a:tailEnd/>
            </a:ln>
            <a:effectLst>
              <a:outerShdw dist="107763" dir="2700000" algn="ctr" rotWithShape="0">
                <a:schemeClr val="bg2"/>
              </a:outerShdw>
            </a:effectLst>
          </p:spPr>
          <p:txBody>
            <a:bodyPr>
              <a:spAutoFit/>
            </a:bodyPr>
            <a:lstStyle/>
            <a:p>
              <a:pPr lvl="1">
                <a:spcBef>
                  <a:spcPct val="50000"/>
                </a:spcBef>
              </a:pPr>
              <a:r>
                <a:rPr lang="en-US" sz="2400" b="1">
                  <a:solidFill>
                    <a:schemeClr val="bg1"/>
                  </a:solidFill>
                  <a:effectLst>
                    <a:outerShdw blurRad="38100" dist="38100" dir="2700000" algn="tl">
                      <a:srgbClr val="000000"/>
                    </a:outerShdw>
                  </a:effectLst>
                </a:rPr>
                <a:t>And to guide sectoral, land management and protection of hydrographic basin decisions.</a:t>
              </a: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959" name="Group 127"/>
          <p:cNvGrpSpPr>
            <a:grpSpLocks/>
          </p:cNvGrpSpPr>
          <p:nvPr/>
        </p:nvGrpSpPr>
        <p:grpSpPr bwMode="auto">
          <a:xfrm>
            <a:off x="0" y="-100013"/>
            <a:ext cx="9180513" cy="7272338"/>
            <a:chOff x="0" y="-63"/>
            <a:chExt cx="5783" cy="4581"/>
          </a:xfrm>
        </p:grpSpPr>
        <p:sp>
          <p:nvSpPr>
            <p:cNvPr id="120838" name="Rectangle 6"/>
            <p:cNvSpPr>
              <a:spLocks noChangeArrowheads="1"/>
            </p:cNvSpPr>
            <p:nvPr/>
          </p:nvSpPr>
          <p:spPr bwMode="auto">
            <a:xfrm>
              <a:off x="0" y="2296"/>
              <a:ext cx="748" cy="2024"/>
            </a:xfrm>
            <a:prstGeom prst="rect">
              <a:avLst/>
            </a:prstGeom>
            <a:solidFill>
              <a:schemeClr val="accent1"/>
            </a:solidFill>
            <a:ln w="9525">
              <a:solidFill>
                <a:schemeClr val="tx1"/>
              </a:solidFill>
              <a:miter lim="800000"/>
              <a:headEnd/>
              <a:tailEnd/>
            </a:ln>
            <a:effectLst/>
          </p:spPr>
          <p:txBody>
            <a:bodyPr wrap="none" anchor="ctr"/>
            <a:lstStyle/>
            <a:p>
              <a:endParaRPr lang="en-US"/>
            </a:p>
          </p:txBody>
        </p:sp>
        <p:pic>
          <p:nvPicPr>
            <p:cNvPr id="120837" name="Picture 5"/>
            <p:cNvPicPr>
              <a:picLocks noChangeAspect="1" noChangeArrowheads="1"/>
            </p:cNvPicPr>
            <p:nvPr/>
          </p:nvPicPr>
          <p:blipFill>
            <a:blip r:embed="rId3" cstate="print"/>
            <a:srcRect/>
            <a:stretch>
              <a:fillRect/>
            </a:stretch>
          </p:blipFill>
          <p:spPr bwMode="auto">
            <a:xfrm>
              <a:off x="91" y="2024"/>
              <a:ext cx="3288" cy="2494"/>
            </a:xfrm>
            <a:prstGeom prst="rect">
              <a:avLst/>
            </a:prstGeom>
            <a:noFill/>
            <a:ln w="9525">
              <a:noFill/>
              <a:miter lim="800000"/>
              <a:headEnd/>
              <a:tailEnd/>
            </a:ln>
            <a:effectLst/>
          </p:spPr>
        </p:pic>
        <p:sp>
          <p:nvSpPr>
            <p:cNvPr id="120840" name="AutoShape 8"/>
            <p:cNvSpPr>
              <a:spLocks noChangeAspect="1" noChangeArrowheads="1" noTextEdit="1"/>
            </p:cNvSpPr>
            <p:nvPr/>
          </p:nvSpPr>
          <p:spPr bwMode="auto">
            <a:xfrm>
              <a:off x="2018" y="-63"/>
              <a:ext cx="3765" cy="2678"/>
            </a:xfrm>
            <a:prstGeom prst="rect">
              <a:avLst/>
            </a:prstGeom>
            <a:noFill/>
            <a:ln w="9525">
              <a:noFill/>
              <a:miter lim="800000"/>
              <a:headEnd/>
              <a:tailEnd/>
            </a:ln>
          </p:spPr>
          <p:txBody>
            <a:bodyPr/>
            <a:lstStyle/>
            <a:p>
              <a:endParaRPr lang="en-US"/>
            </a:p>
          </p:txBody>
        </p:sp>
        <p:sp>
          <p:nvSpPr>
            <p:cNvPr id="120855" name="Freeform 23"/>
            <p:cNvSpPr>
              <a:spLocks noEditPoints="1"/>
            </p:cNvSpPr>
            <p:nvPr/>
          </p:nvSpPr>
          <p:spPr bwMode="auto">
            <a:xfrm>
              <a:off x="2395" y="585"/>
              <a:ext cx="115" cy="837"/>
            </a:xfrm>
            <a:custGeom>
              <a:avLst/>
              <a:gdLst/>
              <a:ahLst/>
              <a:cxnLst>
                <a:cxn ang="0">
                  <a:pos x="74" y="0"/>
                </a:cxn>
                <a:cxn ang="0">
                  <a:pos x="74" y="41"/>
                </a:cxn>
                <a:cxn ang="0">
                  <a:pos x="37" y="41"/>
                </a:cxn>
                <a:cxn ang="0">
                  <a:pos x="37" y="0"/>
                </a:cxn>
                <a:cxn ang="0">
                  <a:pos x="74" y="0"/>
                </a:cxn>
                <a:cxn ang="0">
                  <a:pos x="74" y="78"/>
                </a:cxn>
                <a:cxn ang="0">
                  <a:pos x="74" y="115"/>
                </a:cxn>
                <a:cxn ang="0">
                  <a:pos x="37" y="115"/>
                </a:cxn>
                <a:cxn ang="0">
                  <a:pos x="37" y="78"/>
                </a:cxn>
                <a:cxn ang="0">
                  <a:pos x="74" y="78"/>
                </a:cxn>
                <a:cxn ang="0">
                  <a:pos x="74" y="156"/>
                </a:cxn>
                <a:cxn ang="0">
                  <a:pos x="74" y="193"/>
                </a:cxn>
                <a:cxn ang="0">
                  <a:pos x="37" y="193"/>
                </a:cxn>
                <a:cxn ang="0">
                  <a:pos x="37" y="156"/>
                </a:cxn>
                <a:cxn ang="0">
                  <a:pos x="74" y="156"/>
                </a:cxn>
                <a:cxn ang="0">
                  <a:pos x="74" y="230"/>
                </a:cxn>
                <a:cxn ang="0">
                  <a:pos x="74" y="271"/>
                </a:cxn>
                <a:cxn ang="0">
                  <a:pos x="37" y="271"/>
                </a:cxn>
                <a:cxn ang="0">
                  <a:pos x="37" y="230"/>
                </a:cxn>
                <a:cxn ang="0">
                  <a:pos x="74" y="230"/>
                </a:cxn>
                <a:cxn ang="0">
                  <a:pos x="74" y="308"/>
                </a:cxn>
                <a:cxn ang="0">
                  <a:pos x="74" y="344"/>
                </a:cxn>
                <a:cxn ang="0">
                  <a:pos x="37" y="344"/>
                </a:cxn>
                <a:cxn ang="0">
                  <a:pos x="37" y="308"/>
                </a:cxn>
                <a:cxn ang="0">
                  <a:pos x="74" y="308"/>
                </a:cxn>
                <a:cxn ang="0">
                  <a:pos x="74" y="385"/>
                </a:cxn>
                <a:cxn ang="0">
                  <a:pos x="74" y="422"/>
                </a:cxn>
                <a:cxn ang="0">
                  <a:pos x="37" y="422"/>
                </a:cxn>
                <a:cxn ang="0">
                  <a:pos x="37" y="385"/>
                </a:cxn>
                <a:cxn ang="0">
                  <a:pos x="74" y="385"/>
                </a:cxn>
                <a:cxn ang="0">
                  <a:pos x="74" y="459"/>
                </a:cxn>
                <a:cxn ang="0">
                  <a:pos x="74" y="500"/>
                </a:cxn>
                <a:cxn ang="0">
                  <a:pos x="37" y="500"/>
                </a:cxn>
                <a:cxn ang="0">
                  <a:pos x="37" y="459"/>
                </a:cxn>
                <a:cxn ang="0">
                  <a:pos x="74" y="459"/>
                </a:cxn>
                <a:cxn ang="0">
                  <a:pos x="74" y="537"/>
                </a:cxn>
                <a:cxn ang="0">
                  <a:pos x="74" y="574"/>
                </a:cxn>
                <a:cxn ang="0">
                  <a:pos x="37" y="574"/>
                </a:cxn>
                <a:cxn ang="0">
                  <a:pos x="37" y="537"/>
                </a:cxn>
                <a:cxn ang="0">
                  <a:pos x="74" y="537"/>
                </a:cxn>
                <a:cxn ang="0">
                  <a:pos x="74" y="615"/>
                </a:cxn>
                <a:cxn ang="0">
                  <a:pos x="74" y="652"/>
                </a:cxn>
                <a:cxn ang="0">
                  <a:pos x="37" y="652"/>
                </a:cxn>
                <a:cxn ang="0">
                  <a:pos x="37" y="615"/>
                </a:cxn>
                <a:cxn ang="0">
                  <a:pos x="74" y="615"/>
                </a:cxn>
                <a:cxn ang="0">
                  <a:pos x="74" y="689"/>
                </a:cxn>
                <a:cxn ang="0">
                  <a:pos x="74" y="730"/>
                </a:cxn>
                <a:cxn ang="0">
                  <a:pos x="37" y="730"/>
                </a:cxn>
                <a:cxn ang="0">
                  <a:pos x="37" y="689"/>
                </a:cxn>
                <a:cxn ang="0">
                  <a:pos x="74" y="689"/>
                </a:cxn>
                <a:cxn ang="0">
                  <a:pos x="115" y="722"/>
                </a:cxn>
                <a:cxn ang="0">
                  <a:pos x="58" y="837"/>
                </a:cxn>
                <a:cxn ang="0">
                  <a:pos x="0" y="722"/>
                </a:cxn>
                <a:cxn ang="0">
                  <a:pos x="115" y="722"/>
                </a:cxn>
              </a:cxnLst>
              <a:rect l="0" t="0" r="r" b="b"/>
              <a:pathLst>
                <a:path w="115" h="837">
                  <a:moveTo>
                    <a:pt x="74" y="0"/>
                  </a:moveTo>
                  <a:lnTo>
                    <a:pt x="74" y="41"/>
                  </a:lnTo>
                  <a:lnTo>
                    <a:pt x="37" y="41"/>
                  </a:lnTo>
                  <a:lnTo>
                    <a:pt x="37" y="0"/>
                  </a:lnTo>
                  <a:lnTo>
                    <a:pt x="74" y="0"/>
                  </a:lnTo>
                  <a:close/>
                  <a:moveTo>
                    <a:pt x="74" y="78"/>
                  </a:moveTo>
                  <a:lnTo>
                    <a:pt x="74" y="115"/>
                  </a:lnTo>
                  <a:lnTo>
                    <a:pt x="37" y="115"/>
                  </a:lnTo>
                  <a:lnTo>
                    <a:pt x="37" y="78"/>
                  </a:lnTo>
                  <a:lnTo>
                    <a:pt x="74" y="78"/>
                  </a:lnTo>
                  <a:close/>
                  <a:moveTo>
                    <a:pt x="74" y="156"/>
                  </a:moveTo>
                  <a:lnTo>
                    <a:pt x="74" y="193"/>
                  </a:lnTo>
                  <a:lnTo>
                    <a:pt x="37" y="193"/>
                  </a:lnTo>
                  <a:lnTo>
                    <a:pt x="37" y="156"/>
                  </a:lnTo>
                  <a:lnTo>
                    <a:pt x="74" y="156"/>
                  </a:lnTo>
                  <a:close/>
                  <a:moveTo>
                    <a:pt x="74" y="230"/>
                  </a:moveTo>
                  <a:lnTo>
                    <a:pt x="74" y="271"/>
                  </a:lnTo>
                  <a:lnTo>
                    <a:pt x="37" y="271"/>
                  </a:lnTo>
                  <a:lnTo>
                    <a:pt x="37" y="230"/>
                  </a:lnTo>
                  <a:lnTo>
                    <a:pt x="74" y="230"/>
                  </a:lnTo>
                  <a:close/>
                  <a:moveTo>
                    <a:pt x="74" y="308"/>
                  </a:moveTo>
                  <a:lnTo>
                    <a:pt x="74" y="344"/>
                  </a:lnTo>
                  <a:lnTo>
                    <a:pt x="37" y="344"/>
                  </a:lnTo>
                  <a:lnTo>
                    <a:pt x="37" y="308"/>
                  </a:lnTo>
                  <a:lnTo>
                    <a:pt x="74" y="308"/>
                  </a:lnTo>
                  <a:close/>
                  <a:moveTo>
                    <a:pt x="74" y="385"/>
                  </a:moveTo>
                  <a:lnTo>
                    <a:pt x="74" y="422"/>
                  </a:lnTo>
                  <a:lnTo>
                    <a:pt x="37" y="422"/>
                  </a:lnTo>
                  <a:lnTo>
                    <a:pt x="37" y="385"/>
                  </a:lnTo>
                  <a:lnTo>
                    <a:pt x="74" y="385"/>
                  </a:lnTo>
                  <a:close/>
                  <a:moveTo>
                    <a:pt x="74" y="459"/>
                  </a:moveTo>
                  <a:lnTo>
                    <a:pt x="74" y="500"/>
                  </a:lnTo>
                  <a:lnTo>
                    <a:pt x="37" y="500"/>
                  </a:lnTo>
                  <a:lnTo>
                    <a:pt x="37" y="459"/>
                  </a:lnTo>
                  <a:lnTo>
                    <a:pt x="74" y="459"/>
                  </a:lnTo>
                  <a:close/>
                  <a:moveTo>
                    <a:pt x="74" y="537"/>
                  </a:moveTo>
                  <a:lnTo>
                    <a:pt x="74" y="574"/>
                  </a:lnTo>
                  <a:lnTo>
                    <a:pt x="37" y="574"/>
                  </a:lnTo>
                  <a:lnTo>
                    <a:pt x="37" y="537"/>
                  </a:lnTo>
                  <a:lnTo>
                    <a:pt x="74" y="537"/>
                  </a:lnTo>
                  <a:close/>
                  <a:moveTo>
                    <a:pt x="74" y="615"/>
                  </a:moveTo>
                  <a:lnTo>
                    <a:pt x="74" y="652"/>
                  </a:lnTo>
                  <a:lnTo>
                    <a:pt x="37" y="652"/>
                  </a:lnTo>
                  <a:lnTo>
                    <a:pt x="37" y="615"/>
                  </a:lnTo>
                  <a:lnTo>
                    <a:pt x="74" y="615"/>
                  </a:lnTo>
                  <a:close/>
                  <a:moveTo>
                    <a:pt x="74" y="689"/>
                  </a:moveTo>
                  <a:lnTo>
                    <a:pt x="74" y="730"/>
                  </a:lnTo>
                  <a:lnTo>
                    <a:pt x="37" y="730"/>
                  </a:lnTo>
                  <a:lnTo>
                    <a:pt x="37" y="689"/>
                  </a:lnTo>
                  <a:lnTo>
                    <a:pt x="74" y="689"/>
                  </a:lnTo>
                  <a:close/>
                  <a:moveTo>
                    <a:pt x="115" y="722"/>
                  </a:moveTo>
                  <a:lnTo>
                    <a:pt x="58" y="837"/>
                  </a:lnTo>
                  <a:lnTo>
                    <a:pt x="0" y="722"/>
                  </a:lnTo>
                  <a:lnTo>
                    <a:pt x="115" y="722"/>
                  </a:lnTo>
                  <a:close/>
                </a:path>
              </a:pathLst>
            </a:custGeom>
            <a:solidFill>
              <a:srgbClr val="0000FF"/>
            </a:solidFill>
            <a:ln w="6350">
              <a:solidFill>
                <a:srgbClr val="0000FF"/>
              </a:solidFill>
              <a:prstDash val="solid"/>
              <a:round/>
              <a:headEnd/>
              <a:tailEnd/>
            </a:ln>
          </p:spPr>
          <p:txBody>
            <a:bodyPr/>
            <a:lstStyle/>
            <a:p>
              <a:endParaRPr lang="en-US"/>
            </a:p>
          </p:txBody>
        </p:sp>
        <p:sp>
          <p:nvSpPr>
            <p:cNvPr id="120856" name="Rectangle 24"/>
            <p:cNvSpPr>
              <a:spLocks noChangeArrowheads="1"/>
            </p:cNvSpPr>
            <p:nvPr/>
          </p:nvSpPr>
          <p:spPr bwMode="auto">
            <a:xfrm>
              <a:off x="2047" y="1705"/>
              <a:ext cx="1148" cy="668"/>
            </a:xfrm>
            <a:prstGeom prst="rect">
              <a:avLst/>
            </a:prstGeom>
            <a:solidFill>
              <a:srgbClr val="0033CC"/>
            </a:solidFill>
            <a:ln w="9525">
              <a:noFill/>
              <a:miter lim="800000"/>
              <a:headEnd/>
              <a:tailEnd/>
            </a:ln>
          </p:spPr>
          <p:txBody>
            <a:bodyPr/>
            <a:lstStyle/>
            <a:p>
              <a:endParaRPr lang="en-US"/>
            </a:p>
          </p:txBody>
        </p:sp>
        <p:sp>
          <p:nvSpPr>
            <p:cNvPr id="120857" name="Rectangle 25"/>
            <p:cNvSpPr>
              <a:spLocks noChangeArrowheads="1"/>
            </p:cNvSpPr>
            <p:nvPr/>
          </p:nvSpPr>
          <p:spPr bwMode="auto">
            <a:xfrm>
              <a:off x="2140" y="1721"/>
              <a:ext cx="567" cy="154"/>
            </a:xfrm>
            <a:prstGeom prst="rect">
              <a:avLst/>
            </a:prstGeom>
            <a:noFill/>
            <a:ln w="9525">
              <a:noFill/>
              <a:miter lim="800000"/>
              <a:headEnd/>
              <a:tailEnd/>
            </a:ln>
          </p:spPr>
          <p:txBody>
            <a:bodyPr wrap="none" lIns="0" tIns="0" rIns="0" bIns="0">
              <a:spAutoFit/>
            </a:bodyPr>
            <a:lstStyle/>
            <a:p>
              <a:r>
                <a:rPr lang="en-US" sz="1600" b="1">
                  <a:solidFill>
                    <a:srgbClr val="FFFFFF"/>
                  </a:solidFill>
                  <a:effectLst/>
                  <a:latin typeface="Century Gothic" pitchFamily="34" charset="0"/>
                </a:rPr>
                <a:t>MUERTOS</a:t>
              </a:r>
              <a:endParaRPr lang="en-US">
                <a:effectLst>
                  <a:outerShdw blurRad="38100" dist="38100" dir="2700000" algn="tl">
                    <a:srgbClr val="FFFFFF"/>
                  </a:outerShdw>
                </a:effectLst>
              </a:endParaRPr>
            </a:p>
          </p:txBody>
        </p:sp>
        <p:sp>
          <p:nvSpPr>
            <p:cNvPr id="120858" name="Rectangle 26"/>
            <p:cNvSpPr>
              <a:spLocks noChangeArrowheads="1"/>
            </p:cNvSpPr>
            <p:nvPr/>
          </p:nvSpPr>
          <p:spPr bwMode="auto">
            <a:xfrm>
              <a:off x="2144" y="1959"/>
              <a:ext cx="737" cy="154"/>
            </a:xfrm>
            <a:prstGeom prst="rect">
              <a:avLst/>
            </a:prstGeom>
            <a:noFill/>
            <a:ln w="9525">
              <a:noFill/>
              <a:miter lim="800000"/>
              <a:headEnd/>
              <a:tailEnd/>
            </a:ln>
          </p:spPr>
          <p:txBody>
            <a:bodyPr wrap="none" lIns="0" tIns="0" rIns="0" bIns="0">
              <a:spAutoFit/>
            </a:bodyPr>
            <a:lstStyle/>
            <a:p>
              <a:r>
                <a:rPr lang="en-US" sz="1600" b="1">
                  <a:solidFill>
                    <a:srgbClr val="FFFFFF"/>
                  </a:solidFill>
                  <a:effectLst/>
                  <a:latin typeface="Century Gothic" pitchFamily="34" charset="0"/>
                </a:rPr>
                <a:t>AFECTADOS</a:t>
              </a:r>
              <a:endParaRPr lang="en-US">
                <a:effectLst>
                  <a:outerShdw blurRad="38100" dist="38100" dir="2700000" algn="tl">
                    <a:srgbClr val="FFFFFF"/>
                  </a:outerShdw>
                </a:effectLst>
              </a:endParaRPr>
            </a:p>
          </p:txBody>
        </p:sp>
        <p:sp>
          <p:nvSpPr>
            <p:cNvPr id="120859" name="Rectangle 27"/>
            <p:cNvSpPr>
              <a:spLocks noChangeArrowheads="1"/>
            </p:cNvSpPr>
            <p:nvPr/>
          </p:nvSpPr>
          <p:spPr bwMode="auto">
            <a:xfrm>
              <a:off x="2137" y="2193"/>
              <a:ext cx="591" cy="154"/>
            </a:xfrm>
            <a:prstGeom prst="rect">
              <a:avLst/>
            </a:prstGeom>
            <a:noFill/>
            <a:ln w="9525">
              <a:noFill/>
              <a:miter lim="800000"/>
              <a:headEnd/>
              <a:tailEnd/>
            </a:ln>
          </p:spPr>
          <p:txBody>
            <a:bodyPr wrap="none" lIns="0" tIns="0" rIns="0" bIns="0">
              <a:spAutoFit/>
            </a:bodyPr>
            <a:lstStyle/>
            <a:p>
              <a:r>
                <a:rPr lang="en-US" sz="1600" b="1">
                  <a:solidFill>
                    <a:srgbClr val="FFFFFF"/>
                  </a:solidFill>
                  <a:effectLst/>
                  <a:latin typeface="Century Gothic" pitchFamily="34" charset="0"/>
                </a:rPr>
                <a:t>PERDIDAS</a:t>
              </a:r>
              <a:endParaRPr lang="en-US">
                <a:effectLst>
                  <a:outerShdw blurRad="38100" dist="38100" dir="2700000" algn="tl">
                    <a:srgbClr val="FFFFFF"/>
                  </a:outerShdw>
                </a:effectLst>
              </a:endParaRPr>
            </a:p>
          </p:txBody>
        </p:sp>
        <p:sp>
          <p:nvSpPr>
            <p:cNvPr id="120889" name="Rectangle 57"/>
            <p:cNvSpPr>
              <a:spLocks noChangeArrowheads="1"/>
            </p:cNvSpPr>
            <p:nvPr/>
          </p:nvSpPr>
          <p:spPr bwMode="auto">
            <a:xfrm>
              <a:off x="3289" y="1705"/>
              <a:ext cx="2387" cy="196"/>
            </a:xfrm>
            <a:prstGeom prst="rect">
              <a:avLst/>
            </a:prstGeom>
            <a:solidFill>
              <a:srgbClr val="0033CC"/>
            </a:solidFill>
            <a:ln w="9525">
              <a:noFill/>
              <a:miter lim="800000"/>
              <a:headEnd/>
              <a:tailEnd/>
            </a:ln>
          </p:spPr>
          <p:txBody>
            <a:bodyPr/>
            <a:lstStyle/>
            <a:p>
              <a:endParaRPr lang="en-US"/>
            </a:p>
          </p:txBody>
        </p:sp>
        <p:sp>
          <p:nvSpPr>
            <p:cNvPr id="120890" name="Rectangle 58"/>
            <p:cNvSpPr>
              <a:spLocks noChangeArrowheads="1"/>
            </p:cNvSpPr>
            <p:nvPr/>
          </p:nvSpPr>
          <p:spPr bwMode="auto">
            <a:xfrm>
              <a:off x="3368" y="1721"/>
              <a:ext cx="218" cy="154"/>
            </a:xfrm>
            <a:prstGeom prst="rect">
              <a:avLst/>
            </a:prstGeom>
            <a:noFill/>
            <a:ln w="9525">
              <a:noFill/>
              <a:miter lim="800000"/>
              <a:headEnd/>
              <a:tailEnd/>
            </a:ln>
          </p:spPr>
          <p:txBody>
            <a:bodyPr wrap="none" lIns="0" tIns="0" rIns="0" bIns="0">
              <a:spAutoFit/>
            </a:bodyPr>
            <a:lstStyle/>
            <a:p>
              <a:r>
                <a:rPr lang="en-US" sz="1600" b="1">
                  <a:solidFill>
                    <a:srgbClr val="FFFFFF"/>
                  </a:solidFill>
                  <a:effectLst/>
                  <a:latin typeface="Century Gothic" pitchFamily="34" charset="0"/>
                </a:rPr>
                <a:t>IDL </a:t>
              </a:r>
              <a:endParaRPr lang="en-US">
                <a:effectLst>
                  <a:outerShdw blurRad="38100" dist="38100" dir="2700000" algn="tl">
                    <a:srgbClr val="FFFFFF"/>
                  </a:outerShdw>
                </a:effectLst>
              </a:endParaRPr>
            </a:p>
          </p:txBody>
        </p:sp>
        <p:sp>
          <p:nvSpPr>
            <p:cNvPr id="120891" name="Rectangle 59"/>
            <p:cNvSpPr>
              <a:spLocks noChangeArrowheads="1"/>
            </p:cNvSpPr>
            <p:nvPr/>
          </p:nvSpPr>
          <p:spPr bwMode="auto">
            <a:xfrm>
              <a:off x="3588" y="1758"/>
              <a:ext cx="395" cy="115"/>
            </a:xfrm>
            <a:prstGeom prst="rect">
              <a:avLst/>
            </a:prstGeom>
            <a:noFill/>
            <a:ln w="9525">
              <a:noFill/>
              <a:miter lim="800000"/>
              <a:headEnd/>
              <a:tailEnd/>
            </a:ln>
          </p:spPr>
          <p:txBody>
            <a:bodyPr wrap="none" lIns="0" tIns="0" rIns="0" bIns="0">
              <a:spAutoFit/>
            </a:bodyPr>
            <a:lstStyle/>
            <a:p>
              <a:r>
                <a:rPr lang="en-US" sz="1200" b="1">
                  <a:solidFill>
                    <a:srgbClr val="FFFFFF"/>
                  </a:solidFill>
                  <a:effectLst/>
                  <a:latin typeface="Century Gothic" pitchFamily="34" charset="0"/>
                </a:rPr>
                <a:t>Muertos </a:t>
              </a:r>
              <a:endParaRPr lang="en-US">
                <a:effectLst>
                  <a:outerShdw blurRad="38100" dist="38100" dir="2700000" algn="tl">
                    <a:srgbClr val="FFFFFF"/>
                  </a:outerShdw>
                </a:effectLst>
              </a:endParaRPr>
            </a:p>
          </p:txBody>
        </p:sp>
        <p:sp>
          <p:nvSpPr>
            <p:cNvPr id="120892" name="Rectangle 60"/>
            <p:cNvSpPr>
              <a:spLocks noChangeArrowheads="1"/>
            </p:cNvSpPr>
            <p:nvPr/>
          </p:nvSpPr>
          <p:spPr bwMode="auto">
            <a:xfrm>
              <a:off x="3984" y="1758"/>
              <a:ext cx="58" cy="115"/>
            </a:xfrm>
            <a:prstGeom prst="rect">
              <a:avLst/>
            </a:prstGeom>
            <a:noFill/>
            <a:ln w="9525">
              <a:noFill/>
              <a:miter lim="800000"/>
              <a:headEnd/>
              <a:tailEnd/>
            </a:ln>
          </p:spPr>
          <p:txBody>
            <a:bodyPr wrap="none" lIns="0" tIns="0" rIns="0" bIns="0">
              <a:spAutoFit/>
            </a:bodyPr>
            <a:lstStyle/>
            <a:p>
              <a:r>
                <a:rPr lang="en-US" sz="1200" b="1">
                  <a:solidFill>
                    <a:srgbClr val="FFFFFF"/>
                  </a:solidFill>
                  <a:effectLst/>
                  <a:latin typeface="Century Gothic" pitchFamily="34" charset="0"/>
                </a:rPr>
                <a:t>+</a:t>
              </a:r>
              <a:endParaRPr lang="en-US">
                <a:effectLst>
                  <a:outerShdw blurRad="38100" dist="38100" dir="2700000" algn="tl">
                    <a:srgbClr val="FFFFFF"/>
                  </a:outerShdw>
                </a:effectLst>
              </a:endParaRPr>
            </a:p>
          </p:txBody>
        </p:sp>
        <p:sp>
          <p:nvSpPr>
            <p:cNvPr id="120893" name="Rectangle 61"/>
            <p:cNvSpPr>
              <a:spLocks noChangeArrowheads="1"/>
            </p:cNvSpPr>
            <p:nvPr/>
          </p:nvSpPr>
          <p:spPr bwMode="auto">
            <a:xfrm>
              <a:off x="4053" y="1721"/>
              <a:ext cx="218" cy="154"/>
            </a:xfrm>
            <a:prstGeom prst="rect">
              <a:avLst/>
            </a:prstGeom>
            <a:noFill/>
            <a:ln w="9525">
              <a:noFill/>
              <a:miter lim="800000"/>
              <a:headEnd/>
              <a:tailEnd/>
            </a:ln>
          </p:spPr>
          <p:txBody>
            <a:bodyPr wrap="none" lIns="0" tIns="0" rIns="0" bIns="0">
              <a:spAutoFit/>
            </a:bodyPr>
            <a:lstStyle/>
            <a:p>
              <a:r>
                <a:rPr lang="en-US" sz="1600" b="1">
                  <a:solidFill>
                    <a:srgbClr val="FFFFFF"/>
                  </a:solidFill>
                  <a:effectLst/>
                  <a:latin typeface="Century Gothic" pitchFamily="34" charset="0"/>
                </a:rPr>
                <a:t>IDL </a:t>
              </a:r>
              <a:endParaRPr lang="en-US">
                <a:effectLst>
                  <a:outerShdw blurRad="38100" dist="38100" dir="2700000" algn="tl">
                    <a:srgbClr val="FFFFFF"/>
                  </a:outerShdw>
                </a:effectLst>
              </a:endParaRPr>
            </a:p>
          </p:txBody>
        </p:sp>
        <p:sp>
          <p:nvSpPr>
            <p:cNvPr id="120894" name="Rectangle 62"/>
            <p:cNvSpPr>
              <a:spLocks noChangeArrowheads="1"/>
            </p:cNvSpPr>
            <p:nvPr/>
          </p:nvSpPr>
          <p:spPr bwMode="auto">
            <a:xfrm>
              <a:off x="4282" y="1758"/>
              <a:ext cx="590" cy="115"/>
            </a:xfrm>
            <a:prstGeom prst="rect">
              <a:avLst/>
            </a:prstGeom>
            <a:noFill/>
            <a:ln w="9525">
              <a:noFill/>
              <a:miter lim="800000"/>
              <a:headEnd/>
              <a:tailEnd/>
            </a:ln>
          </p:spPr>
          <p:txBody>
            <a:bodyPr wrap="none" lIns="0" tIns="0" rIns="0" bIns="0">
              <a:spAutoFit/>
            </a:bodyPr>
            <a:lstStyle/>
            <a:p>
              <a:r>
                <a:rPr lang="en-US" sz="1200" b="1">
                  <a:solidFill>
                    <a:srgbClr val="FFFFFF"/>
                  </a:solidFill>
                  <a:effectLst/>
                  <a:latin typeface="Century Gothic" pitchFamily="34" charset="0"/>
                </a:rPr>
                <a:t>Afectados + </a:t>
              </a:r>
              <a:endParaRPr lang="en-US">
                <a:effectLst>
                  <a:outerShdw blurRad="38100" dist="38100" dir="2700000" algn="tl">
                    <a:srgbClr val="FFFFFF"/>
                  </a:outerShdw>
                </a:effectLst>
              </a:endParaRPr>
            </a:p>
          </p:txBody>
        </p:sp>
        <p:sp>
          <p:nvSpPr>
            <p:cNvPr id="120895" name="Rectangle 63"/>
            <p:cNvSpPr>
              <a:spLocks noChangeArrowheads="1"/>
            </p:cNvSpPr>
            <p:nvPr/>
          </p:nvSpPr>
          <p:spPr bwMode="auto">
            <a:xfrm>
              <a:off x="4882" y="1721"/>
              <a:ext cx="218" cy="154"/>
            </a:xfrm>
            <a:prstGeom prst="rect">
              <a:avLst/>
            </a:prstGeom>
            <a:noFill/>
            <a:ln w="9525">
              <a:noFill/>
              <a:miter lim="800000"/>
              <a:headEnd/>
              <a:tailEnd/>
            </a:ln>
          </p:spPr>
          <p:txBody>
            <a:bodyPr wrap="none" lIns="0" tIns="0" rIns="0" bIns="0">
              <a:spAutoFit/>
            </a:bodyPr>
            <a:lstStyle/>
            <a:p>
              <a:r>
                <a:rPr lang="en-US" sz="1600" b="1">
                  <a:solidFill>
                    <a:srgbClr val="FFFFFF"/>
                  </a:solidFill>
                  <a:effectLst/>
                  <a:latin typeface="Century Gothic" pitchFamily="34" charset="0"/>
                </a:rPr>
                <a:t>IDL </a:t>
              </a:r>
              <a:endParaRPr lang="en-US">
                <a:effectLst>
                  <a:outerShdw blurRad="38100" dist="38100" dir="2700000" algn="tl">
                    <a:srgbClr val="FFFFFF"/>
                  </a:outerShdw>
                </a:effectLst>
              </a:endParaRPr>
            </a:p>
          </p:txBody>
        </p:sp>
        <p:sp>
          <p:nvSpPr>
            <p:cNvPr id="120896" name="Rectangle 64"/>
            <p:cNvSpPr>
              <a:spLocks noChangeArrowheads="1"/>
            </p:cNvSpPr>
            <p:nvPr/>
          </p:nvSpPr>
          <p:spPr bwMode="auto">
            <a:xfrm>
              <a:off x="5091" y="1758"/>
              <a:ext cx="54" cy="115"/>
            </a:xfrm>
            <a:prstGeom prst="rect">
              <a:avLst/>
            </a:prstGeom>
            <a:noFill/>
            <a:ln w="9525">
              <a:noFill/>
              <a:miter lim="800000"/>
              <a:headEnd/>
              <a:tailEnd/>
            </a:ln>
          </p:spPr>
          <p:txBody>
            <a:bodyPr wrap="none" lIns="0" tIns="0" rIns="0" bIns="0">
              <a:spAutoFit/>
            </a:bodyPr>
            <a:lstStyle/>
            <a:p>
              <a:r>
                <a:rPr lang="en-US" sz="1200" b="1">
                  <a:solidFill>
                    <a:srgbClr val="FFFFFF"/>
                  </a:solidFill>
                  <a:effectLst/>
                  <a:latin typeface="Century Gothic" pitchFamily="34" charset="0"/>
                </a:rPr>
                <a:t>P</a:t>
              </a:r>
              <a:endParaRPr lang="en-US">
                <a:effectLst>
                  <a:outerShdw blurRad="38100" dist="38100" dir="2700000" algn="tl">
                    <a:srgbClr val="FFFFFF"/>
                  </a:outerShdw>
                </a:effectLst>
              </a:endParaRPr>
            </a:p>
          </p:txBody>
        </p:sp>
        <p:sp>
          <p:nvSpPr>
            <p:cNvPr id="120897" name="Rectangle 65"/>
            <p:cNvSpPr>
              <a:spLocks noChangeArrowheads="1"/>
            </p:cNvSpPr>
            <p:nvPr/>
          </p:nvSpPr>
          <p:spPr bwMode="auto">
            <a:xfrm>
              <a:off x="5159" y="1758"/>
              <a:ext cx="346" cy="115"/>
            </a:xfrm>
            <a:prstGeom prst="rect">
              <a:avLst/>
            </a:prstGeom>
            <a:noFill/>
            <a:ln w="9525">
              <a:noFill/>
              <a:miter lim="800000"/>
              <a:headEnd/>
              <a:tailEnd/>
            </a:ln>
          </p:spPr>
          <p:txBody>
            <a:bodyPr wrap="none" lIns="0" tIns="0" rIns="0" bIns="0">
              <a:spAutoFit/>
            </a:bodyPr>
            <a:lstStyle/>
            <a:p>
              <a:r>
                <a:rPr lang="en-US" sz="1200" b="1">
                  <a:solidFill>
                    <a:srgbClr val="FFFFFF"/>
                  </a:solidFill>
                  <a:effectLst/>
                  <a:latin typeface="Century Gothic" pitchFamily="34" charset="0"/>
                </a:rPr>
                <a:t>érdidas</a:t>
              </a:r>
              <a:endParaRPr lang="en-US">
                <a:effectLst>
                  <a:outerShdw blurRad="38100" dist="38100" dir="2700000" algn="tl">
                    <a:srgbClr val="FFFFFF"/>
                  </a:outerShdw>
                </a:effectLst>
              </a:endParaRPr>
            </a:p>
          </p:txBody>
        </p:sp>
        <p:sp>
          <p:nvSpPr>
            <p:cNvPr id="120898" name="Rectangle 66"/>
            <p:cNvSpPr>
              <a:spLocks noChangeArrowheads="1"/>
            </p:cNvSpPr>
            <p:nvPr/>
          </p:nvSpPr>
          <p:spPr bwMode="auto">
            <a:xfrm>
              <a:off x="2925" y="0"/>
              <a:ext cx="2855" cy="1525"/>
            </a:xfrm>
            <a:prstGeom prst="rect">
              <a:avLst/>
            </a:prstGeom>
            <a:solidFill>
              <a:srgbClr val="CCECFF"/>
            </a:solidFill>
            <a:ln w="9525">
              <a:noFill/>
              <a:miter lim="800000"/>
              <a:headEnd/>
              <a:tailEnd/>
            </a:ln>
          </p:spPr>
          <p:txBody>
            <a:bodyPr/>
            <a:lstStyle/>
            <a:p>
              <a:r>
                <a:rPr lang="en-US" b="1">
                  <a:solidFill>
                    <a:srgbClr val="0033CC"/>
                  </a:solidFill>
                  <a:effectLst/>
                  <a:latin typeface="Century Gothic" pitchFamily="34" charset="0"/>
                </a:rPr>
                <a:t>The lower the LDI</a:t>
              </a:r>
            </a:p>
            <a:p>
              <a:r>
                <a:rPr lang="en-US" sz="1600" b="1">
                  <a:solidFill>
                    <a:srgbClr val="0033CC"/>
                  </a:solidFill>
                  <a:effectLst/>
                  <a:latin typeface="Century Gothic" pitchFamily="34" charset="0"/>
                </a:rPr>
                <a:t>the higher the concentration of losses at a specific location</a:t>
              </a:r>
            </a:p>
            <a:p>
              <a:pPr>
                <a:lnSpc>
                  <a:spcPct val="70000"/>
                </a:lnSpc>
              </a:pPr>
              <a:endParaRPr lang="en-US" b="1">
                <a:solidFill>
                  <a:srgbClr val="0033CC"/>
                </a:solidFill>
                <a:effectLst/>
                <a:latin typeface="Century Gothic" pitchFamily="34" charset="0"/>
              </a:endParaRPr>
            </a:p>
            <a:p>
              <a:r>
                <a:rPr lang="en-US" b="1">
                  <a:solidFill>
                    <a:srgbClr val="0033CC"/>
                  </a:solidFill>
                  <a:effectLst/>
                  <a:latin typeface="Century Gothic" pitchFamily="34" charset="0"/>
                </a:rPr>
                <a:t>The higher the LDI</a:t>
              </a:r>
            </a:p>
            <a:p>
              <a:r>
                <a:rPr lang="en-US" sz="1600" b="1">
                  <a:solidFill>
                    <a:srgbClr val="0033CC"/>
                  </a:solidFill>
                  <a:effectLst/>
                  <a:latin typeface="Century Gothic" pitchFamily="34" charset="0"/>
                </a:rPr>
                <a:t>the greater the regularity in the magnitude and distribution of effects of disasters among provinces or municipalities in a country or region</a:t>
              </a:r>
              <a:endParaRPr lang="en-US" sz="1600">
                <a:effectLst/>
                <a:latin typeface="Century Gothic" pitchFamily="34" charset="0"/>
              </a:endParaRPr>
            </a:p>
            <a:p>
              <a:endParaRPr lang="en-US" sz="1600" b="1">
                <a:solidFill>
                  <a:srgbClr val="0033CC"/>
                </a:solidFill>
                <a:effectLst/>
                <a:latin typeface="Century Gothic" pitchFamily="34" charset="0"/>
              </a:endParaRPr>
            </a:p>
          </p:txBody>
        </p:sp>
        <p:sp>
          <p:nvSpPr>
            <p:cNvPr id="120908" name="Rectangle 76"/>
            <p:cNvSpPr>
              <a:spLocks noChangeArrowheads="1"/>
            </p:cNvSpPr>
            <p:nvPr/>
          </p:nvSpPr>
          <p:spPr bwMode="auto">
            <a:xfrm>
              <a:off x="2018" y="15"/>
              <a:ext cx="869" cy="512"/>
            </a:xfrm>
            <a:prstGeom prst="rect">
              <a:avLst/>
            </a:prstGeom>
            <a:solidFill>
              <a:srgbClr val="0033CC"/>
            </a:solidFill>
            <a:ln w="9525">
              <a:noFill/>
              <a:miter lim="800000"/>
              <a:headEnd/>
              <a:tailEnd/>
            </a:ln>
          </p:spPr>
          <p:txBody>
            <a:bodyPr/>
            <a:lstStyle/>
            <a:p>
              <a:r>
                <a:rPr lang="en-US" sz="2500">
                  <a:solidFill>
                    <a:schemeClr val="bg1"/>
                  </a:solidFill>
                  <a:effectLst>
                    <a:outerShdw blurRad="38100" dist="38100" dir="2700000" algn="tl">
                      <a:srgbClr val="000000"/>
                    </a:outerShdw>
                  </a:effectLst>
                </a:rPr>
                <a:t>LDI</a:t>
              </a:r>
            </a:p>
          </p:txBody>
        </p:sp>
        <p:sp>
          <p:nvSpPr>
            <p:cNvPr id="120911" name="Freeform 79"/>
            <p:cNvSpPr>
              <a:spLocks noEditPoints="1"/>
            </p:cNvSpPr>
            <p:nvPr/>
          </p:nvSpPr>
          <p:spPr bwMode="auto">
            <a:xfrm>
              <a:off x="2395" y="585"/>
              <a:ext cx="115" cy="837"/>
            </a:xfrm>
            <a:custGeom>
              <a:avLst/>
              <a:gdLst/>
              <a:ahLst/>
              <a:cxnLst>
                <a:cxn ang="0">
                  <a:pos x="74" y="0"/>
                </a:cxn>
                <a:cxn ang="0">
                  <a:pos x="74" y="41"/>
                </a:cxn>
                <a:cxn ang="0">
                  <a:pos x="37" y="41"/>
                </a:cxn>
                <a:cxn ang="0">
                  <a:pos x="37" y="0"/>
                </a:cxn>
                <a:cxn ang="0">
                  <a:pos x="74" y="0"/>
                </a:cxn>
                <a:cxn ang="0">
                  <a:pos x="74" y="78"/>
                </a:cxn>
                <a:cxn ang="0">
                  <a:pos x="74" y="115"/>
                </a:cxn>
                <a:cxn ang="0">
                  <a:pos x="37" y="115"/>
                </a:cxn>
                <a:cxn ang="0">
                  <a:pos x="37" y="78"/>
                </a:cxn>
                <a:cxn ang="0">
                  <a:pos x="74" y="78"/>
                </a:cxn>
                <a:cxn ang="0">
                  <a:pos x="74" y="156"/>
                </a:cxn>
                <a:cxn ang="0">
                  <a:pos x="74" y="193"/>
                </a:cxn>
                <a:cxn ang="0">
                  <a:pos x="37" y="193"/>
                </a:cxn>
                <a:cxn ang="0">
                  <a:pos x="37" y="156"/>
                </a:cxn>
                <a:cxn ang="0">
                  <a:pos x="74" y="156"/>
                </a:cxn>
                <a:cxn ang="0">
                  <a:pos x="74" y="230"/>
                </a:cxn>
                <a:cxn ang="0">
                  <a:pos x="74" y="271"/>
                </a:cxn>
                <a:cxn ang="0">
                  <a:pos x="37" y="271"/>
                </a:cxn>
                <a:cxn ang="0">
                  <a:pos x="37" y="230"/>
                </a:cxn>
                <a:cxn ang="0">
                  <a:pos x="74" y="230"/>
                </a:cxn>
                <a:cxn ang="0">
                  <a:pos x="74" y="308"/>
                </a:cxn>
                <a:cxn ang="0">
                  <a:pos x="74" y="344"/>
                </a:cxn>
                <a:cxn ang="0">
                  <a:pos x="37" y="344"/>
                </a:cxn>
                <a:cxn ang="0">
                  <a:pos x="37" y="308"/>
                </a:cxn>
                <a:cxn ang="0">
                  <a:pos x="74" y="308"/>
                </a:cxn>
                <a:cxn ang="0">
                  <a:pos x="74" y="385"/>
                </a:cxn>
                <a:cxn ang="0">
                  <a:pos x="74" y="422"/>
                </a:cxn>
                <a:cxn ang="0">
                  <a:pos x="37" y="422"/>
                </a:cxn>
                <a:cxn ang="0">
                  <a:pos x="37" y="385"/>
                </a:cxn>
                <a:cxn ang="0">
                  <a:pos x="74" y="385"/>
                </a:cxn>
                <a:cxn ang="0">
                  <a:pos x="74" y="459"/>
                </a:cxn>
                <a:cxn ang="0">
                  <a:pos x="74" y="500"/>
                </a:cxn>
                <a:cxn ang="0">
                  <a:pos x="37" y="500"/>
                </a:cxn>
                <a:cxn ang="0">
                  <a:pos x="37" y="459"/>
                </a:cxn>
                <a:cxn ang="0">
                  <a:pos x="74" y="459"/>
                </a:cxn>
                <a:cxn ang="0">
                  <a:pos x="74" y="537"/>
                </a:cxn>
                <a:cxn ang="0">
                  <a:pos x="74" y="574"/>
                </a:cxn>
                <a:cxn ang="0">
                  <a:pos x="37" y="574"/>
                </a:cxn>
                <a:cxn ang="0">
                  <a:pos x="37" y="537"/>
                </a:cxn>
                <a:cxn ang="0">
                  <a:pos x="74" y="537"/>
                </a:cxn>
                <a:cxn ang="0">
                  <a:pos x="74" y="615"/>
                </a:cxn>
                <a:cxn ang="0">
                  <a:pos x="74" y="652"/>
                </a:cxn>
                <a:cxn ang="0">
                  <a:pos x="37" y="652"/>
                </a:cxn>
                <a:cxn ang="0">
                  <a:pos x="37" y="615"/>
                </a:cxn>
                <a:cxn ang="0">
                  <a:pos x="74" y="615"/>
                </a:cxn>
                <a:cxn ang="0">
                  <a:pos x="74" y="689"/>
                </a:cxn>
                <a:cxn ang="0">
                  <a:pos x="74" y="730"/>
                </a:cxn>
                <a:cxn ang="0">
                  <a:pos x="37" y="730"/>
                </a:cxn>
                <a:cxn ang="0">
                  <a:pos x="37" y="689"/>
                </a:cxn>
                <a:cxn ang="0">
                  <a:pos x="74" y="689"/>
                </a:cxn>
                <a:cxn ang="0">
                  <a:pos x="115" y="722"/>
                </a:cxn>
                <a:cxn ang="0">
                  <a:pos x="58" y="837"/>
                </a:cxn>
                <a:cxn ang="0">
                  <a:pos x="0" y="722"/>
                </a:cxn>
                <a:cxn ang="0">
                  <a:pos x="115" y="722"/>
                </a:cxn>
              </a:cxnLst>
              <a:rect l="0" t="0" r="r" b="b"/>
              <a:pathLst>
                <a:path w="115" h="837">
                  <a:moveTo>
                    <a:pt x="74" y="0"/>
                  </a:moveTo>
                  <a:lnTo>
                    <a:pt x="74" y="41"/>
                  </a:lnTo>
                  <a:lnTo>
                    <a:pt x="37" y="41"/>
                  </a:lnTo>
                  <a:lnTo>
                    <a:pt x="37" y="0"/>
                  </a:lnTo>
                  <a:lnTo>
                    <a:pt x="74" y="0"/>
                  </a:lnTo>
                  <a:close/>
                  <a:moveTo>
                    <a:pt x="74" y="78"/>
                  </a:moveTo>
                  <a:lnTo>
                    <a:pt x="74" y="115"/>
                  </a:lnTo>
                  <a:lnTo>
                    <a:pt x="37" y="115"/>
                  </a:lnTo>
                  <a:lnTo>
                    <a:pt x="37" y="78"/>
                  </a:lnTo>
                  <a:lnTo>
                    <a:pt x="74" y="78"/>
                  </a:lnTo>
                  <a:close/>
                  <a:moveTo>
                    <a:pt x="74" y="156"/>
                  </a:moveTo>
                  <a:lnTo>
                    <a:pt x="74" y="193"/>
                  </a:lnTo>
                  <a:lnTo>
                    <a:pt x="37" y="193"/>
                  </a:lnTo>
                  <a:lnTo>
                    <a:pt x="37" y="156"/>
                  </a:lnTo>
                  <a:lnTo>
                    <a:pt x="74" y="156"/>
                  </a:lnTo>
                  <a:close/>
                  <a:moveTo>
                    <a:pt x="74" y="230"/>
                  </a:moveTo>
                  <a:lnTo>
                    <a:pt x="74" y="271"/>
                  </a:lnTo>
                  <a:lnTo>
                    <a:pt x="37" y="271"/>
                  </a:lnTo>
                  <a:lnTo>
                    <a:pt x="37" y="230"/>
                  </a:lnTo>
                  <a:lnTo>
                    <a:pt x="74" y="230"/>
                  </a:lnTo>
                  <a:close/>
                  <a:moveTo>
                    <a:pt x="74" y="308"/>
                  </a:moveTo>
                  <a:lnTo>
                    <a:pt x="74" y="344"/>
                  </a:lnTo>
                  <a:lnTo>
                    <a:pt x="37" y="344"/>
                  </a:lnTo>
                  <a:lnTo>
                    <a:pt x="37" y="308"/>
                  </a:lnTo>
                  <a:lnTo>
                    <a:pt x="74" y="308"/>
                  </a:lnTo>
                  <a:close/>
                  <a:moveTo>
                    <a:pt x="74" y="385"/>
                  </a:moveTo>
                  <a:lnTo>
                    <a:pt x="74" y="422"/>
                  </a:lnTo>
                  <a:lnTo>
                    <a:pt x="37" y="422"/>
                  </a:lnTo>
                  <a:lnTo>
                    <a:pt x="37" y="385"/>
                  </a:lnTo>
                  <a:lnTo>
                    <a:pt x="74" y="385"/>
                  </a:lnTo>
                  <a:close/>
                  <a:moveTo>
                    <a:pt x="74" y="459"/>
                  </a:moveTo>
                  <a:lnTo>
                    <a:pt x="74" y="500"/>
                  </a:lnTo>
                  <a:lnTo>
                    <a:pt x="37" y="500"/>
                  </a:lnTo>
                  <a:lnTo>
                    <a:pt x="37" y="459"/>
                  </a:lnTo>
                  <a:lnTo>
                    <a:pt x="74" y="459"/>
                  </a:lnTo>
                  <a:close/>
                  <a:moveTo>
                    <a:pt x="74" y="537"/>
                  </a:moveTo>
                  <a:lnTo>
                    <a:pt x="74" y="574"/>
                  </a:lnTo>
                  <a:lnTo>
                    <a:pt x="37" y="574"/>
                  </a:lnTo>
                  <a:lnTo>
                    <a:pt x="37" y="537"/>
                  </a:lnTo>
                  <a:lnTo>
                    <a:pt x="74" y="537"/>
                  </a:lnTo>
                  <a:close/>
                  <a:moveTo>
                    <a:pt x="74" y="615"/>
                  </a:moveTo>
                  <a:lnTo>
                    <a:pt x="74" y="652"/>
                  </a:lnTo>
                  <a:lnTo>
                    <a:pt x="37" y="652"/>
                  </a:lnTo>
                  <a:lnTo>
                    <a:pt x="37" y="615"/>
                  </a:lnTo>
                  <a:lnTo>
                    <a:pt x="74" y="615"/>
                  </a:lnTo>
                  <a:close/>
                  <a:moveTo>
                    <a:pt x="74" y="689"/>
                  </a:moveTo>
                  <a:lnTo>
                    <a:pt x="74" y="730"/>
                  </a:lnTo>
                  <a:lnTo>
                    <a:pt x="37" y="730"/>
                  </a:lnTo>
                  <a:lnTo>
                    <a:pt x="37" y="689"/>
                  </a:lnTo>
                  <a:lnTo>
                    <a:pt x="74" y="689"/>
                  </a:lnTo>
                  <a:close/>
                  <a:moveTo>
                    <a:pt x="115" y="722"/>
                  </a:moveTo>
                  <a:lnTo>
                    <a:pt x="58" y="837"/>
                  </a:lnTo>
                  <a:lnTo>
                    <a:pt x="0" y="722"/>
                  </a:lnTo>
                  <a:lnTo>
                    <a:pt x="115" y="722"/>
                  </a:lnTo>
                  <a:close/>
                </a:path>
              </a:pathLst>
            </a:custGeom>
            <a:solidFill>
              <a:srgbClr val="0000FF"/>
            </a:solidFill>
            <a:ln w="6350">
              <a:solidFill>
                <a:srgbClr val="0000FF"/>
              </a:solidFill>
              <a:prstDash val="solid"/>
              <a:round/>
              <a:headEnd/>
              <a:tailEnd/>
            </a:ln>
          </p:spPr>
          <p:txBody>
            <a:bodyPr/>
            <a:lstStyle/>
            <a:p>
              <a:endParaRPr lang="en-US"/>
            </a:p>
          </p:txBody>
        </p:sp>
        <p:sp>
          <p:nvSpPr>
            <p:cNvPr id="120912" name="Rectangle 80"/>
            <p:cNvSpPr>
              <a:spLocks noChangeArrowheads="1"/>
            </p:cNvSpPr>
            <p:nvPr/>
          </p:nvSpPr>
          <p:spPr bwMode="auto">
            <a:xfrm>
              <a:off x="2047" y="1705"/>
              <a:ext cx="1148" cy="668"/>
            </a:xfrm>
            <a:prstGeom prst="rect">
              <a:avLst/>
            </a:prstGeom>
            <a:solidFill>
              <a:srgbClr val="0033CC"/>
            </a:solidFill>
            <a:ln w="9525">
              <a:noFill/>
              <a:miter lim="800000"/>
              <a:headEnd/>
              <a:tailEnd/>
            </a:ln>
          </p:spPr>
          <p:txBody>
            <a:bodyPr/>
            <a:lstStyle/>
            <a:p>
              <a:endParaRPr lang="en-US"/>
            </a:p>
          </p:txBody>
        </p:sp>
        <p:sp>
          <p:nvSpPr>
            <p:cNvPr id="120913" name="Rectangle 81"/>
            <p:cNvSpPr>
              <a:spLocks noChangeArrowheads="1"/>
            </p:cNvSpPr>
            <p:nvPr/>
          </p:nvSpPr>
          <p:spPr bwMode="auto">
            <a:xfrm>
              <a:off x="2193" y="1721"/>
              <a:ext cx="460" cy="154"/>
            </a:xfrm>
            <a:prstGeom prst="rect">
              <a:avLst/>
            </a:prstGeom>
            <a:noFill/>
            <a:ln w="9525">
              <a:noFill/>
              <a:miter lim="800000"/>
              <a:headEnd/>
              <a:tailEnd/>
            </a:ln>
          </p:spPr>
          <p:txBody>
            <a:bodyPr wrap="none" lIns="0" tIns="0" rIns="0" bIns="0">
              <a:spAutoFit/>
            </a:bodyPr>
            <a:lstStyle/>
            <a:p>
              <a:r>
                <a:rPr lang="en-US" sz="1600" b="1">
                  <a:solidFill>
                    <a:srgbClr val="FFFFFF"/>
                  </a:solidFill>
                  <a:effectLst/>
                  <a:latin typeface="Century Gothic" pitchFamily="34" charset="0"/>
                </a:rPr>
                <a:t>DEATHS</a:t>
              </a:r>
            </a:p>
          </p:txBody>
        </p:sp>
        <p:sp>
          <p:nvSpPr>
            <p:cNvPr id="120914" name="Rectangle 82"/>
            <p:cNvSpPr>
              <a:spLocks noChangeArrowheads="1"/>
            </p:cNvSpPr>
            <p:nvPr/>
          </p:nvSpPr>
          <p:spPr bwMode="auto">
            <a:xfrm>
              <a:off x="2215" y="1959"/>
              <a:ext cx="595" cy="154"/>
            </a:xfrm>
            <a:prstGeom prst="rect">
              <a:avLst/>
            </a:prstGeom>
            <a:noFill/>
            <a:ln w="9525">
              <a:noFill/>
              <a:miter lim="800000"/>
              <a:headEnd/>
              <a:tailEnd/>
            </a:ln>
          </p:spPr>
          <p:txBody>
            <a:bodyPr wrap="none" lIns="0" tIns="0" rIns="0" bIns="0">
              <a:spAutoFit/>
            </a:bodyPr>
            <a:lstStyle/>
            <a:p>
              <a:r>
                <a:rPr lang="en-US" sz="1600" b="1">
                  <a:solidFill>
                    <a:srgbClr val="FFFFFF"/>
                  </a:solidFill>
                  <a:effectLst/>
                  <a:latin typeface="Century Gothic" pitchFamily="34" charset="0"/>
                </a:rPr>
                <a:t>AFFECTED</a:t>
              </a:r>
            </a:p>
          </p:txBody>
        </p:sp>
        <p:sp>
          <p:nvSpPr>
            <p:cNvPr id="120915" name="Rectangle 83"/>
            <p:cNvSpPr>
              <a:spLocks noChangeArrowheads="1"/>
            </p:cNvSpPr>
            <p:nvPr/>
          </p:nvSpPr>
          <p:spPr bwMode="auto">
            <a:xfrm>
              <a:off x="2216" y="2193"/>
              <a:ext cx="432" cy="154"/>
            </a:xfrm>
            <a:prstGeom prst="rect">
              <a:avLst/>
            </a:prstGeom>
            <a:noFill/>
            <a:ln w="9525">
              <a:noFill/>
              <a:miter lim="800000"/>
              <a:headEnd/>
              <a:tailEnd/>
            </a:ln>
          </p:spPr>
          <p:txBody>
            <a:bodyPr wrap="none" lIns="0" tIns="0" rIns="0" bIns="0">
              <a:spAutoFit/>
            </a:bodyPr>
            <a:lstStyle/>
            <a:p>
              <a:r>
                <a:rPr lang="en-US" sz="1600" b="1">
                  <a:solidFill>
                    <a:srgbClr val="FFFFFF"/>
                  </a:solidFill>
                  <a:effectLst/>
                  <a:latin typeface="Century Gothic" pitchFamily="34" charset="0"/>
                </a:rPr>
                <a:t>LOSSES</a:t>
              </a:r>
            </a:p>
          </p:txBody>
        </p:sp>
        <p:sp>
          <p:nvSpPr>
            <p:cNvPr id="120916" name="Rectangle 84"/>
            <p:cNvSpPr>
              <a:spLocks noChangeArrowheads="1"/>
            </p:cNvSpPr>
            <p:nvPr/>
          </p:nvSpPr>
          <p:spPr bwMode="auto">
            <a:xfrm>
              <a:off x="3289" y="1888"/>
              <a:ext cx="2387" cy="669"/>
            </a:xfrm>
            <a:prstGeom prst="rect">
              <a:avLst/>
            </a:prstGeom>
            <a:solidFill>
              <a:srgbClr val="CCECFF"/>
            </a:solidFill>
            <a:ln w="9525">
              <a:noFill/>
              <a:miter lim="800000"/>
              <a:headEnd/>
              <a:tailEnd/>
            </a:ln>
          </p:spPr>
          <p:txBody>
            <a:bodyPr/>
            <a:lstStyle/>
            <a:p>
              <a:pPr algn="l"/>
              <a:r>
                <a:rPr lang="en-US" sz="1600" b="1">
                  <a:solidFill>
                    <a:srgbClr val="0033CC"/>
                  </a:solidFill>
                  <a:effectLst>
                    <a:outerShdw blurRad="38100" dist="38100" dir="2700000" algn="tl">
                      <a:srgbClr val="000000"/>
                    </a:outerShdw>
                  </a:effectLst>
                  <a:latin typeface="Century Gothic" pitchFamily="34" charset="0"/>
                </a:rPr>
                <a:t>a. landslides</a:t>
              </a:r>
            </a:p>
            <a:p>
              <a:pPr algn="l"/>
              <a:r>
                <a:rPr lang="en-US" sz="1600" b="1">
                  <a:solidFill>
                    <a:srgbClr val="0033CC"/>
                  </a:solidFill>
                  <a:effectLst>
                    <a:outerShdw blurRad="38100" dist="38100" dir="2700000" algn="tl">
                      <a:srgbClr val="000000"/>
                    </a:outerShdw>
                  </a:effectLst>
                  <a:latin typeface="Century Gothic" pitchFamily="34" charset="0"/>
                </a:rPr>
                <a:t>b. earthquakes</a:t>
              </a:r>
            </a:p>
            <a:p>
              <a:pPr algn="l"/>
              <a:r>
                <a:rPr lang="en-US" sz="1600" b="1">
                  <a:solidFill>
                    <a:srgbClr val="0033CC"/>
                  </a:solidFill>
                  <a:effectLst>
                    <a:outerShdw blurRad="38100" dist="38100" dir="2700000" algn="tl">
                      <a:srgbClr val="000000"/>
                    </a:outerShdw>
                  </a:effectLst>
                  <a:latin typeface="Century Gothic" pitchFamily="34" charset="0"/>
                </a:rPr>
                <a:t>c. floods and cyclones</a:t>
              </a:r>
            </a:p>
            <a:p>
              <a:pPr algn="l"/>
              <a:r>
                <a:rPr lang="en-US" sz="1600" b="1">
                  <a:solidFill>
                    <a:srgbClr val="0033CC"/>
                  </a:solidFill>
                  <a:effectLst>
                    <a:outerShdw blurRad="38100" dist="38100" dir="2700000" algn="tl">
                      <a:srgbClr val="000000"/>
                    </a:outerShdw>
                  </a:effectLst>
                  <a:latin typeface="Century Gothic" pitchFamily="34" charset="0"/>
                </a:rPr>
                <a:t>d. other</a:t>
              </a:r>
            </a:p>
          </p:txBody>
        </p:sp>
        <p:sp>
          <p:nvSpPr>
            <p:cNvPr id="120945" name="Rectangle 113"/>
            <p:cNvSpPr>
              <a:spLocks noChangeArrowheads="1"/>
            </p:cNvSpPr>
            <p:nvPr/>
          </p:nvSpPr>
          <p:spPr bwMode="auto">
            <a:xfrm>
              <a:off x="3289" y="1705"/>
              <a:ext cx="2387" cy="196"/>
            </a:xfrm>
            <a:prstGeom prst="rect">
              <a:avLst/>
            </a:prstGeom>
            <a:solidFill>
              <a:srgbClr val="0033CC"/>
            </a:solidFill>
            <a:ln w="9525">
              <a:noFill/>
              <a:miter lim="800000"/>
              <a:headEnd/>
              <a:tailEnd/>
            </a:ln>
          </p:spPr>
          <p:txBody>
            <a:bodyPr/>
            <a:lstStyle/>
            <a:p>
              <a:r>
                <a:rPr lang="en-US" b="1">
                  <a:solidFill>
                    <a:schemeClr val="bg1"/>
                  </a:solidFill>
                  <a:effectLst/>
                  <a:latin typeface="Century Gothic" pitchFamily="34" charset="0"/>
                </a:rPr>
                <a:t>LDI</a:t>
              </a:r>
              <a:r>
                <a:rPr lang="en-US" sz="1400" b="1">
                  <a:solidFill>
                    <a:schemeClr val="bg1"/>
                  </a:solidFill>
                  <a:effectLst/>
                  <a:latin typeface="Century Gothic" pitchFamily="34" charset="0"/>
                </a:rPr>
                <a:t> Deaths + </a:t>
              </a:r>
              <a:r>
                <a:rPr lang="en-US" b="1">
                  <a:solidFill>
                    <a:schemeClr val="bg1"/>
                  </a:solidFill>
                  <a:effectLst/>
                  <a:latin typeface="Century Gothic" pitchFamily="34" charset="0"/>
                </a:rPr>
                <a:t>LDI </a:t>
              </a:r>
              <a:r>
                <a:rPr lang="en-US" sz="1400" b="1">
                  <a:solidFill>
                    <a:schemeClr val="bg1"/>
                  </a:solidFill>
                  <a:effectLst/>
                  <a:latin typeface="Century Gothic" pitchFamily="34" charset="0"/>
                </a:rPr>
                <a:t>Affected + </a:t>
              </a:r>
              <a:r>
                <a:rPr lang="en-US" b="1">
                  <a:solidFill>
                    <a:schemeClr val="bg1"/>
                  </a:solidFill>
                  <a:effectLst/>
                  <a:latin typeface="Century Gothic" pitchFamily="34" charset="0"/>
                </a:rPr>
                <a:t>LDI </a:t>
              </a:r>
              <a:r>
                <a:rPr lang="en-US" sz="1400" b="1">
                  <a:solidFill>
                    <a:schemeClr val="bg1"/>
                  </a:solidFill>
                  <a:effectLst/>
                  <a:latin typeface="Century Gothic" pitchFamily="34" charset="0"/>
                </a:rPr>
                <a:t>Losses </a:t>
              </a:r>
            </a:p>
          </p:txBody>
        </p:sp>
        <p:sp>
          <p:nvSpPr>
            <p:cNvPr id="120954" name="AutoShape 122"/>
            <p:cNvSpPr>
              <a:spLocks noChangeAspect="1" noChangeArrowheads="1" noTextEdit="1"/>
            </p:cNvSpPr>
            <p:nvPr/>
          </p:nvSpPr>
          <p:spPr bwMode="auto">
            <a:xfrm>
              <a:off x="1474" y="4024"/>
              <a:ext cx="4286" cy="296"/>
            </a:xfrm>
            <a:prstGeom prst="rect">
              <a:avLst/>
            </a:prstGeom>
            <a:noFill/>
            <a:ln w="9525">
              <a:noFill/>
              <a:miter lim="800000"/>
              <a:headEnd/>
              <a:tailEnd/>
            </a:ln>
          </p:spPr>
          <p:txBody>
            <a:bodyPr/>
            <a:lstStyle/>
            <a:p>
              <a:endParaRPr lang="en-US"/>
            </a:p>
          </p:txBody>
        </p:sp>
        <p:sp>
          <p:nvSpPr>
            <p:cNvPr id="120956" name="Rectangle 124"/>
            <p:cNvSpPr>
              <a:spLocks noChangeArrowheads="1"/>
            </p:cNvSpPr>
            <p:nvPr/>
          </p:nvSpPr>
          <p:spPr bwMode="auto">
            <a:xfrm>
              <a:off x="1066" y="4008"/>
              <a:ext cx="4677" cy="284"/>
            </a:xfrm>
            <a:prstGeom prst="rect">
              <a:avLst/>
            </a:prstGeom>
            <a:solidFill>
              <a:srgbClr val="0033CC"/>
            </a:solidFill>
            <a:ln w="9525">
              <a:noFill/>
              <a:miter lim="800000"/>
              <a:headEnd/>
              <a:tailEnd/>
            </a:ln>
          </p:spPr>
          <p:txBody>
            <a:bodyPr/>
            <a:lstStyle/>
            <a:p>
              <a:r>
                <a:rPr lang="en-US" sz="2400" b="1">
                  <a:solidFill>
                    <a:schemeClr val="bg1"/>
                  </a:solidFill>
                  <a:effectLst>
                    <a:outerShdw blurRad="38100" dist="38100" dir="2700000" algn="tl">
                      <a:srgbClr val="000000"/>
                    </a:outerShdw>
                  </a:effectLst>
                  <a:latin typeface="Century Gothic" pitchFamily="34" charset="0"/>
                </a:rPr>
                <a:t>LDI APPLIED TO COLOMBIA at sub-national level</a:t>
              </a: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103" name="Group 39"/>
          <p:cNvGrpSpPr>
            <a:grpSpLocks/>
          </p:cNvGrpSpPr>
          <p:nvPr/>
        </p:nvGrpSpPr>
        <p:grpSpPr bwMode="auto">
          <a:xfrm>
            <a:off x="0" y="115888"/>
            <a:ext cx="9144000" cy="6545262"/>
            <a:chOff x="0" y="73"/>
            <a:chExt cx="5760" cy="4123"/>
          </a:xfrm>
        </p:grpSpPr>
        <p:sp>
          <p:nvSpPr>
            <p:cNvPr id="88066" name="Text Box 2"/>
            <p:cNvSpPr txBox="1">
              <a:spLocks noChangeArrowheads="1"/>
            </p:cNvSpPr>
            <p:nvPr/>
          </p:nvSpPr>
          <p:spPr bwMode="auto">
            <a:xfrm>
              <a:off x="0" y="73"/>
              <a:ext cx="5760" cy="327"/>
            </a:xfrm>
            <a:prstGeom prst="rect">
              <a:avLst/>
            </a:prstGeom>
            <a:solidFill>
              <a:srgbClr val="CC99FF"/>
            </a:solidFill>
            <a:ln w="9525">
              <a:noFill/>
              <a:miter lim="800000"/>
              <a:headEnd/>
              <a:tailEnd/>
            </a:ln>
            <a:effectLst>
              <a:outerShdw dist="107763" dir="2700000" algn="ctr" rotWithShape="0">
                <a:schemeClr val="bg2"/>
              </a:outerShdw>
            </a:effectLst>
          </p:spPr>
          <p:txBody>
            <a:bodyPr>
              <a:spAutoFit/>
            </a:bodyPr>
            <a:lstStyle/>
            <a:p>
              <a:pPr lvl="1" algn="l">
                <a:spcBef>
                  <a:spcPct val="50000"/>
                </a:spcBef>
              </a:pPr>
              <a:r>
                <a:rPr lang="en-US" sz="2800" b="1">
                  <a:solidFill>
                    <a:schemeClr val="bg1"/>
                  </a:solidFill>
                  <a:effectLst>
                    <a:outerShdw blurRad="38100" dist="38100" dir="2700000" algn="tl">
                      <a:srgbClr val="000000"/>
                    </a:outerShdw>
                  </a:effectLst>
                </a:rPr>
                <a:t>PVI   PREVALENT VULNERABILITY INDEX</a:t>
              </a:r>
            </a:p>
          </p:txBody>
        </p:sp>
        <p:sp>
          <p:nvSpPr>
            <p:cNvPr id="88067" name="Rectangle 3"/>
            <p:cNvSpPr>
              <a:spLocks noChangeArrowheads="1"/>
            </p:cNvSpPr>
            <p:nvPr/>
          </p:nvSpPr>
          <p:spPr bwMode="auto">
            <a:xfrm>
              <a:off x="476" y="527"/>
              <a:ext cx="5131" cy="681"/>
            </a:xfrm>
            <a:prstGeom prst="rect">
              <a:avLst/>
            </a:prstGeom>
            <a:solidFill>
              <a:schemeClr val="accent1"/>
            </a:solidFill>
            <a:ln w="9525">
              <a:noFill/>
              <a:miter lim="800000"/>
              <a:headEnd/>
              <a:tailEnd/>
            </a:ln>
            <a:effectLst/>
          </p:spPr>
          <p:txBody>
            <a:bodyPr lIns="92075" tIns="46038" rIns="92075" bIns="46038" anchor="ctr"/>
            <a:lstStyle/>
            <a:p>
              <a:pPr>
                <a:lnSpc>
                  <a:spcPct val="90000"/>
                </a:lnSpc>
              </a:pPr>
              <a:r>
                <a:rPr lang="en-US" sz="2400" b="1">
                  <a:solidFill>
                    <a:srgbClr val="0033CC"/>
                  </a:solidFill>
                  <a:effectLst>
                    <a:outerShdw blurRad="38100" dist="38100" dir="2700000" algn="tl">
                      <a:srgbClr val="000000"/>
                    </a:outerShdw>
                  </a:effectLst>
                  <a:latin typeface="Century Gothic" pitchFamily="34" charset="0"/>
                </a:rPr>
                <a:t>Estimates vulnerability in terms of exposure in prone areas, socioeconomic fragility and lack of social resilience.</a:t>
              </a:r>
            </a:p>
          </p:txBody>
        </p:sp>
        <p:sp>
          <p:nvSpPr>
            <p:cNvPr id="88069" name="Text Box 5"/>
            <p:cNvSpPr txBox="1">
              <a:spLocks noChangeArrowheads="1"/>
            </p:cNvSpPr>
            <p:nvPr/>
          </p:nvSpPr>
          <p:spPr bwMode="auto">
            <a:xfrm>
              <a:off x="703" y="3339"/>
              <a:ext cx="4899" cy="231"/>
            </a:xfrm>
            <a:prstGeom prst="rect">
              <a:avLst/>
            </a:prstGeom>
            <a:noFill/>
            <a:ln w="9525">
              <a:noFill/>
              <a:miter lim="800000"/>
              <a:headEnd/>
              <a:tailEnd/>
            </a:ln>
            <a:effectLst/>
          </p:spPr>
          <p:txBody>
            <a:bodyPr>
              <a:spAutoFit/>
            </a:bodyPr>
            <a:lstStyle/>
            <a:p>
              <a:pPr>
                <a:spcBef>
                  <a:spcPct val="50000"/>
                </a:spcBef>
              </a:pPr>
              <a:endParaRPr lang="en-US">
                <a:effectLst>
                  <a:outerShdw blurRad="38100" dist="38100" dir="2700000" algn="tl">
                    <a:srgbClr val="FFFFFF"/>
                  </a:outerShdw>
                </a:effectLst>
              </a:endParaRPr>
            </a:p>
          </p:txBody>
        </p:sp>
        <p:sp>
          <p:nvSpPr>
            <p:cNvPr id="88070" name="Text Box 6"/>
            <p:cNvSpPr txBox="1">
              <a:spLocks noChangeArrowheads="1"/>
            </p:cNvSpPr>
            <p:nvPr/>
          </p:nvSpPr>
          <p:spPr bwMode="auto">
            <a:xfrm>
              <a:off x="158" y="1335"/>
              <a:ext cx="5556" cy="825"/>
            </a:xfrm>
            <a:prstGeom prst="rect">
              <a:avLst/>
            </a:prstGeom>
            <a:noFill/>
            <a:ln w="9525">
              <a:noFill/>
              <a:miter lim="800000"/>
              <a:headEnd/>
              <a:tailEnd/>
            </a:ln>
            <a:effectLst/>
          </p:spPr>
          <p:txBody>
            <a:bodyPr>
              <a:spAutoFit/>
            </a:bodyPr>
            <a:lstStyle/>
            <a:p>
              <a:pPr>
                <a:spcBef>
                  <a:spcPct val="50000"/>
                </a:spcBef>
              </a:pPr>
              <a:r>
                <a:rPr lang="en-US" sz="2200" b="1">
                  <a:solidFill>
                    <a:schemeClr val="bg1"/>
                  </a:solidFill>
                  <a:effectLst>
                    <a:outerShdw blurRad="38100" dist="38100" dir="2700000" algn="tl">
                      <a:srgbClr val="000000"/>
                    </a:outerShdw>
                  </a:effectLst>
                  <a:latin typeface="Century Gothic" pitchFamily="34" charset="0"/>
                </a:rPr>
                <a:t>Assesses risk as an unresolved development issue and captures physical direct and indirect impact.</a:t>
              </a:r>
            </a:p>
            <a:p>
              <a:pPr>
                <a:spcBef>
                  <a:spcPct val="50000"/>
                </a:spcBef>
              </a:pPr>
              <a:r>
                <a:rPr lang="en-US" sz="2400" b="1">
                  <a:solidFill>
                    <a:schemeClr val="bg1"/>
                  </a:solidFill>
                  <a:effectLst>
                    <a:outerShdw blurRad="38100" dist="38100" dir="2700000" algn="tl">
                      <a:srgbClr val="000000"/>
                    </a:outerShdw>
                  </a:effectLst>
                  <a:latin typeface="Century Gothic" pitchFamily="34" charset="0"/>
                </a:rPr>
                <a:t>Identifies impact resilience possibilities.</a:t>
              </a:r>
            </a:p>
          </p:txBody>
        </p:sp>
        <p:sp>
          <p:nvSpPr>
            <p:cNvPr id="88075" name="AutoShape 11"/>
            <p:cNvSpPr>
              <a:spLocks noChangeAspect="1" noChangeArrowheads="1" noTextEdit="1"/>
            </p:cNvSpPr>
            <p:nvPr/>
          </p:nvSpPr>
          <p:spPr bwMode="auto">
            <a:xfrm>
              <a:off x="657" y="2478"/>
              <a:ext cx="4747" cy="1718"/>
            </a:xfrm>
            <a:prstGeom prst="rect">
              <a:avLst/>
            </a:prstGeom>
            <a:noFill/>
            <a:ln w="9525">
              <a:noFill/>
              <a:miter lim="800000"/>
              <a:headEnd/>
              <a:tailEnd/>
            </a:ln>
          </p:spPr>
          <p:txBody>
            <a:bodyPr/>
            <a:lstStyle/>
            <a:p>
              <a:endParaRPr lang="en-US"/>
            </a:p>
          </p:txBody>
        </p:sp>
        <p:sp>
          <p:nvSpPr>
            <p:cNvPr id="88077" name="Rectangle 13"/>
            <p:cNvSpPr>
              <a:spLocks noChangeArrowheads="1"/>
            </p:cNvSpPr>
            <p:nvPr/>
          </p:nvSpPr>
          <p:spPr bwMode="auto">
            <a:xfrm>
              <a:off x="1651" y="2993"/>
              <a:ext cx="3737" cy="1192"/>
            </a:xfrm>
            <a:prstGeom prst="rect">
              <a:avLst/>
            </a:prstGeom>
            <a:solidFill>
              <a:srgbClr val="BBE0E3"/>
            </a:solidFill>
            <a:ln w="9525">
              <a:noFill/>
              <a:miter lim="800000"/>
              <a:headEnd/>
              <a:tailEnd/>
            </a:ln>
          </p:spPr>
          <p:txBody>
            <a:bodyPr/>
            <a:lstStyle/>
            <a:p>
              <a:r>
                <a:rPr lang="en-US" sz="2800" b="1">
                  <a:solidFill>
                    <a:srgbClr val="0033CC"/>
                  </a:solidFill>
                  <a:effectLst>
                    <a:outerShdw blurRad="38100" dist="38100" dir="2700000" algn="tl">
                      <a:srgbClr val="000000"/>
                    </a:outerShdw>
                  </a:effectLst>
                  <a:latin typeface="Century Gothic" pitchFamily="34" charset="0"/>
                </a:rPr>
                <a:t>EXPOSURE AND SUSCEPTIBILITY</a:t>
              </a:r>
            </a:p>
            <a:p>
              <a:endParaRPr lang="en-US" sz="1400" b="1">
                <a:solidFill>
                  <a:srgbClr val="0033CC"/>
                </a:solidFill>
                <a:effectLst>
                  <a:outerShdw blurRad="38100" dist="38100" dir="2700000" algn="tl">
                    <a:srgbClr val="000000"/>
                  </a:outerShdw>
                </a:effectLst>
                <a:latin typeface="Century Gothic" pitchFamily="34" charset="0"/>
              </a:endParaRPr>
            </a:p>
            <a:p>
              <a:r>
                <a:rPr lang="en-US" sz="2800" b="1">
                  <a:solidFill>
                    <a:srgbClr val="0033CC"/>
                  </a:solidFill>
                  <a:effectLst>
                    <a:outerShdw blurRad="38100" dist="38100" dir="2700000" algn="tl">
                      <a:srgbClr val="000000"/>
                    </a:outerShdw>
                  </a:effectLst>
                  <a:latin typeface="Century Gothic" pitchFamily="34" charset="0"/>
                </a:rPr>
                <a:t>SOCIO-ECONOMIC FRAGILITY</a:t>
              </a:r>
            </a:p>
            <a:p>
              <a:endParaRPr lang="en-US" sz="1400" b="1">
                <a:solidFill>
                  <a:srgbClr val="0033CC"/>
                </a:solidFill>
                <a:effectLst>
                  <a:outerShdw blurRad="38100" dist="38100" dir="2700000" algn="tl">
                    <a:srgbClr val="000000"/>
                  </a:outerShdw>
                </a:effectLst>
                <a:latin typeface="Century Gothic" pitchFamily="34" charset="0"/>
              </a:endParaRPr>
            </a:p>
            <a:p>
              <a:r>
                <a:rPr lang="en-US" sz="2800" b="1">
                  <a:solidFill>
                    <a:srgbClr val="0033CC"/>
                  </a:solidFill>
                  <a:effectLst>
                    <a:outerShdw blurRad="38100" dist="38100" dir="2700000" algn="tl">
                      <a:srgbClr val="000000"/>
                    </a:outerShdw>
                  </a:effectLst>
                  <a:latin typeface="Century Gothic" pitchFamily="34" charset="0"/>
                </a:rPr>
                <a:t>LACK OF SOCIAL RESILIENCE</a:t>
              </a:r>
            </a:p>
          </p:txBody>
        </p:sp>
        <p:sp>
          <p:nvSpPr>
            <p:cNvPr id="88084" name="Rectangle 20"/>
            <p:cNvSpPr>
              <a:spLocks noChangeArrowheads="1"/>
            </p:cNvSpPr>
            <p:nvPr/>
          </p:nvSpPr>
          <p:spPr bwMode="auto">
            <a:xfrm>
              <a:off x="657" y="2478"/>
              <a:ext cx="4726" cy="352"/>
            </a:xfrm>
            <a:prstGeom prst="rect">
              <a:avLst/>
            </a:prstGeom>
            <a:solidFill>
              <a:srgbClr val="0033CC"/>
            </a:solidFill>
            <a:ln w="9525">
              <a:noFill/>
              <a:miter lim="800000"/>
              <a:headEnd/>
              <a:tailEnd/>
            </a:ln>
          </p:spPr>
          <p:txBody>
            <a:bodyPr/>
            <a:lstStyle/>
            <a:p>
              <a:r>
                <a:rPr lang="en-US" sz="3200" b="1">
                  <a:solidFill>
                    <a:schemeClr val="bg1"/>
                  </a:solidFill>
                  <a:effectLst>
                    <a:outerShdw blurRad="38100" dist="38100" dir="2700000" algn="tl">
                      <a:srgbClr val="000000"/>
                    </a:outerShdw>
                  </a:effectLst>
                  <a:latin typeface="Century Gothic" pitchFamily="34" charset="0"/>
                </a:rPr>
                <a:t>PREVALENT VULNERABILITY INDEX</a:t>
              </a:r>
            </a:p>
          </p:txBody>
        </p:sp>
        <p:sp>
          <p:nvSpPr>
            <p:cNvPr id="88087" name="Rectangle 23"/>
            <p:cNvSpPr>
              <a:spLocks noChangeArrowheads="1"/>
            </p:cNvSpPr>
            <p:nvPr/>
          </p:nvSpPr>
          <p:spPr bwMode="auto">
            <a:xfrm>
              <a:off x="657" y="2993"/>
              <a:ext cx="552" cy="352"/>
            </a:xfrm>
            <a:prstGeom prst="rect">
              <a:avLst/>
            </a:prstGeom>
            <a:solidFill>
              <a:srgbClr val="0033CC"/>
            </a:solidFill>
            <a:ln w="9525">
              <a:noFill/>
              <a:miter lim="800000"/>
              <a:headEnd/>
              <a:tailEnd/>
            </a:ln>
          </p:spPr>
          <p:txBody>
            <a:bodyPr/>
            <a:lstStyle/>
            <a:p>
              <a:r>
                <a:rPr lang="en-US" sz="3200" b="1">
                  <a:solidFill>
                    <a:srgbClr val="FFFFFF"/>
                  </a:solidFill>
                  <a:effectLst>
                    <a:outerShdw blurRad="38100" dist="38100" dir="2700000" algn="tl">
                      <a:srgbClr val="000000"/>
                    </a:outerShdw>
                  </a:effectLst>
                  <a:latin typeface="Century Gothic" pitchFamily="34" charset="0"/>
                </a:rPr>
                <a:t>PVI</a:t>
              </a: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5272" name="Group 40"/>
          <p:cNvGrpSpPr>
            <a:grpSpLocks/>
          </p:cNvGrpSpPr>
          <p:nvPr/>
        </p:nvGrpSpPr>
        <p:grpSpPr bwMode="auto">
          <a:xfrm>
            <a:off x="0" y="188913"/>
            <a:ext cx="9144000" cy="6680200"/>
            <a:chOff x="0" y="119"/>
            <a:chExt cx="5760" cy="4208"/>
          </a:xfrm>
        </p:grpSpPr>
        <p:sp>
          <p:nvSpPr>
            <p:cNvPr id="95234" name="Text Box 2"/>
            <p:cNvSpPr txBox="1">
              <a:spLocks noChangeArrowheads="1"/>
            </p:cNvSpPr>
            <p:nvPr/>
          </p:nvSpPr>
          <p:spPr bwMode="auto">
            <a:xfrm>
              <a:off x="0" y="119"/>
              <a:ext cx="5760" cy="327"/>
            </a:xfrm>
            <a:prstGeom prst="rect">
              <a:avLst/>
            </a:prstGeom>
            <a:solidFill>
              <a:srgbClr val="CC99FF"/>
            </a:solidFill>
            <a:ln w="9525">
              <a:noFill/>
              <a:miter lim="800000"/>
              <a:headEnd/>
              <a:tailEnd/>
            </a:ln>
            <a:effectLst>
              <a:outerShdw dist="107763" dir="2700000" algn="ctr" rotWithShape="0">
                <a:schemeClr val="bg2"/>
              </a:outerShdw>
            </a:effectLst>
          </p:spPr>
          <p:txBody>
            <a:bodyPr>
              <a:spAutoFit/>
            </a:bodyPr>
            <a:lstStyle/>
            <a:p>
              <a:pPr lvl="1" algn="l">
                <a:spcBef>
                  <a:spcPct val="50000"/>
                </a:spcBef>
              </a:pPr>
              <a:r>
                <a:rPr lang="en-US" sz="2800" b="1">
                  <a:solidFill>
                    <a:schemeClr val="bg1"/>
                  </a:solidFill>
                  <a:effectLst>
                    <a:outerShdw blurRad="38100" dist="38100" dir="2700000" algn="tl">
                      <a:srgbClr val="000000"/>
                    </a:outerShdw>
                  </a:effectLst>
                </a:rPr>
                <a:t>RMI   RISK MANAGEMENT INDEX</a:t>
              </a:r>
            </a:p>
          </p:txBody>
        </p:sp>
        <p:sp>
          <p:nvSpPr>
            <p:cNvPr id="95235" name="Rectangle 3"/>
            <p:cNvSpPr>
              <a:spLocks noChangeArrowheads="1"/>
            </p:cNvSpPr>
            <p:nvPr/>
          </p:nvSpPr>
          <p:spPr bwMode="auto">
            <a:xfrm>
              <a:off x="1338" y="572"/>
              <a:ext cx="4269" cy="1179"/>
            </a:xfrm>
            <a:prstGeom prst="rect">
              <a:avLst/>
            </a:prstGeom>
            <a:solidFill>
              <a:schemeClr val="accent1"/>
            </a:solidFill>
            <a:ln w="9525">
              <a:noFill/>
              <a:miter lim="800000"/>
              <a:headEnd/>
              <a:tailEnd/>
            </a:ln>
            <a:effectLst/>
          </p:spPr>
          <p:txBody>
            <a:bodyPr lIns="92075" tIns="46038" rIns="92075" bIns="46038" anchor="ctr"/>
            <a:lstStyle/>
            <a:p>
              <a:pPr>
                <a:lnSpc>
                  <a:spcPct val="110000"/>
                </a:lnSpc>
              </a:pPr>
              <a:r>
                <a:rPr lang="en-US" sz="2400" b="1">
                  <a:solidFill>
                    <a:srgbClr val="0033CC"/>
                  </a:solidFill>
                  <a:effectLst>
                    <a:outerShdw blurRad="38100" dist="38100" dir="2700000" algn="tl">
                      <a:srgbClr val="000000"/>
                    </a:outerShdw>
                  </a:effectLst>
                  <a:latin typeface="Century Gothic" pitchFamily="34" charset="0"/>
                </a:rPr>
                <a:t>Estimates the performance of risk management in terms of institutional organization, capacity and development to reduce losses.</a:t>
              </a:r>
            </a:p>
          </p:txBody>
        </p:sp>
        <p:sp>
          <p:nvSpPr>
            <p:cNvPr id="95236" name="Text Box 4"/>
            <p:cNvSpPr txBox="1">
              <a:spLocks noChangeArrowheads="1"/>
            </p:cNvSpPr>
            <p:nvPr/>
          </p:nvSpPr>
          <p:spPr bwMode="auto">
            <a:xfrm>
              <a:off x="1338" y="1797"/>
              <a:ext cx="4264" cy="288"/>
            </a:xfrm>
            <a:prstGeom prst="rect">
              <a:avLst/>
            </a:prstGeom>
            <a:gradFill rotWithShape="1">
              <a:gsLst>
                <a:gs pos="0">
                  <a:srgbClr val="CC99FF"/>
                </a:gs>
                <a:gs pos="50000">
                  <a:srgbClr val="CC99FF">
                    <a:gamma/>
                    <a:shade val="46275"/>
                    <a:invGamma/>
                  </a:srgbClr>
                </a:gs>
                <a:gs pos="100000">
                  <a:srgbClr val="CC99FF"/>
                </a:gs>
              </a:gsLst>
              <a:lin ang="5400000" scaled="1"/>
            </a:gradFill>
            <a:ln w="9525">
              <a:noFill/>
              <a:miter lim="800000"/>
              <a:headEnd/>
              <a:tailEnd/>
            </a:ln>
            <a:effectLst>
              <a:outerShdw dist="107763" dir="2700000" algn="ctr" rotWithShape="0">
                <a:schemeClr val="bg2"/>
              </a:outerShdw>
            </a:effectLst>
          </p:spPr>
          <p:txBody>
            <a:bodyPr>
              <a:spAutoFit/>
            </a:bodyPr>
            <a:lstStyle/>
            <a:p>
              <a:pPr lvl="1">
                <a:spcBef>
                  <a:spcPct val="50000"/>
                </a:spcBef>
              </a:pPr>
              <a:r>
                <a:rPr lang="en-US" sz="2400" b="1">
                  <a:solidFill>
                    <a:schemeClr val="bg1"/>
                  </a:solidFill>
                  <a:effectLst>
                    <a:outerShdw blurRad="38100" dist="38100" dir="2700000" algn="tl">
                      <a:srgbClr val="000000"/>
                    </a:outerShdw>
                  </a:effectLst>
                  <a:latin typeface="Century Gothic" pitchFamily="34" charset="0"/>
                </a:rPr>
                <a:t>RELIES ON:</a:t>
              </a:r>
            </a:p>
          </p:txBody>
        </p:sp>
        <p:sp>
          <p:nvSpPr>
            <p:cNvPr id="95242" name="AutoShape 10"/>
            <p:cNvSpPr>
              <a:spLocks noChangeArrowheads="1"/>
            </p:cNvSpPr>
            <p:nvPr/>
          </p:nvSpPr>
          <p:spPr bwMode="auto">
            <a:xfrm>
              <a:off x="1338" y="2115"/>
              <a:ext cx="317" cy="363"/>
            </a:xfrm>
            <a:prstGeom prst="rightArrow">
              <a:avLst>
                <a:gd name="adj1" fmla="val 50000"/>
                <a:gd name="adj2" fmla="val 25000"/>
              </a:avLst>
            </a:prstGeom>
            <a:gradFill rotWithShape="1">
              <a:gsLst>
                <a:gs pos="0">
                  <a:srgbClr val="CC99FF">
                    <a:gamma/>
                    <a:shade val="46275"/>
                    <a:invGamma/>
                  </a:srgbClr>
                </a:gs>
                <a:gs pos="100000">
                  <a:srgbClr val="CC99FF"/>
                </a:gs>
              </a:gsLst>
              <a:lin ang="5400000" scaled="1"/>
            </a:gradFill>
            <a:ln w="9525">
              <a:solidFill>
                <a:schemeClr val="tx1"/>
              </a:solidFill>
              <a:miter lim="800000"/>
              <a:headEnd/>
              <a:tailEnd/>
            </a:ln>
            <a:effectLst/>
          </p:spPr>
          <p:txBody>
            <a:bodyPr wrap="none" anchor="ctr"/>
            <a:lstStyle/>
            <a:p>
              <a:endParaRPr lang="en-US"/>
            </a:p>
          </p:txBody>
        </p:sp>
        <p:sp>
          <p:nvSpPr>
            <p:cNvPr id="95243" name="AutoShape 11"/>
            <p:cNvSpPr>
              <a:spLocks noChangeArrowheads="1"/>
            </p:cNvSpPr>
            <p:nvPr/>
          </p:nvSpPr>
          <p:spPr bwMode="auto">
            <a:xfrm>
              <a:off x="1338" y="2704"/>
              <a:ext cx="317" cy="363"/>
            </a:xfrm>
            <a:prstGeom prst="rightArrow">
              <a:avLst>
                <a:gd name="adj1" fmla="val 50000"/>
                <a:gd name="adj2" fmla="val 25000"/>
              </a:avLst>
            </a:prstGeom>
            <a:gradFill rotWithShape="1">
              <a:gsLst>
                <a:gs pos="0">
                  <a:srgbClr val="CC99FF">
                    <a:gamma/>
                    <a:shade val="46275"/>
                    <a:invGamma/>
                  </a:srgbClr>
                </a:gs>
                <a:gs pos="100000">
                  <a:srgbClr val="CC99FF"/>
                </a:gs>
              </a:gsLst>
              <a:lin ang="5400000" scaled="1"/>
            </a:gradFill>
            <a:ln w="9525">
              <a:solidFill>
                <a:schemeClr val="tx1"/>
              </a:solidFill>
              <a:miter lim="800000"/>
              <a:headEnd/>
              <a:tailEnd/>
            </a:ln>
            <a:effectLst/>
          </p:spPr>
          <p:txBody>
            <a:bodyPr wrap="none" anchor="ctr"/>
            <a:lstStyle/>
            <a:p>
              <a:endParaRPr lang="en-US"/>
            </a:p>
          </p:txBody>
        </p:sp>
        <p:sp>
          <p:nvSpPr>
            <p:cNvPr id="95244" name="AutoShape 12"/>
            <p:cNvSpPr>
              <a:spLocks noChangeArrowheads="1"/>
            </p:cNvSpPr>
            <p:nvPr/>
          </p:nvSpPr>
          <p:spPr bwMode="auto">
            <a:xfrm>
              <a:off x="1338" y="3385"/>
              <a:ext cx="317" cy="363"/>
            </a:xfrm>
            <a:prstGeom prst="rightArrow">
              <a:avLst>
                <a:gd name="adj1" fmla="val 50000"/>
                <a:gd name="adj2" fmla="val 25000"/>
              </a:avLst>
            </a:prstGeom>
            <a:gradFill rotWithShape="1">
              <a:gsLst>
                <a:gs pos="0">
                  <a:srgbClr val="CC99FF">
                    <a:gamma/>
                    <a:shade val="46275"/>
                    <a:invGamma/>
                  </a:srgbClr>
                </a:gs>
                <a:gs pos="100000">
                  <a:srgbClr val="CC99FF"/>
                </a:gs>
              </a:gsLst>
              <a:lin ang="5400000" scaled="1"/>
            </a:gradFill>
            <a:ln w="9525">
              <a:solidFill>
                <a:schemeClr val="tx1"/>
              </a:solidFill>
              <a:miter lim="800000"/>
              <a:headEnd/>
              <a:tailEnd/>
            </a:ln>
            <a:effectLst/>
          </p:spPr>
          <p:txBody>
            <a:bodyPr wrap="none" anchor="ctr"/>
            <a:lstStyle/>
            <a:p>
              <a:endParaRPr lang="en-US"/>
            </a:p>
          </p:txBody>
        </p:sp>
        <p:sp>
          <p:nvSpPr>
            <p:cNvPr id="95245" name="AutoShape 13"/>
            <p:cNvSpPr>
              <a:spLocks noChangeArrowheads="1"/>
            </p:cNvSpPr>
            <p:nvPr/>
          </p:nvSpPr>
          <p:spPr bwMode="auto">
            <a:xfrm>
              <a:off x="1338" y="3957"/>
              <a:ext cx="317" cy="363"/>
            </a:xfrm>
            <a:prstGeom prst="rightArrow">
              <a:avLst>
                <a:gd name="adj1" fmla="val 50000"/>
                <a:gd name="adj2" fmla="val 25000"/>
              </a:avLst>
            </a:prstGeom>
            <a:gradFill rotWithShape="1">
              <a:gsLst>
                <a:gs pos="0">
                  <a:srgbClr val="CC99FF">
                    <a:gamma/>
                    <a:shade val="46275"/>
                    <a:invGamma/>
                  </a:srgbClr>
                </a:gs>
                <a:gs pos="100000">
                  <a:srgbClr val="CC99FF"/>
                </a:gs>
              </a:gsLst>
              <a:lin ang="5400000" scaled="1"/>
            </a:gradFill>
            <a:ln w="9525">
              <a:solidFill>
                <a:schemeClr val="tx1"/>
              </a:solidFill>
              <a:miter lim="800000"/>
              <a:headEnd/>
              <a:tailEnd/>
            </a:ln>
            <a:effectLst/>
          </p:spPr>
          <p:txBody>
            <a:bodyPr wrap="none" anchor="ctr"/>
            <a:lstStyle/>
            <a:p>
              <a:endParaRPr lang="en-US"/>
            </a:p>
          </p:txBody>
        </p:sp>
        <p:sp>
          <p:nvSpPr>
            <p:cNvPr id="95246" name="Text Box 14"/>
            <p:cNvSpPr txBox="1">
              <a:spLocks noChangeArrowheads="1"/>
            </p:cNvSpPr>
            <p:nvPr/>
          </p:nvSpPr>
          <p:spPr bwMode="auto">
            <a:xfrm>
              <a:off x="793" y="2160"/>
              <a:ext cx="227" cy="1898"/>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effectLst>
                    <a:outerShdw blurRad="38100" dist="38100" dir="2700000" algn="tl">
                      <a:srgbClr val="000000"/>
                    </a:outerShdw>
                  </a:effectLst>
                  <a:latin typeface="Century Gothic" pitchFamily="34" charset="0"/>
                </a:rPr>
                <a:t>POLICIES</a:t>
              </a:r>
            </a:p>
          </p:txBody>
        </p:sp>
        <p:sp>
          <p:nvSpPr>
            <p:cNvPr id="95247" name="AutoShape 15"/>
            <p:cNvSpPr>
              <a:spLocks noChangeAspect="1" noChangeArrowheads="1" noTextEdit="1"/>
            </p:cNvSpPr>
            <p:nvPr/>
          </p:nvSpPr>
          <p:spPr bwMode="auto">
            <a:xfrm>
              <a:off x="2064" y="2146"/>
              <a:ext cx="3519" cy="2174"/>
            </a:xfrm>
            <a:prstGeom prst="rect">
              <a:avLst/>
            </a:prstGeom>
            <a:noFill/>
            <a:ln w="9525">
              <a:noFill/>
              <a:miter lim="800000"/>
              <a:headEnd/>
              <a:tailEnd/>
            </a:ln>
          </p:spPr>
          <p:txBody>
            <a:bodyPr/>
            <a:lstStyle/>
            <a:p>
              <a:endParaRPr lang="en-US"/>
            </a:p>
          </p:txBody>
        </p:sp>
        <p:sp>
          <p:nvSpPr>
            <p:cNvPr id="95249" name="Rectangle 17"/>
            <p:cNvSpPr>
              <a:spLocks noChangeArrowheads="1"/>
            </p:cNvSpPr>
            <p:nvPr/>
          </p:nvSpPr>
          <p:spPr bwMode="auto">
            <a:xfrm>
              <a:off x="2060" y="2160"/>
              <a:ext cx="3516" cy="2167"/>
            </a:xfrm>
            <a:prstGeom prst="rect">
              <a:avLst/>
            </a:prstGeom>
            <a:solidFill>
              <a:srgbClr val="CCECFF"/>
            </a:solidFill>
            <a:ln w="9525">
              <a:noFill/>
              <a:miter lim="800000"/>
              <a:headEnd/>
              <a:tailEnd/>
            </a:ln>
          </p:spPr>
          <p:txBody>
            <a:bodyPr/>
            <a:lstStyle/>
            <a:p>
              <a:pPr algn="l"/>
              <a:r>
                <a:rPr lang="en-US" sz="1700" b="1">
                  <a:solidFill>
                    <a:srgbClr val="0033CC"/>
                  </a:solidFill>
                  <a:effectLst>
                    <a:outerShdw blurRad="38100" dist="38100" dir="2700000" algn="tl">
                      <a:srgbClr val="000000"/>
                    </a:outerShdw>
                  </a:effectLst>
                  <a:latin typeface="Century Gothic" pitchFamily="34" charset="0"/>
                </a:rPr>
                <a:t>RISK IDENTIFICATION</a:t>
              </a:r>
            </a:p>
            <a:p>
              <a:pPr algn="l"/>
              <a:r>
                <a:rPr lang="en-US" sz="1200" b="1">
                  <a:solidFill>
                    <a:srgbClr val="0033CC"/>
                  </a:solidFill>
                  <a:effectLst/>
                  <a:latin typeface="Century Gothic" pitchFamily="34" charset="0"/>
                </a:rPr>
                <a:t>disaster inventory, hazard monitoring, mapping and forecasting, vulnerability and risk assessment, public information and community participation, training and education on risk management</a:t>
              </a:r>
            </a:p>
            <a:p>
              <a:pPr algn="l"/>
              <a:endParaRPr lang="en-US" sz="1200" b="1">
                <a:solidFill>
                  <a:srgbClr val="0033CC"/>
                </a:solidFill>
                <a:effectLst/>
                <a:latin typeface="Century Gothic" pitchFamily="34" charset="0"/>
              </a:endParaRPr>
            </a:p>
            <a:p>
              <a:pPr algn="l"/>
              <a:r>
                <a:rPr lang="en-US" sz="1700" b="1">
                  <a:solidFill>
                    <a:srgbClr val="0033CC"/>
                  </a:solidFill>
                  <a:effectLst>
                    <a:outerShdw blurRad="38100" dist="38100" dir="2700000" algn="tl">
                      <a:srgbClr val="000000"/>
                    </a:outerShdw>
                  </a:effectLst>
                  <a:latin typeface="Century Gothic" pitchFamily="34" charset="0"/>
                </a:rPr>
                <a:t>RISK REDUCTION</a:t>
              </a:r>
            </a:p>
            <a:p>
              <a:pPr algn="l"/>
              <a:r>
                <a:rPr lang="en-US" sz="1200" b="1">
                  <a:solidFill>
                    <a:srgbClr val="0033CC"/>
                  </a:solidFill>
                  <a:effectLst/>
                  <a:latin typeface="Century Gothic" pitchFamily="34" charset="0"/>
                </a:rPr>
                <a:t>integrates risk consideration in land use and urban planning, hydrographic basin intervention and environmental protection, implementation of construction codes</a:t>
              </a:r>
            </a:p>
            <a:p>
              <a:pPr algn="l"/>
              <a:endParaRPr lang="en-US" sz="1200" b="1">
                <a:solidFill>
                  <a:srgbClr val="0033CC"/>
                </a:solidFill>
                <a:effectLst/>
                <a:latin typeface="Century Gothic" pitchFamily="34" charset="0"/>
              </a:endParaRPr>
            </a:p>
            <a:p>
              <a:pPr algn="l"/>
              <a:r>
                <a:rPr lang="en-US" sz="1700" b="1">
                  <a:solidFill>
                    <a:srgbClr val="0033CC"/>
                  </a:solidFill>
                  <a:effectLst>
                    <a:outerShdw blurRad="38100" dist="38100" dir="2700000" algn="tl">
                      <a:srgbClr val="000000"/>
                    </a:outerShdw>
                  </a:effectLst>
                  <a:latin typeface="Century Gothic" pitchFamily="34" charset="0"/>
                </a:rPr>
                <a:t>DISASTER MANAGEMENT</a:t>
              </a:r>
            </a:p>
            <a:p>
              <a:pPr algn="l"/>
              <a:r>
                <a:rPr lang="en-US" sz="1200" b="1">
                  <a:solidFill>
                    <a:srgbClr val="0033CC"/>
                  </a:solidFill>
                  <a:effectLst/>
                  <a:latin typeface="Century Gothic" pitchFamily="34" charset="0"/>
                </a:rPr>
                <a:t>organization and coordination of emergency operations, emergency response planning, endowment of equipment, inter-agency drills, community preparedness, rehabilitation and reconstruction planning</a:t>
              </a:r>
            </a:p>
            <a:p>
              <a:pPr algn="l"/>
              <a:endParaRPr lang="en-US" sz="1200" b="1">
                <a:solidFill>
                  <a:srgbClr val="0033CC"/>
                </a:solidFill>
                <a:effectLst/>
                <a:latin typeface="Century Gothic" pitchFamily="34" charset="0"/>
              </a:endParaRPr>
            </a:p>
            <a:p>
              <a:pPr algn="l"/>
              <a:r>
                <a:rPr lang="en-US" sz="1700" b="1">
                  <a:solidFill>
                    <a:srgbClr val="0033CC"/>
                  </a:solidFill>
                  <a:effectLst>
                    <a:outerShdw blurRad="38100" dist="38100" dir="2700000" algn="tl">
                      <a:srgbClr val="000000"/>
                    </a:outerShdw>
                  </a:effectLst>
                  <a:latin typeface="Century Gothic" pitchFamily="34" charset="0"/>
                </a:rPr>
                <a:t>GOVERNANCE</a:t>
              </a: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579" name="Group 11"/>
          <p:cNvGrpSpPr>
            <a:grpSpLocks/>
          </p:cNvGrpSpPr>
          <p:nvPr/>
        </p:nvGrpSpPr>
        <p:grpSpPr bwMode="auto">
          <a:xfrm>
            <a:off x="0" y="188913"/>
            <a:ext cx="9144000" cy="6394450"/>
            <a:chOff x="0" y="119"/>
            <a:chExt cx="5760" cy="4028"/>
          </a:xfrm>
        </p:grpSpPr>
        <p:sp>
          <p:nvSpPr>
            <p:cNvPr id="109575" name="Text Box 7"/>
            <p:cNvSpPr txBox="1">
              <a:spLocks noChangeArrowheads="1"/>
            </p:cNvSpPr>
            <p:nvPr/>
          </p:nvSpPr>
          <p:spPr bwMode="auto">
            <a:xfrm>
              <a:off x="0" y="119"/>
              <a:ext cx="5760" cy="327"/>
            </a:xfrm>
            <a:prstGeom prst="rect">
              <a:avLst/>
            </a:prstGeom>
            <a:solidFill>
              <a:srgbClr val="CC99FF"/>
            </a:solidFill>
            <a:ln w="9525">
              <a:noFill/>
              <a:miter lim="800000"/>
              <a:headEnd/>
              <a:tailEnd/>
            </a:ln>
            <a:effectLst>
              <a:outerShdw dist="107763" dir="2700000" algn="ctr" rotWithShape="0">
                <a:schemeClr val="bg2"/>
              </a:outerShdw>
            </a:effectLst>
          </p:spPr>
          <p:txBody>
            <a:bodyPr>
              <a:spAutoFit/>
            </a:bodyPr>
            <a:lstStyle/>
            <a:p>
              <a:pPr lvl="1" algn="l">
                <a:spcBef>
                  <a:spcPct val="50000"/>
                </a:spcBef>
              </a:pPr>
              <a:r>
                <a:rPr lang="en-US" sz="2800" b="1">
                  <a:solidFill>
                    <a:schemeClr val="bg1"/>
                  </a:solidFill>
                  <a:effectLst>
                    <a:outerShdw blurRad="38100" dist="38100" dir="2700000" algn="tl">
                      <a:srgbClr val="000000"/>
                    </a:outerShdw>
                  </a:effectLst>
                </a:rPr>
                <a:t>RMI   RISK MANAGEMENT INDEX</a:t>
              </a:r>
            </a:p>
          </p:txBody>
        </p:sp>
        <p:sp>
          <p:nvSpPr>
            <p:cNvPr id="109573" name="Text Box 5"/>
            <p:cNvSpPr txBox="1">
              <a:spLocks noChangeArrowheads="1"/>
            </p:cNvSpPr>
            <p:nvPr/>
          </p:nvSpPr>
          <p:spPr bwMode="auto">
            <a:xfrm>
              <a:off x="249" y="1207"/>
              <a:ext cx="1270" cy="749"/>
            </a:xfrm>
            <a:prstGeom prst="rect">
              <a:avLst/>
            </a:prstGeom>
            <a:solidFill>
              <a:srgbClr val="0033CC"/>
            </a:solidFill>
            <a:ln w="9525">
              <a:noFill/>
              <a:miter lim="800000"/>
              <a:headEnd/>
              <a:tailEnd/>
            </a:ln>
            <a:effectLst/>
          </p:spPr>
          <p:txBody>
            <a:bodyPr>
              <a:spAutoFit/>
            </a:bodyPr>
            <a:lstStyle/>
            <a:p>
              <a:pPr>
                <a:spcBef>
                  <a:spcPct val="50000"/>
                </a:spcBef>
              </a:pPr>
              <a:r>
                <a:rPr lang="en-US" sz="3600">
                  <a:solidFill>
                    <a:schemeClr val="bg1"/>
                  </a:solidFill>
                  <a:effectLst>
                    <a:outerShdw blurRad="38100" dist="38100" dir="2700000" algn="tl">
                      <a:srgbClr val="000000"/>
                    </a:outerShdw>
                  </a:effectLst>
                </a:rPr>
                <a:t>RMI</a:t>
              </a:r>
            </a:p>
            <a:p>
              <a:pPr>
                <a:spcBef>
                  <a:spcPct val="50000"/>
                </a:spcBef>
              </a:pPr>
              <a:endParaRPr lang="en-US" sz="2400">
                <a:solidFill>
                  <a:schemeClr val="bg1"/>
                </a:solidFill>
                <a:effectLst>
                  <a:outerShdw blurRad="38100" dist="38100" dir="2700000" algn="tl">
                    <a:srgbClr val="000000"/>
                  </a:outerShdw>
                </a:effectLst>
              </a:endParaRPr>
            </a:p>
          </p:txBody>
        </p:sp>
        <p:sp>
          <p:nvSpPr>
            <p:cNvPr id="109574" name="Text Box 6"/>
            <p:cNvSpPr txBox="1">
              <a:spLocks noChangeArrowheads="1"/>
            </p:cNvSpPr>
            <p:nvPr/>
          </p:nvSpPr>
          <p:spPr bwMode="auto">
            <a:xfrm>
              <a:off x="1655" y="1207"/>
              <a:ext cx="3493" cy="288"/>
            </a:xfrm>
            <a:prstGeom prst="rect">
              <a:avLst/>
            </a:prstGeom>
            <a:solidFill>
              <a:srgbClr val="0033CC"/>
            </a:solidFill>
            <a:ln w="9525">
              <a:noFill/>
              <a:miter lim="800000"/>
              <a:headEnd/>
              <a:tailEnd/>
            </a:ln>
            <a:effectLst/>
          </p:spPr>
          <p:txBody>
            <a:bodyPr>
              <a:spAutoFit/>
            </a:bodyPr>
            <a:lstStyle/>
            <a:p>
              <a:pPr algn="l">
                <a:spcBef>
                  <a:spcPct val="50000"/>
                </a:spcBef>
              </a:pPr>
              <a:r>
                <a:rPr lang="en-US" sz="2400" b="1">
                  <a:solidFill>
                    <a:schemeClr val="bg1"/>
                  </a:solidFill>
                  <a:effectLst/>
                  <a:latin typeface="Century Gothic" pitchFamily="34" charset="0"/>
                </a:rPr>
                <a:t>(RMI </a:t>
              </a:r>
              <a:r>
                <a:rPr lang="en-US" b="1">
                  <a:solidFill>
                    <a:schemeClr val="bg1"/>
                  </a:solidFill>
                  <a:effectLst/>
                  <a:latin typeface="Century Gothic" pitchFamily="34" charset="0"/>
                </a:rPr>
                <a:t>RI +</a:t>
              </a:r>
              <a:r>
                <a:rPr lang="en-US" sz="2400" b="1">
                  <a:solidFill>
                    <a:schemeClr val="bg1"/>
                  </a:solidFill>
                  <a:effectLst/>
                  <a:latin typeface="Century Gothic" pitchFamily="34" charset="0"/>
                </a:rPr>
                <a:t>RMI </a:t>
              </a:r>
              <a:r>
                <a:rPr lang="en-US" b="1">
                  <a:solidFill>
                    <a:schemeClr val="bg1"/>
                  </a:solidFill>
                  <a:effectLst/>
                  <a:latin typeface="Century Gothic" pitchFamily="34" charset="0"/>
                </a:rPr>
                <a:t>RR </a:t>
              </a:r>
              <a:r>
                <a:rPr lang="en-US" b="1">
                  <a:solidFill>
                    <a:schemeClr val="bg1"/>
                  </a:solidFill>
                  <a:effectLst/>
                </a:rPr>
                <a:t>+</a:t>
              </a:r>
              <a:r>
                <a:rPr lang="en-US" b="1">
                  <a:solidFill>
                    <a:schemeClr val="bg1"/>
                  </a:solidFill>
                  <a:effectLst/>
                  <a:latin typeface="Century Gothic" pitchFamily="34" charset="0"/>
                </a:rPr>
                <a:t> </a:t>
              </a:r>
              <a:r>
                <a:rPr lang="en-US" sz="2400" b="1">
                  <a:solidFill>
                    <a:schemeClr val="bg1"/>
                  </a:solidFill>
                  <a:effectLst/>
                  <a:latin typeface="Century Gothic" pitchFamily="34" charset="0"/>
                </a:rPr>
                <a:t>RMI </a:t>
              </a:r>
              <a:r>
                <a:rPr lang="en-US" b="1">
                  <a:solidFill>
                    <a:schemeClr val="bg1"/>
                  </a:solidFill>
                  <a:effectLst/>
                  <a:latin typeface="Century Gothic" pitchFamily="34" charset="0"/>
                </a:rPr>
                <a:t>DM + </a:t>
              </a:r>
              <a:r>
                <a:rPr lang="en-US" sz="2400" b="1">
                  <a:solidFill>
                    <a:schemeClr val="bg1"/>
                  </a:solidFill>
                  <a:effectLst/>
                  <a:latin typeface="Century Gothic" pitchFamily="34" charset="0"/>
                </a:rPr>
                <a:t>RMI </a:t>
              </a:r>
              <a:r>
                <a:rPr lang="en-US" b="1">
                  <a:solidFill>
                    <a:schemeClr val="bg1"/>
                  </a:solidFill>
                  <a:effectLst/>
                  <a:latin typeface="Century Gothic" pitchFamily="34" charset="0"/>
                </a:rPr>
                <a:t>RP)/ 4</a:t>
              </a:r>
            </a:p>
          </p:txBody>
        </p:sp>
        <p:pic>
          <p:nvPicPr>
            <p:cNvPr id="109577" name="Picture 9"/>
            <p:cNvPicPr>
              <a:picLocks noChangeAspect="1" noChangeArrowheads="1"/>
            </p:cNvPicPr>
            <p:nvPr/>
          </p:nvPicPr>
          <p:blipFill>
            <a:blip r:embed="rId3" cstate="print"/>
            <a:srcRect/>
            <a:stretch>
              <a:fillRect/>
            </a:stretch>
          </p:blipFill>
          <p:spPr bwMode="auto">
            <a:xfrm>
              <a:off x="1701" y="1661"/>
              <a:ext cx="3492" cy="2486"/>
            </a:xfrm>
            <a:prstGeom prst="rect">
              <a:avLst/>
            </a:prstGeom>
            <a:noFill/>
            <a:ln w="9525">
              <a:noFill/>
              <a:miter lim="800000"/>
              <a:headEnd/>
              <a:tailEnd/>
            </a:ln>
            <a:effectLst>
              <a:outerShdw dist="107763" dir="8100000" algn="ctr" rotWithShape="0">
                <a:schemeClr val="bg2">
                  <a:alpha val="50000"/>
                </a:schemeClr>
              </a:outerShdw>
            </a:effectLst>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80" name="Group 16"/>
          <p:cNvGrpSpPr>
            <a:grpSpLocks/>
          </p:cNvGrpSpPr>
          <p:nvPr/>
        </p:nvGrpSpPr>
        <p:grpSpPr bwMode="auto">
          <a:xfrm>
            <a:off x="228600" y="44450"/>
            <a:ext cx="8610600" cy="6264275"/>
            <a:chOff x="144" y="28"/>
            <a:chExt cx="5424" cy="3946"/>
          </a:xfrm>
        </p:grpSpPr>
        <p:sp>
          <p:nvSpPr>
            <p:cNvPr id="36866" name="AutoShape 2"/>
            <p:cNvSpPr>
              <a:spLocks noChangeArrowheads="1"/>
            </p:cNvSpPr>
            <p:nvPr/>
          </p:nvSpPr>
          <p:spPr bwMode="auto">
            <a:xfrm>
              <a:off x="1156" y="391"/>
              <a:ext cx="3984" cy="2160"/>
            </a:xfrm>
            <a:prstGeom prst="flowChartDocument">
              <a:avLst/>
            </a:prstGeom>
            <a:gradFill rotWithShape="1">
              <a:gsLst>
                <a:gs pos="0">
                  <a:srgbClr val="3399FF"/>
                </a:gs>
                <a:gs pos="50000">
                  <a:srgbClr val="3399FF">
                    <a:gamma/>
                    <a:shade val="46275"/>
                    <a:invGamma/>
                  </a:srgbClr>
                </a:gs>
                <a:gs pos="100000">
                  <a:srgbClr val="3399FF"/>
                </a:gs>
              </a:gsLst>
              <a:lin ang="5400000" scaled="1"/>
            </a:gradFill>
            <a:ln w="9525">
              <a:solidFill>
                <a:schemeClr val="tx1"/>
              </a:solidFill>
              <a:miter lim="800000"/>
              <a:headEnd/>
              <a:tailEnd/>
            </a:ln>
            <a:effectLst/>
          </p:spPr>
          <p:txBody>
            <a:bodyPr wrap="none" anchor="ctr"/>
            <a:lstStyle/>
            <a:p>
              <a:endParaRPr lang="en-US"/>
            </a:p>
          </p:txBody>
        </p:sp>
        <p:sp>
          <p:nvSpPr>
            <p:cNvPr id="36867" name="Rectangle 3"/>
            <p:cNvSpPr>
              <a:spLocks noChangeArrowheads="1"/>
            </p:cNvSpPr>
            <p:nvPr/>
          </p:nvSpPr>
          <p:spPr bwMode="auto">
            <a:xfrm>
              <a:off x="1247" y="436"/>
              <a:ext cx="3928" cy="404"/>
            </a:xfrm>
            <a:prstGeom prst="rect">
              <a:avLst/>
            </a:prstGeom>
            <a:noFill/>
            <a:ln w="9525">
              <a:noFill/>
              <a:miter lim="800000"/>
              <a:headEnd/>
              <a:tailEnd/>
            </a:ln>
            <a:effectLst/>
          </p:spPr>
          <p:txBody>
            <a:bodyPr>
              <a:spAutoFit/>
            </a:bodyPr>
            <a:lstStyle/>
            <a:p>
              <a:pPr algn="l" eaLnBrk="0" hangingPunct="0"/>
              <a:r>
                <a:rPr lang="en-US" b="1">
                  <a:solidFill>
                    <a:schemeClr val="bg1"/>
                  </a:solidFill>
                  <a:effectLst>
                    <a:outerShdw blurRad="38100" dist="38100" dir="2700000" algn="tl">
                      <a:srgbClr val="000000"/>
                    </a:outerShdw>
                  </a:effectLst>
                  <a:latin typeface="Century Gothic" pitchFamily="34" charset="0"/>
                </a:rPr>
                <a:t>BUILDING A ZERO BASE OVERVIEW OF COUNTRIES, SUBREGIONS OR CITIES</a:t>
              </a:r>
            </a:p>
          </p:txBody>
        </p:sp>
        <p:sp>
          <p:nvSpPr>
            <p:cNvPr id="36868" name="AutoShape 4"/>
            <p:cNvSpPr>
              <a:spLocks noChangeArrowheads="1"/>
            </p:cNvSpPr>
            <p:nvPr/>
          </p:nvSpPr>
          <p:spPr bwMode="auto">
            <a:xfrm>
              <a:off x="816" y="851"/>
              <a:ext cx="4241" cy="2352"/>
            </a:xfrm>
            <a:prstGeom prst="flowChartDocument">
              <a:avLst/>
            </a:prstGeom>
            <a:gradFill rotWithShape="1">
              <a:gsLst>
                <a:gs pos="0">
                  <a:srgbClr val="9999FF"/>
                </a:gs>
                <a:gs pos="50000">
                  <a:srgbClr val="9999FF">
                    <a:gamma/>
                    <a:shade val="46275"/>
                    <a:invGamma/>
                  </a:srgbClr>
                </a:gs>
                <a:gs pos="100000">
                  <a:srgbClr val="9999FF"/>
                </a:gs>
              </a:gsLst>
              <a:lin ang="5400000" scaled="1"/>
            </a:gradFill>
            <a:ln w="9525">
              <a:solidFill>
                <a:schemeClr val="tx1"/>
              </a:solidFill>
              <a:miter lim="800000"/>
              <a:headEnd/>
              <a:tailEnd/>
            </a:ln>
            <a:effectLst/>
          </p:spPr>
          <p:txBody>
            <a:bodyPr wrap="none" anchor="ctr"/>
            <a:lstStyle/>
            <a:p>
              <a:endParaRPr lang="en-US"/>
            </a:p>
          </p:txBody>
        </p:sp>
        <p:sp>
          <p:nvSpPr>
            <p:cNvPr id="36869" name="AutoShape 5"/>
            <p:cNvSpPr>
              <a:spLocks noChangeArrowheads="1"/>
            </p:cNvSpPr>
            <p:nvPr/>
          </p:nvSpPr>
          <p:spPr bwMode="auto">
            <a:xfrm>
              <a:off x="528" y="1480"/>
              <a:ext cx="4439" cy="2352"/>
            </a:xfrm>
            <a:prstGeom prst="flowChartDocument">
              <a:avLst/>
            </a:prstGeom>
            <a:gradFill rotWithShape="1">
              <a:gsLst>
                <a:gs pos="0">
                  <a:srgbClr val="CC99FF"/>
                </a:gs>
                <a:gs pos="50000">
                  <a:srgbClr val="CC99FF">
                    <a:gamma/>
                    <a:shade val="46275"/>
                    <a:invGamma/>
                  </a:srgbClr>
                </a:gs>
                <a:gs pos="100000">
                  <a:srgbClr val="CC99FF"/>
                </a:gs>
              </a:gsLst>
              <a:lin ang="5400000" scaled="1"/>
            </a:gradFill>
            <a:ln w="9525">
              <a:solidFill>
                <a:schemeClr val="tx1"/>
              </a:solidFill>
              <a:miter lim="800000"/>
              <a:headEnd/>
              <a:tailEnd/>
            </a:ln>
            <a:effectLst/>
          </p:spPr>
          <p:txBody>
            <a:bodyPr wrap="none" anchor="ctr"/>
            <a:lstStyle/>
            <a:p>
              <a:endParaRPr lang="en-US"/>
            </a:p>
          </p:txBody>
        </p:sp>
        <p:sp>
          <p:nvSpPr>
            <p:cNvPr id="36870" name="Rectangle 6"/>
            <p:cNvSpPr>
              <a:spLocks noChangeArrowheads="1"/>
            </p:cNvSpPr>
            <p:nvPr/>
          </p:nvSpPr>
          <p:spPr bwMode="auto">
            <a:xfrm>
              <a:off x="672" y="1570"/>
              <a:ext cx="4068" cy="577"/>
            </a:xfrm>
            <a:prstGeom prst="rect">
              <a:avLst/>
            </a:prstGeom>
            <a:noFill/>
            <a:ln w="9525">
              <a:noFill/>
              <a:miter lim="800000"/>
              <a:headEnd/>
              <a:tailEnd/>
            </a:ln>
            <a:effectLst/>
          </p:spPr>
          <p:txBody>
            <a:bodyPr>
              <a:spAutoFit/>
            </a:bodyPr>
            <a:lstStyle/>
            <a:p>
              <a:pPr algn="l" eaLnBrk="0" hangingPunct="0"/>
              <a:r>
                <a:rPr lang="en-US" b="1">
                  <a:solidFill>
                    <a:schemeClr val="bg1"/>
                  </a:solidFill>
                  <a:effectLst>
                    <a:outerShdw blurRad="38100" dist="38100" dir="2700000" algn="tl">
                      <a:srgbClr val="000000"/>
                    </a:outerShdw>
                  </a:effectLst>
                  <a:latin typeface="Century Gothic" pitchFamily="34" charset="0"/>
                </a:rPr>
                <a:t>PROVIDING CRITERIA CAPABLE OF ORIENTING POTENTIAL INVESTMENT POLICIES IN COUNTRIES, SUBREGIONS OR CITIES</a:t>
              </a:r>
            </a:p>
          </p:txBody>
        </p:sp>
        <p:sp>
          <p:nvSpPr>
            <p:cNvPr id="36871" name="Rectangle 7"/>
            <p:cNvSpPr>
              <a:spLocks noChangeArrowheads="1"/>
            </p:cNvSpPr>
            <p:nvPr/>
          </p:nvSpPr>
          <p:spPr bwMode="auto">
            <a:xfrm>
              <a:off x="385" y="940"/>
              <a:ext cx="4655" cy="404"/>
            </a:xfrm>
            <a:prstGeom prst="rect">
              <a:avLst/>
            </a:prstGeom>
            <a:noFill/>
            <a:ln w="9525">
              <a:noFill/>
              <a:miter lim="800000"/>
              <a:headEnd/>
              <a:tailEnd/>
            </a:ln>
            <a:effectLst/>
          </p:spPr>
          <p:txBody>
            <a:bodyPr>
              <a:spAutoFit/>
            </a:bodyPr>
            <a:lstStyle/>
            <a:p>
              <a:pPr lvl="2" algn="l" eaLnBrk="0" hangingPunct="0"/>
              <a:r>
                <a:rPr lang="en-US" b="1">
                  <a:solidFill>
                    <a:schemeClr val="bg1"/>
                  </a:solidFill>
                  <a:effectLst>
                    <a:outerShdw blurRad="38100" dist="38100" dir="2700000" algn="tl">
                      <a:srgbClr val="000000"/>
                    </a:outerShdw>
                  </a:effectLst>
                  <a:latin typeface="Century Gothic" pitchFamily="34" charset="0"/>
                </a:rPr>
                <a:t>COMPARING STRUCTURES RELATED TO NATURAL RISKS AND OBSERVING THEIR EVOLUTION IN TIME</a:t>
              </a:r>
            </a:p>
          </p:txBody>
        </p:sp>
        <p:sp>
          <p:nvSpPr>
            <p:cNvPr id="36872" name="Rectangle 8"/>
            <p:cNvSpPr>
              <a:spLocks noChangeArrowheads="1"/>
            </p:cNvSpPr>
            <p:nvPr/>
          </p:nvSpPr>
          <p:spPr bwMode="auto">
            <a:xfrm>
              <a:off x="144" y="28"/>
              <a:ext cx="5424" cy="308"/>
            </a:xfrm>
            <a:prstGeom prst="rect">
              <a:avLst/>
            </a:prstGeom>
            <a:noFill/>
            <a:ln w="12700" cap="sq">
              <a:noFill/>
              <a:miter lim="800000"/>
              <a:headEnd type="none" w="sm" len="sm"/>
              <a:tailEnd type="none" w="sm" len="sm"/>
            </a:ln>
            <a:effectLst/>
          </p:spPr>
          <p:txBody>
            <a:bodyPr>
              <a:spAutoFit/>
            </a:bodyPr>
            <a:lstStyle/>
            <a:p>
              <a:pPr algn="l"/>
              <a:r>
                <a:rPr lang="en-US" sz="2600" b="1">
                  <a:solidFill>
                    <a:schemeClr val="bg1"/>
                  </a:solidFill>
                  <a:effectLst>
                    <a:outerShdw blurRad="38100" dist="38100" dir="2700000" algn="tl">
                      <a:srgbClr val="000000"/>
                    </a:outerShdw>
                  </a:effectLst>
                  <a:latin typeface="Century Gothic" pitchFamily="34" charset="0"/>
                </a:rPr>
                <a:t>INDICATORS’ POTENTIAL</a:t>
              </a:r>
            </a:p>
          </p:txBody>
        </p:sp>
        <p:sp>
          <p:nvSpPr>
            <p:cNvPr id="36873" name="AutoShape 9"/>
            <p:cNvSpPr>
              <a:spLocks noChangeArrowheads="1"/>
            </p:cNvSpPr>
            <p:nvPr/>
          </p:nvSpPr>
          <p:spPr bwMode="auto">
            <a:xfrm>
              <a:off x="240" y="2150"/>
              <a:ext cx="4590" cy="1824"/>
            </a:xfrm>
            <a:prstGeom prst="flowChartDocument">
              <a:avLst/>
            </a:prstGeom>
            <a:gradFill rotWithShape="1">
              <a:gsLst>
                <a:gs pos="0">
                  <a:srgbClr val="FF99CC"/>
                </a:gs>
                <a:gs pos="50000">
                  <a:srgbClr val="FF99CC">
                    <a:gamma/>
                    <a:shade val="46275"/>
                    <a:invGamma/>
                  </a:srgbClr>
                </a:gs>
                <a:gs pos="100000">
                  <a:srgbClr val="FF99CC"/>
                </a:gs>
              </a:gsLst>
              <a:lin ang="5400000" scaled="1"/>
            </a:gradFill>
            <a:ln w="9525">
              <a:solidFill>
                <a:schemeClr val="tx1"/>
              </a:solidFill>
              <a:miter lim="800000"/>
              <a:headEnd/>
              <a:tailEnd/>
            </a:ln>
            <a:effectLst/>
          </p:spPr>
          <p:txBody>
            <a:bodyPr wrap="none" anchor="ctr"/>
            <a:lstStyle/>
            <a:p>
              <a:endParaRPr lang="en-US"/>
            </a:p>
          </p:txBody>
        </p:sp>
        <p:sp>
          <p:nvSpPr>
            <p:cNvPr id="36876" name="Rectangle 12"/>
            <p:cNvSpPr>
              <a:spLocks noChangeArrowheads="1"/>
            </p:cNvSpPr>
            <p:nvPr/>
          </p:nvSpPr>
          <p:spPr bwMode="auto">
            <a:xfrm>
              <a:off x="295" y="2432"/>
              <a:ext cx="4581" cy="750"/>
            </a:xfrm>
            <a:prstGeom prst="rect">
              <a:avLst/>
            </a:prstGeom>
            <a:noFill/>
            <a:ln w="9525">
              <a:noFill/>
              <a:miter lim="800000"/>
              <a:headEnd/>
              <a:tailEnd/>
            </a:ln>
            <a:effectLst/>
          </p:spPr>
          <p:txBody>
            <a:bodyPr>
              <a:spAutoFit/>
            </a:bodyPr>
            <a:lstStyle/>
            <a:p>
              <a:pPr algn="l" eaLnBrk="0" hangingPunct="0"/>
              <a:r>
                <a:rPr lang="en-US" b="1">
                  <a:solidFill>
                    <a:schemeClr val="bg1"/>
                  </a:solidFill>
                  <a:effectLst>
                    <a:outerShdw blurRad="38100" dist="38100" dir="2700000" algn="tl">
                      <a:srgbClr val="000000"/>
                    </a:outerShdw>
                  </a:effectLst>
                  <a:latin typeface="Century Gothic" pitchFamily="34" charset="0"/>
                </a:rPr>
                <a:t>ASSESSING DEVIATION AS COMPARED TO THE ZERO BASE INITIALLY BUILT SINCE A NEW HISTORICAL OUTLOOK MAY BE PERFORMED WITH IMPROVEMENTS ADDED AND RESULTS MAY BE EVALUATED (POSITIVE OR NEGATIVE)</a:t>
              </a: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914" name="Group 10"/>
          <p:cNvGrpSpPr>
            <a:grpSpLocks/>
          </p:cNvGrpSpPr>
          <p:nvPr/>
        </p:nvGrpSpPr>
        <p:grpSpPr bwMode="auto">
          <a:xfrm>
            <a:off x="0" y="188913"/>
            <a:ext cx="9144000" cy="5976937"/>
            <a:chOff x="0" y="119"/>
            <a:chExt cx="5760" cy="3765"/>
          </a:xfrm>
        </p:grpSpPr>
        <p:sp>
          <p:nvSpPr>
            <p:cNvPr id="123908" name="Text Box 4"/>
            <p:cNvSpPr txBox="1">
              <a:spLocks noChangeArrowheads="1"/>
            </p:cNvSpPr>
            <p:nvPr/>
          </p:nvSpPr>
          <p:spPr bwMode="auto">
            <a:xfrm>
              <a:off x="0" y="1979"/>
              <a:ext cx="521" cy="288"/>
            </a:xfrm>
            <a:prstGeom prst="rect">
              <a:avLst/>
            </a:prstGeom>
            <a:solidFill>
              <a:srgbClr val="0033CC"/>
            </a:solidFill>
            <a:ln w="9525">
              <a:noFill/>
              <a:miter lim="800000"/>
              <a:headEnd/>
              <a:tailEnd/>
            </a:ln>
            <a:effectLst/>
          </p:spPr>
          <p:txBody>
            <a:bodyPr>
              <a:spAutoFit/>
            </a:bodyPr>
            <a:lstStyle/>
            <a:p>
              <a:pPr>
                <a:spcBef>
                  <a:spcPct val="50000"/>
                </a:spcBef>
              </a:pPr>
              <a:r>
                <a:rPr lang="en-US" sz="2400">
                  <a:solidFill>
                    <a:schemeClr val="bg1"/>
                  </a:solidFill>
                  <a:effectLst>
                    <a:outerShdw blurRad="38100" dist="38100" dir="2700000" algn="tl">
                      <a:srgbClr val="000000"/>
                    </a:outerShdw>
                  </a:effectLst>
                </a:rPr>
                <a:t>1</a:t>
              </a:r>
            </a:p>
          </p:txBody>
        </p:sp>
        <p:sp>
          <p:nvSpPr>
            <p:cNvPr id="123909" name="Text Box 5"/>
            <p:cNvSpPr txBox="1">
              <a:spLocks noChangeArrowheads="1"/>
            </p:cNvSpPr>
            <p:nvPr/>
          </p:nvSpPr>
          <p:spPr bwMode="auto">
            <a:xfrm>
              <a:off x="0" y="2508"/>
              <a:ext cx="521" cy="288"/>
            </a:xfrm>
            <a:prstGeom prst="rect">
              <a:avLst/>
            </a:prstGeom>
            <a:solidFill>
              <a:srgbClr val="0033CC"/>
            </a:solidFill>
            <a:ln w="9525">
              <a:noFill/>
              <a:miter lim="800000"/>
              <a:headEnd/>
              <a:tailEnd/>
            </a:ln>
            <a:effectLst/>
          </p:spPr>
          <p:txBody>
            <a:bodyPr>
              <a:spAutoFit/>
            </a:bodyPr>
            <a:lstStyle/>
            <a:p>
              <a:pPr>
                <a:spcBef>
                  <a:spcPct val="50000"/>
                </a:spcBef>
              </a:pPr>
              <a:r>
                <a:rPr lang="en-US" sz="2400">
                  <a:solidFill>
                    <a:schemeClr val="bg1"/>
                  </a:solidFill>
                  <a:effectLst>
                    <a:outerShdw blurRad="38100" dist="38100" dir="2700000" algn="tl">
                      <a:srgbClr val="000000"/>
                    </a:outerShdw>
                  </a:effectLst>
                </a:rPr>
                <a:t>2</a:t>
              </a:r>
            </a:p>
          </p:txBody>
        </p:sp>
        <p:sp>
          <p:nvSpPr>
            <p:cNvPr id="123910" name="Text Box 6"/>
            <p:cNvSpPr txBox="1">
              <a:spLocks noChangeArrowheads="1"/>
            </p:cNvSpPr>
            <p:nvPr/>
          </p:nvSpPr>
          <p:spPr bwMode="auto">
            <a:xfrm>
              <a:off x="0" y="3188"/>
              <a:ext cx="521" cy="288"/>
            </a:xfrm>
            <a:prstGeom prst="rect">
              <a:avLst/>
            </a:prstGeom>
            <a:solidFill>
              <a:srgbClr val="0033CC"/>
            </a:solidFill>
            <a:ln w="9525">
              <a:noFill/>
              <a:miter lim="800000"/>
              <a:headEnd/>
              <a:tailEnd/>
            </a:ln>
            <a:effectLst/>
          </p:spPr>
          <p:txBody>
            <a:bodyPr>
              <a:spAutoFit/>
            </a:bodyPr>
            <a:lstStyle/>
            <a:p>
              <a:pPr>
                <a:spcBef>
                  <a:spcPct val="50000"/>
                </a:spcBef>
              </a:pPr>
              <a:r>
                <a:rPr lang="en-US" sz="2400">
                  <a:solidFill>
                    <a:schemeClr val="bg1"/>
                  </a:solidFill>
                  <a:effectLst>
                    <a:outerShdw blurRad="38100" dist="38100" dir="2700000" algn="tl">
                      <a:srgbClr val="000000"/>
                    </a:outerShdw>
                  </a:effectLst>
                </a:rPr>
                <a:t>3</a:t>
              </a:r>
            </a:p>
          </p:txBody>
        </p:sp>
        <p:sp>
          <p:nvSpPr>
            <p:cNvPr id="123911" name="Text Box 7"/>
            <p:cNvSpPr txBox="1">
              <a:spLocks noChangeArrowheads="1"/>
            </p:cNvSpPr>
            <p:nvPr/>
          </p:nvSpPr>
          <p:spPr bwMode="auto">
            <a:xfrm>
              <a:off x="0" y="1298"/>
              <a:ext cx="5760" cy="577"/>
            </a:xfrm>
            <a:prstGeom prst="rect">
              <a:avLst/>
            </a:prstGeom>
            <a:solidFill>
              <a:srgbClr val="CCECFF"/>
            </a:solidFill>
            <a:ln w="9525">
              <a:noFill/>
              <a:miter lim="800000"/>
              <a:headEnd/>
              <a:tailEnd/>
            </a:ln>
            <a:effectLst/>
          </p:spPr>
          <p:txBody>
            <a:bodyPr>
              <a:spAutoFit/>
            </a:bodyPr>
            <a:lstStyle/>
            <a:p>
              <a:pPr algn="l">
                <a:spcBef>
                  <a:spcPct val="50000"/>
                </a:spcBef>
              </a:pPr>
              <a:r>
                <a:rPr lang="en-US" b="1">
                  <a:solidFill>
                    <a:srgbClr val="0033CC"/>
                  </a:solidFill>
                  <a:effectLst>
                    <a:outerShdw blurRad="38100" dist="38100" dir="2700000" algn="tl">
                      <a:srgbClr val="000000"/>
                    </a:outerShdw>
                  </a:effectLst>
                </a:rPr>
                <a:t>ASSESSMENT EXAMPLE</a:t>
              </a:r>
              <a:br>
                <a:rPr lang="en-US" b="1">
                  <a:solidFill>
                    <a:srgbClr val="0033CC"/>
                  </a:solidFill>
                  <a:effectLst>
                    <a:outerShdw blurRad="38100" dist="38100" dir="2700000" algn="tl">
                      <a:srgbClr val="000000"/>
                    </a:outerShdw>
                  </a:effectLst>
                </a:rPr>
              </a:br>
              <a:r>
                <a:rPr lang="en-US" b="1">
                  <a:solidFill>
                    <a:srgbClr val="0033CC"/>
                  </a:solidFill>
                  <a:effectLst>
                    <a:outerShdw blurRad="38100" dist="38100" dir="2700000" algn="tl">
                      <a:srgbClr val="000000"/>
                    </a:outerShdw>
                  </a:effectLst>
                  <a:latin typeface="Century Gothic" pitchFamily="34" charset="0"/>
                </a:rPr>
                <a:t>RR6. Reinforcement and intervention of public and private goods vulnerability</a:t>
              </a:r>
              <a:br>
                <a:rPr lang="en-US" b="1">
                  <a:solidFill>
                    <a:srgbClr val="0033CC"/>
                  </a:solidFill>
                  <a:effectLst>
                    <a:outerShdw blurRad="38100" dist="38100" dir="2700000" algn="tl">
                      <a:srgbClr val="000000"/>
                    </a:outerShdw>
                  </a:effectLst>
                  <a:latin typeface="Century Gothic" pitchFamily="34" charset="0"/>
                </a:rPr>
              </a:br>
              <a:r>
                <a:rPr lang="en-US" b="1">
                  <a:solidFill>
                    <a:srgbClr val="0033CC"/>
                  </a:solidFill>
                  <a:effectLst>
                    <a:outerShdw blurRad="38100" dist="38100" dir="2700000" algn="tl">
                      <a:srgbClr val="000000"/>
                    </a:outerShdw>
                  </a:effectLst>
                  <a:latin typeface="Century Gothic" pitchFamily="34" charset="0"/>
                </a:rPr>
                <a:t> </a:t>
              </a:r>
            </a:p>
          </p:txBody>
        </p:sp>
        <p:sp>
          <p:nvSpPr>
            <p:cNvPr id="123912" name="Rectangle 8"/>
            <p:cNvSpPr>
              <a:spLocks noChangeArrowheads="1"/>
            </p:cNvSpPr>
            <p:nvPr/>
          </p:nvSpPr>
          <p:spPr bwMode="auto">
            <a:xfrm>
              <a:off x="385" y="1996"/>
              <a:ext cx="5375" cy="1888"/>
            </a:xfrm>
            <a:prstGeom prst="rect">
              <a:avLst/>
            </a:prstGeom>
            <a:solidFill>
              <a:srgbClr val="CCECFF"/>
            </a:solidFill>
            <a:ln w="9525">
              <a:noFill/>
              <a:miter lim="800000"/>
              <a:headEnd/>
              <a:tailEnd/>
            </a:ln>
            <a:effectLst>
              <a:outerShdw dist="107763" dir="18900000" algn="ctr" rotWithShape="0">
                <a:schemeClr val="bg2">
                  <a:alpha val="50000"/>
                </a:schemeClr>
              </a:outerShdw>
            </a:effectLst>
          </p:spPr>
          <p:txBody>
            <a:bodyPr lIns="92075" tIns="46038" rIns="92075" bIns="46038"/>
            <a:lstStyle/>
            <a:p>
              <a:pPr marL="509588" lvl="2" indent="-277813" algn="just">
                <a:lnSpc>
                  <a:spcPct val="80000"/>
                </a:lnSpc>
                <a:spcBef>
                  <a:spcPct val="20000"/>
                </a:spcBef>
                <a:buClr>
                  <a:srgbClr val="6DFFF1"/>
                </a:buClr>
                <a:buFont typeface="Monotype Sorts" pitchFamily="2" charset="2"/>
                <a:buNone/>
                <a:tabLst>
                  <a:tab pos="339725" algn="l"/>
                </a:tabLst>
              </a:pPr>
              <a:r>
                <a:rPr lang="en-US" sz="2000" b="1">
                  <a:solidFill>
                    <a:srgbClr val="0033CC"/>
                  </a:solidFill>
                  <a:effectLst>
                    <a:outerShdw blurRad="38100" dist="38100" dir="2700000" algn="tl">
                      <a:srgbClr val="000000"/>
                    </a:outerShdw>
                  </a:effectLst>
                  <a:latin typeface="Century Gothic" pitchFamily="34" charset="0"/>
                </a:rPr>
                <a:t>LOW:</a:t>
              </a:r>
              <a:r>
                <a:rPr lang="en-US" sz="2000" b="1">
                  <a:effectLst/>
                  <a:latin typeface="Century Gothic" pitchFamily="34" charset="0"/>
                </a:rPr>
                <a:t> </a:t>
              </a:r>
            </a:p>
            <a:p>
              <a:pPr marL="509588" lvl="2" indent="-277813" algn="just">
                <a:lnSpc>
                  <a:spcPct val="80000"/>
                </a:lnSpc>
                <a:spcBef>
                  <a:spcPct val="20000"/>
                </a:spcBef>
                <a:buClr>
                  <a:srgbClr val="6DFFF1"/>
                </a:buClr>
                <a:buFont typeface="Monotype Sorts" pitchFamily="2" charset="2"/>
                <a:buNone/>
                <a:tabLst>
                  <a:tab pos="339725" algn="l"/>
                </a:tabLst>
              </a:pPr>
              <a:r>
                <a:rPr lang="en-US" b="1">
                  <a:effectLst/>
                  <a:latin typeface="Century Gothic" pitchFamily="34" charset="0"/>
                </a:rPr>
                <a:t>		Occasional reinforcement and adaptation of infrastructure and critical buildings through renovations or changes of use due to renovations</a:t>
              </a:r>
            </a:p>
            <a:p>
              <a:pPr marL="509588" lvl="2" indent="-277813" algn="just">
                <a:lnSpc>
                  <a:spcPct val="80000"/>
                </a:lnSpc>
                <a:spcBef>
                  <a:spcPct val="20000"/>
                </a:spcBef>
                <a:buClr>
                  <a:srgbClr val="6DFFF1"/>
                </a:buClr>
                <a:buFont typeface="Monotype Sorts" pitchFamily="2" charset="2"/>
                <a:buNone/>
                <a:tabLst>
                  <a:tab pos="339725" algn="l"/>
                </a:tabLst>
              </a:pPr>
              <a:r>
                <a:rPr lang="en-US" sz="2000" b="1">
                  <a:solidFill>
                    <a:srgbClr val="0033CC"/>
                  </a:solidFill>
                  <a:effectLst>
                    <a:outerShdw blurRad="38100" dist="38100" dir="2700000" algn="tl">
                      <a:srgbClr val="000000"/>
                    </a:outerShdw>
                  </a:effectLst>
                  <a:latin typeface="Century Gothic" pitchFamily="34" charset="0"/>
                </a:rPr>
                <a:t>INCIPIENT:</a:t>
              </a:r>
              <a:r>
                <a:rPr lang="en-US" sz="2000">
                  <a:effectLst/>
                  <a:latin typeface="Century Gothic" pitchFamily="34" charset="0"/>
                </a:rPr>
                <a:t> </a:t>
              </a:r>
            </a:p>
            <a:p>
              <a:pPr marL="509588" lvl="2" indent="-277813" algn="just">
                <a:lnSpc>
                  <a:spcPct val="80000"/>
                </a:lnSpc>
                <a:spcBef>
                  <a:spcPct val="20000"/>
                </a:spcBef>
                <a:buClr>
                  <a:srgbClr val="6DFFF1"/>
                </a:buClr>
                <a:buFont typeface="Monotype Sorts" pitchFamily="2" charset="2"/>
                <a:buNone/>
                <a:tabLst>
                  <a:tab pos="339725" algn="l"/>
                </a:tabLst>
              </a:pPr>
              <a:r>
                <a:rPr lang="en-US" sz="2000" b="1">
                  <a:effectLst/>
                  <a:latin typeface="Century Gothic" pitchFamily="34" charset="0"/>
                </a:rPr>
                <a:t>		</a:t>
              </a:r>
              <a:r>
                <a:rPr lang="en-US" b="1">
                  <a:effectLst/>
                  <a:latin typeface="Century Gothic" pitchFamily="34" charset="0"/>
                </a:rPr>
                <a:t>Implementation of vulnerability intervention standards for existing buildings, reinforcement of some critical facilities like hospitals or indispensable infrastructure.</a:t>
              </a:r>
            </a:p>
            <a:p>
              <a:pPr marL="509588" lvl="2" indent="-277813" algn="just">
                <a:lnSpc>
                  <a:spcPct val="80000"/>
                </a:lnSpc>
                <a:spcBef>
                  <a:spcPct val="20000"/>
                </a:spcBef>
                <a:buClr>
                  <a:srgbClr val="6DFFF1"/>
                </a:buClr>
                <a:buFont typeface="Monotype Sorts" pitchFamily="2" charset="2"/>
                <a:buNone/>
                <a:tabLst>
                  <a:tab pos="339725" algn="l"/>
                </a:tabLst>
              </a:pPr>
              <a:r>
                <a:rPr lang="en-US" sz="2000" b="1">
                  <a:solidFill>
                    <a:srgbClr val="0033CC"/>
                  </a:solidFill>
                  <a:effectLst>
                    <a:outerShdw blurRad="38100" dist="38100" dir="2700000" algn="tl">
                      <a:srgbClr val="000000"/>
                    </a:outerShdw>
                  </a:effectLst>
                  <a:latin typeface="Century Gothic" pitchFamily="34" charset="0"/>
                </a:rPr>
                <a:t>NOTICEABLE:</a:t>
              </a:r>
              <a:r>
                <a:rPr lang="en-US" sz="2000" b="1">
                  <a:effectLst/>
                  <a:latin typeface="Century Gothic" pitchFamily="34" charset="0"/>
                </a:rPr>
                <a:t> </a:t>
              </a:r>
            </a:p>
            <a:p>
              <a:pPr marL="509588" lvl="2" indent="-277813" algn="just">
                <a:lnSpc>
                  <a:spcPct val="80000"/>
                </a:lnSpc>
                <a:spcBef>
                  <a:spcPct val="20000"/>
                </a:spcBef>
                <a:buClr>
                  <a:srgbClr val="6DFFF1"/>
                </a:buClr>
                <a:buFont typeface="Monotype Sorts" pitchFamily="2" charset="2"/>
                <a:buNone/>
                <a:tabLst>
                  <a:tab pos="339725" algn="l"/>
                </a:tabLst>
              </a:pPr>
              <a:r>
                <a:rPr lang="en-US" sz="2000" b="1">
                  <a:effectLst/>
                  <a:latin typeface="Century Gothic" pitchFamily="34" charset="0"/>
                </a:rPr>
                <a:t>		</a:t>
              </a:r>
              <a:r>
                <a:rPr lang="en-US" b="1">
                  <a:effectLst/>
                  <a:latin typeface="Century Gothic" pitchFamily="34" charset="0"/>
                </a:rPr>
                <a:t>Some massive programs for assessment of vulnerability, rehabilitation and reinforcement of hospitals, schools and critical facilities, mandatory infrastructure reinforcement regulation compliance…</a:t>
              </a:r>
            </a:p>
          </p:txBody>
        </p:sp>
        <p:sp>
          <p:nvSpPr>
            <p:cNvPr id="123913" name="Text Box 9"/>
            <p:cNvSpPr txBox="1">
              <a:spLocks noChangeArrowheads="1"/>
            </p:cNvSpPr>
            <p:nvPr/>
          </p:nvSpPr>
          <p:spPr bwMode="auto">
            <a:xfrm>
              <a:off x="0" y="119"/>
              <a:ext cx="5760" cy="327"/>
            </a:xfrm>
            <a:prstGeom prst="rect">
              <a:avLst/>
            </a:prstGeom>
            <a:solidFill>
              <a:srgbClr val="CC99FF"/>
            </a:solidFill>
            <a:ln w="9525">
              <a:noFill/>
              <a:miter lim="800000"/>
              <a:headEnd/>
              <a:tailEnd/>
            </a:ln>
            <a:effectLst>
              <a:outerShdw dist="107763" dir="2700000" algn="ctr" rotWithShape="0">
                <a:schemeClr val="bg2"/>
              </a:outerShdw>
            </a:effectLst>
          </p:spPr>
          <p:txBody>
            <a:bodyPr>
              <a:spAutoFit/>
            </a:bodyPr>
            <a:lstStyle/>
            <a:p>
              <a:pPr lvl="1" algn="l">
                <a:spcBef>
                  <a:spcPct val="50000"/>
                </a:spcBef>
              </a:pPr>
              <a:r>
                <a:rPr lang="en-US" sz="2800" b="1">
                  <a:solidFill>
                    <a:schemeClr val="bg1"/>
                  </a:solidFill>
                  <a:effectLst>
                    <a:outerShdw blurRad="38100" dist="38100" dir="2700000" algn="tl">
                      <a:srgbClr val="000000"/>
                    </a:outerShdw>
                  </a:effectLst>
                </a:rPr>
                <a:t>RMI   RISK MANAGEMENT INDEX</a:t>
              </a: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405" name="Group 13"/>
          <p:cNvGrpSpPr>
            <a:grpSpLocks/>
          </p:cNvGrpSpPr>
          <p:nvPr/>
        </p:nvGrpSpPr>
        <p:grpSpPr bwMode="auto">
          <a:xfrm>
            <a:off x="0" y="44450"/>
            <a:ext cx="8964613" cy="6343650"/>
            <a:chOff x="0" y="28"/>
            <a:chExt cx="5647" cy="3996"/>
          </a:xfrm>
        </p:grpSpPr>
        <p:sp>
          <p:nvSpPr>
            <p:cNvPr id="59396" name="AutoShape 4"/>
            <p:cNvSpPr>
              <a:spLocks noChangeArrowheads="1"/>
            </p:cNvSpPr>
            <p:nvPr/>
          </p:nvSpPr>
          <p:spPr bwMode="auto">
            <a:xfrm>
              <a:off x="0" y="346"/>
              <a:ext cx="5602" cy="2126"/>
            </a:xfrm>
            <a:prstGeom prst="flowChartDocument">
              <a:avLst/>
            </a:prstGeom>
            <a:gradFill rotWithShape="1">
              <a:gsLst>
                <a:gs pos="0">
                  <a:srgbClr val="9999FF"/>
                </a:gs>
                <a:gs pos="50000">
                  <a:srgbClr val="9999FF">
                    <a:gamma/>
                    <a:shade val="46275"/>
                    <a:invGamma/>
                  </a:srgbClr>
                </a:gs>
                <a:gs pos="100000">
                  <a:srgbClr val="9999FF"/>
                </a:gs>
              </a:gsLst>
              <a:lin ang="5400000" scaled="1"/>
            </a:gradFill>
            <a:ln w="9525">
              <a:solidFill>
                <a:schemeClr val="tx1"/>
              </a:solidFill>
              <a:miter lim="800000"/>
              <a:headEnd/>
              <a:tailEnd/>
            </a:ln>
            <a:effectLst/>
          </p:spPr>
          <p:txBody>
            <a:bodyPr wrap="none" anchor="ctr"/>
            <a:lstStyle/>
            <a:p>
              <a:endParaRPr lang="en-US"/>
            </a:p>
          </p:txBody>
        </p:sp>
        <p:sp>
          <p:nvSpPr>
            <p:cNvPr id="59397" name="Rectangle 5"/>
            <p:cNvSpPr>
              <a:spLocks noChangeArrowheads="1"/>
            </p:cNvSpPr>
            <p:nvPr/>
          </p:nvSpPr>
          <p:spPr bwMode="auto">
            <a:xfrm>
              <a:off x="227" y="391"/>
              <a:ext cx="4264" cy="231"/>
            </a:xfrm>
            <a:prstGeom prst="rect">
              <a:avLst/>
            </a:prstGeom>
            <a:noFill/>
            <a:ln w="9525">
              <a:noFill/>
              <a:miter lim="800000"/>
              <a:headEnd/>
              <a:tailEnd/>
            </a:ln>
            <a:effectLst/>
          </p:spPr>
          <p:txBody>
            <a:bodyPr>
              <a:spAutoFit/>
            </a:bodyPr>
            <a:lstStyle/>
            <a:p>
              <a:pPr algn="l" eaLnBrk="0" hangingPunct="0"/>
              <a:endParaRPr lang="en-US">
                <a:solidFill>
                  <a:schemeClr val="bg1"/>
                </a:solidFill>
                <a:effectLst>
                  <a:outerShdw blurRad="38100" dist="38100" dir="2700000" algn="tl">
                    <a:srgbClr val="000000"/>
                  </a:outerShdw>
                </a:effectLst>
              </a:endParaRPr>
            </a:p>
          </p:txBody>
        </p:sp>
        <p:sp>
          <p:nvSpPr>
            <p:cNvPr id="59398" name="Rectangle 6"/>
            <p:cNvSpPr>
              <a:spLocks noChangeArrowheads="1"/>
            </p:cNvSpPr>
            <p:nvPr/>
          </p:nvSpPr>
          <p:spPr bwMode="auto">
            <a:xfrm>
              <a:off x="273" y="346"/>
              <a:ext cx="5238" cy="231"/>
            </a:xfrm>
            <a:prstGeom prst="rect">
              <a:avLst/>
            </a:prstGeom>
            <a:noFill/>
            <a:ln w="9525">
              <a:noFill/>
              <a:miter lim="800000"/>
              <a:headEnd/>
              <a:tailEnd/>
            </a:ln>
            <a:effectLst/>
          </p:spPr>
          <p:txBody>
            <a:bodyPr>
              <a:spAutoFit/>
            </a:bodyPr>
            <a:lstStyle/>
            <a:p>
              <a:pPr algn="l" eaLnBrk="0" hangingPunct="0"/>
              <a:r>
                <a:rPr lang="en-US" b="1">
                  <a:solidFill>
                    <a:schemeClr val="bg1"/>
                  </a:solidFill>
                  <a:effectLst>
                    <a:outerShdw blurRad="38100" dist="38100" dir="2700000" algn="tl">
                      <a:srgbClr val="000000"/>
                    </a:outerShdw>
                  </a:effectLst>
                  <a:latin typeface="Century Gothic" pitchFamily="34" charset="0"/>
                </a:rPr>
                <a:t>SHOW DIFFICULTIES FOR OPERATION AT LOCAL LEVEL</a:t>
              </a:r>
            </a:p>
          </p:txBody>
        </p:sp>
        <p:sp>
          <p:nvSpPr>
            <p:cNvPr id="59400" name="Text Box 8"/>
            <p:cNvSpPr txBox="1">
              <a:spLocks noChangeArrowheads="1"/>
            </p:cNvSpPr>
            <p:nvPr/>
          </p:nvSpPr>
          <p:spPr bwMode="auto">
            <a:xfrm>
              <a:off x="476" y="572"/>
              <a:ext cx="5171" cy="1442"/>
            </a:xfrm>
            <a:prstGeom prst="rect">
              <a:avLst/>
            </a:prstGeom>
            <a:solidFill>
              <a:srgbClr val="CCECFF"/>
            </a:solidFill>
            <a:ln w="9525">
              <a:noFill/>
              <a:miter lim="800000"/>
              <a:headEnd/>
              <a:tailEnd/>
            </a:ln>
            <a:effectLst/>
          </p:spPr>
          <p:txBody>
            <a:bodyPr>
              <a:spAutoFit/>
            </a:bodyPr>
            <a:lstStyle/>
            <a:p>
              <a:pPr algn="l"/>
              <a:r>
                <a:rPr lang="en-US" b="1">
                  <a:solidFill>
                    <a:schemeClr val="accent2"/>
                  </a:solidFill>
                  <a:effectLst>
                    <a:outerShdw blurRad="38100" dist="38100" dir="2700000" algn="tl">
                      <a:srgbClr val="000000"/>
                    </a:outerShdw>
                  </a:effectLst>
                  <a:latin typeface="Century Gothic" pitchFamily="34" charset="0"/>
                </a:rPr>
                <a:t>DDI may imply a severe budget disaggregation issue for some municipalities. DEPENDS ON IRREGULAR FUND ALLOCATION</a:t>
              </a:r>
              <a:endParaRPr lang="en-US" b="1">
                <a:solidFill>
                  <a:schemeClr val="accent2"/>
                </a:solidFill>
                <a:effectLst>
                  <a:outerShdw blurRad="38100" dist="38100" dir="2700000" algn="tl">
                    <a:srgbClr val="000000"/>
                  </a:outerShdw>
                </a:effectLst>
              </a:endParaRPr>
            </a:p>
            <a:p>
              <a:pPr algn="l"/>
              <a:r>
                <a:rPr lang="en-US" b="1">
                  <a:solidFill>
                    <a:schemeClr val="accent2"/>
                  </a:solidFill>
                  <a:effectLst>
                    <a:outerShdw blurRad="38100" dist="38100" dir="2700000" algn="tl">
                      <a:srgbClr val="000000"/>
                    </a:outerShdw>
                  </a:effectLst>
                </a:rPr>
                <a:t>		</a:t>
              </a:r>
            </a:p>
            <a:p>
              <a:pPr algn="l">
                <a:buFontTx/>
                <a:buChar char="•"/>
              </a:pPr>
              <a:r>
                <a:rPr lang="en-US" b="1">
                  <a:solidFill>
                    <a:schemeClr val="accent2"/>
                  </a:solidFill>
                  <a:effectLst>
                    <a:outerShdw blurRad="38100" dist="38100" dir="2700000" algn="tl">
                      <a:srgbClr val="000000"/>
                    </a:outerShdw>
                  </a:effectLst>
                </a:rPr>
                <a:t> No access to funds results in no guarantee for intervention possibilities.</a:t>
              </a:r>
            </a:p>
            <a:p>
              <a:pPr algn="l">
                <a:buFontTx/>
                <a:buChar char="•"/>
              </a:pPr>
              <a:r>
                <a:rPr lang="en-US" b="1">
                  <a:solidFill>
                    <a:schemeClr val="accent2"/>
                  </a:solidFill>
                  <a:effectLst>
                    <a:outerShdw blurRad="38100" dist="38100" dir="2700000" algn="tl">
                      <a:srgbClr val="000000"/>
                    </a:outerShdw>
                  </a:effectLst>
                </a:rPr>
                <a:t> The “capital stock” is not always calculated for disaggregated levels.</a:t>
              </a:r>
            </a:p>
            <a:p>
              <a:pPr algn="l"/>
              <a:endParaRPr lang="en-US" b="1">
                <a:solidFill>
                  <a:schemeClr val="accent2"/>
                </a:solidFill>
                <a:effectLst>
                  <a:outerShdw blurRad="38100" dist="38100" dir="2700000" algn="tl">
                    <a:srgbClr val="000000"/>
                  </a:outerShdw>
                </a:effectLst>
              </a:endParaRPr>
            </a:p>
            <a:p>
              <a:pPr algn="l"/>
              <a:r>
                <a:rPr lang="en-US" b="1">
                  <a:solidFill>
                    <a:schemeClr val="accent2"/>
                  </a:solidFill>
                  <a:effectLst>
                    <a:outerShdw blurRad="38100" dist="38100" dir="2700000" algn="tl">
                      <a:srgbClr val="000000"/>
                    </a:outerShdw>
                  </a:effectLst>
                </a:rPr>
                <a:t>ACCORDINGLY, IMPLEMENTATION IN STANDALONE CITIES LIKE BOGOTÁ IS EVIDENT</a:t>
              </a:r>
              <a:r>
                <a:rPr lang="en-US" b="1">
                  <a:solidFill>
                    <a:schemeClr val="accent2"/>
                  </a:solidFill>
                  <a:effectLst/>
                </a:rPr>
                <a:t>	</a:t>
              </a:r>
            </a:p>
          </p:txBody>
        </p:sp>
        <p:sp>
          <p:nvSpPr>
            <p:cNvPr id="59401" name="Rectangle 9"/>
            <p:cNvSpPr>
              <a:spLocks noChangeArrowheads="1"/>
            </p:cNvSpPr>
            <p:nvPr/>
          </p:nvSpPr>
          <p:spPr bwMode="auto">
            <a:xfrm>
              <a:off x="144" y="28"/>
              <a:ext cx="5424" cy="308"/>
            </a:xfrm>
            <a:prstGeom prst="rect">
              <a:avLst/>
            </a:prstGeom>
            <a:noFill/>
            <a:ln w="12700" cap="sq">
              <a:noFill/>
              <a:miter lim="800000"/>
              <a:headEnd type="none" w="sm" len="sm"/>
              <a:tailEnd type="none" w="sm" len="sm"/>
            </a:ln>
            <a:effectLst/>
          </p:spPr>
          <p:txBody>
            <a:bodyPr>
              <a:spAutoFit/>
            </a:bodyPr>
            <a:lstStyle/>
            <a:p>
              <a:pPr algn="l"/>
              <a:r>
                <a:rPr lang="en-US" sz="2600" b="1">
                  <a:solidFill>
                    <a:schemeClr val="bg1"/>
                  </a:solidFill>
                  <a:effectLst>
                    <a:outerShdw blurRad="38100" dist="38100" dir="2700000" algn="tl">
                      <a:srgbClr val="000000"/>
                    </a:outerShdw>
                  </a:effectLst>
                  <a:latin typeface="Century Gothic" pitchFamily="34" charset="0"/>
                </a:rPr>
                <a:t>POSSIBILITIES OF USE AT LOCAL LEVEL</a:t>
              </a:r>
            </a:p>
          </p:txBody>
        </p:sp>
        <p:sp>
          <p:nvSpPr>
            <p:cNvPr id="59402" name="Text Box 10"/>
            <p:cNvSpPr txBox="1">
              <a:spLocks noChangeArrowheads="1"/>
            </p:cNvSpPr>
            <p:nvPr/>
          </p:nvSpPr>
          <p:spPr bwMode="auto">
            <a:xfrm>
              <a:off x="521" y="2614"/>
              <a:ext cx="5126" cy="577"/>
            </a:xfrm>
            <a:prstGeom prst="rect">
              <a:avLst/>
            </a:prstGeom>
            <a:solidFill>
              <a:srgbClr val="CCECFF"/>
            </a:solidFill>
            <a:ln w="9525">
              <a:noFill/>
              <a:miter lim="800000"/>
              <a:headEnd/>
              <a:tailEnd/>
            </a:ln>
            <a:effectLst/>
          </p:spPr>
          <p:txBody>
            <a:bodyPr>
              <a:spAutoFit/>
            </a:bodyPr>
            <a:lstStyle/>
            <a:p>
              <a:pPr algn="l"/>
              <a:r>
                <a:rPr lang="en-US" b="1">
                  <a:solidFill>
                    <a:schemeClr val="accent2"/>
                  </a:solidFill>
                  <a:effectLst>
                    <a:outerShdw blurRad="38100" dist="38100" dir="2700000" algn="tl">
                      <a:srgbClr val="000000"/>
                    </a:outerShdw>
                  </a:effectLst>
                  <a:latin typeface="Century Gothic" pitchFamily="34" charset="0"/>
                </a:rPr>
                <a:t>LDI, Local Disaster Index, is well developed to lower and complete execution at intermediate levels (provinces, states) that wish to have a clear idea of what happens at local levels.</a:t>
              </a:r>
            </a:p>
          </p:txBody>
        </p:sp>
        <p:sp>
          <p:nvSpPr>
            <p:cNvPr id="59403" name="Text Box 11"/>
            <p:cNvSpPr txBox="1">
              <a:spLocks noChangeArrowheads="1"/>
            </p:cNvSpPr>
            <p:nvPr/>
          </p:nvSpPr>
          <p:spPr bwMode="auto">
            <a:xfrm>
              <a:off x="521" y="3294"/>
              <a:ext cx="5126" cy="404"/>
            </a:xfrm>
            <a:prstGeom prst="rect">
              <a:avLst/>
            </a:prstGeom>
            <a:solidFill>
              <a:srgbClr val="CCECFF"/>
            </a:solidFill>
            <a:ln w="9525">
              <a:noFill/>
              <a:miter lim="800000"/>
              <a:headEnd/>
              <a:tailEnd/>
            </a:ln>
            <a:effectLst/>
          </p:spPr>
          <p:txBody>
            <a:bodyPr/>
            <a:lstStyle/>
            <a:p>
              <a:pPr algn="l"/>
              <a:r>
                <a:rPr lang="en-US" b="1">
                  <a:solidFill>
                    <a:schemeClr val="accent2"/>
                  </a:solidFill>
                  <a:effectLst>
                    <a:outerShdw blurRad="38100" dist="38100" dir="2700000" algn="tl">
                      <a:srgbClr val="000000"/>
                    </a:outerShdw>
                  </a:effectLst>
                  <a:latin typeface="Century Gothic" pitchFamily="34" charset="0"/>
                </a:rPr>
                <a:t>Implementation of PVI may be less feasible as data is compiled at national level.	</a:t>
              </a:r>
            </a:p>
          </p:txBody>
        </p:sp>
        <p:sp>
          <p:nvSpPr>
            <p:cNvPr id="59404" name="Text Box 12"/>
            <p:cNvSpPr txBox="1">
              <a:spLocks noChangeArrowheads="1"/>
            </p:cNvSpPr>
            <p:nvPr/>
          </p:nvSpPr>
          <p:spPr bwMode="auto">
            <a:xfrm>
              <a:off x="521" y="3793"/>
              <a:ext cx="5126" cy="231"/>
            </a:xfrm>
            <a:prstGeom prst="rect">
              <a:avLst/>
            </a:prstGeom>
            <a:solidFill>
              <a:srgbClr val="CCECFF"/>
            </a:solidFill>
            <a:ln w="9525">
              <a:noFill/>
              <a:miter lim="800000"/>
              <a:headEnd/>
              <a:tailEnd/>
            </a:ln>
            <a:effectLst/>
          </p:spPr>
          <p:txBody>
            <a:bodyPr>
              <a:spAutoFit/>
            </a:bodyPr>
            <a:lstStyle/>
            <a:p>
              <a:pPr algn="l"/>
              <a:r>
                <a:rPr lang="en-US" b="1">
                  <a:solidFill>
                    <a:schemeClr val="accent2"/>
                  </a:solidFill>
                  <a:effectLst>
                    <a:outerShdw blurRad="38100" dist="38100" dir="2700000" algn="tl">
                      <a:srgbClr val="000000"/>
                    </a:outerShdw>
                  </a:effectLst>
                  <a:latin typeface="Century Gothic" pitchFamily="34" charset="0"/>
                </a:rPr>
                <a:t>RMI has already been applied at this level.	</a:t>
              </a: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863" name="Group 7"/>
          <p:cNvGrpSpPr>
            <a:grpSpLocks/>
          </p:cNvGrpSpPr>
          <p:nvPr/>
        </p:nvGrpSpPr>
        <p:grpSpPr bwMode="auto">
          <a:xfrm>
            <a:off x="0" y="0"/>
            <a:ext cx="9144000" cy="6818313"/>
            <a:chOff x="0" y="0"/>
            <a:chExt cx="5760" cy="4295"/>
          </a:xfrm>
        </p:grpSpPr>
        <p:pic>
          <p:nvPicPr>
            <p:cNvPr id="121858" name="Picture 2"/>
            <p:cNvPicPr>
              <a:picLocks noChangeAspect="1" noChangeArrowheads="1"/>
            </p:cNvPicPr>
            <p:nvPr/>
          </p:nvPicPr>
          <p:blipFill>
            <a:blip r:embed="rId3" cstate="print"/>
            <a:srcRect/>
            <a:stretch>
              <a:fillRect/>
            </a:stretch>
          </p:blipFill>
          <p:spPr bwMode="auto">
            <a:xfrm>
              <a:off x="0" y="465"/>
              <a:ext cx="5760" cy="1831"/>
            </a:xfrm>
            <a:prstGeom prst="rect">
              <a:avLst/>
            </a:prstGeom>
            <a:noFill/>
            <a:ln w="9525">
              <a:noFill/>
              <a:miter lim="800000"/>
              <a:headEnd/>
              <a:tailEnd/>
            </a:ln>
            <a:effectLst>
              <a:outerShdw dist="107763" dir="2700000" algn="ctr" rotWithShape="0">
                <a:schemeClr val="bg2">
                  <a:alpha val="50000"/>
                </a:schemeClr>
              </a:outerShdw>
            </a:effectLst>
          </p:spPr>
        </p:pic>
        <p:pic>
          <p:nvPicPr>
            <p:cNvPr id="121859" name="Picture 3"/>
            <p:cNvPicPr>
              <a:picLocks noChangeAspect="1" noChangeArrowheads="1"/>
            </p:cNvPicPr>
            <p:nvPr/>
          </p:nvPicPr>
          <p:blipFill>
            <a:blip r:embed="rId4" cstate="print"/>
            <a:srcRect/>
            <a:stretch>
              <a:fillRect/>
            </a:stretch>
          </p:blipFill>
          <p:spPr bwMode="auto">
            <a:xfrm>
              <a:off x="0" y="2205"/>
              <a:ext cx="4037" cy="1423"/>
            </a:xfrm>
            <a:prstGeom prst="rect">
              <a:avLst/>
            </a:prstGeom>
            <a:noFill/>
            <a:ln w="9525">
              <a:noFill/>
              <a:miter lim="800000"/>
              <a:headEnd/>
              <a:tailEnd/>
            </a:ln>
            <a:effectLst>
              <a:outerShdw dist="107763" dir="2700000" algn="ctr" rotWithShape="0">
                <a:schemeClr val="bg2">
                  <a:alpha val="50000"/>
                </a:schemeClr>
              </a:outerShdw>
            </a:effectLst>
          </p:spPr>
        </p:pic>
        <p:pic>
          <p:nvPicPr>
            <p:cNvPr id="121860" name="Picture 4"/>
            <p:cNvPicPr>
              <a:picLocks noChangeAspect="1" noChangeArrowheads="1"/>
            </p:cNvPicPr>
            <p:nvPr/>
          </p:nvPicPr>
          <p:blipFill>
            <a:blip r:embed="rId5" cstate="print"/>
            <a:srcRect/>
            <a:stretch>
              <a:fillRect/>
            </a:stretch>
          </p:blipFill>
          <p:spPr bwMode="auto">
            <a:xfrm>
              <a:off x="2699" y="2169"/>
              <a:ext cx="3061" cy="2126"/>
            </a:xfrm>
            <a:prstGeom prst="rect">
              <a:avLst/>
            </a:prstGeom>
            <a:noFill/>
            <a:ln w="9525">
              <a:noFill/>
              <a:miter lim="800000"/>
              <a:headEnd/>
              <a:tailEnd/>
            </a:ln>
            <a:effectLst/>
          </p:spPr>
        </p:pic>
        <p:sp>
          <p:nvSpPr>
            <p:cNvPr id="121861" name="Text Box 5"/>
            <p:cNvSpPr txBox="1">
              <a:spLocks noChangeArrowheads="1"/>
            </p:cNvSpPr>
            <p:nvPr/>
          </p:nvSpPr>
          <p:spPr bwMode="auto">
            <a:xfrm>
              <a:off x="0" y="3702"/>
              <a:ext cx="2699" cy="518"/>
            </a:xfrm>
            <a:prstGeom prst="rect">
              <a:avLst/>
            </a:prstGeom>
            <a:solidFill>
              <a:schemeClr val="accent2"/>
            </a:solidFill>
            <a:ln w="9525">
              <a:noFill/>
              <a:miter lim="800000"/>
              <a:headEnd/>
              <a:tailEnd/>
            </a:ln>
            <a:effectLst/>
          </p:spPr>
          <p:txBody>
            <a:bodyPr>
              <a:spAutoFit/>
            </a:bodyPr>
            <a:lstStyle/>
            <a:p>
              <a:pPr algn="l">
                <a:spcBef>
                  <a:spcPct val="50000"/>
                </a:spcBef>
              </a:pPr>
              <a:r>
                <a:rPr lang="en-US" sz="2400" b="1">
                  <a:solidFill>
                    <a:schemeClr val="bg1"/>
                  </a:solidFill>
                  <a:effectLst>
                    <a:outerShdw blurRad="38100" dist="38100" dir="2700000" algn="tl">
                      <a:srgbClr val="000000"/>
                    </a:outerShdw>
                  </a:effectLst>
                  <a:latin typeface="Century Gothic" pitchFamily="34" charset="0"/>
                </a:rPr>
                <a:t>Aggregate earthquake risk estimation is conducted.</a:t>
              </a:r>
            </a:p>
          </p:txBody>
        </p:sp>
        <p:sp>
          <p:nvSpPr>
            <p:cNvPr id="121862" name="Text Box 6"/>
            <p:cNvSpPr txBox="1">
              <a:spLocks noChangeArrowheads="1"/>
            </p:cNvSpPr>
            <p:nvPr/>
          </p:nvSpPr>
          <p:spPr bwMode="auto">
            <a:xfrm>
              <a:off x="0" y="0"/>
              <a:ext cx="5760" cy="518"/>
            </a:xfrm>
            <a:prstGeom prst="rect">
              <a:avLst/>
            </a:prstGeom>
            <a:solidFill>
              <a:schemeClr val="accent2"/>
            </a:solidFill>
            <a:ln w="9525">
              <a:noFill/>
              <a:miter lim="800000"/>
              <a:headEnd/>
              <a:tailEnd/>
            </a:ln>
            <a:effectLst/>
          </p:spPr>
          <p:txBody>
            <a:bodyPr>
              <a:spAutoFit/>
            </a:bodyPr>
            <a:lstStyle/>
            <a:p>
              <a:pPr algn="l">
                <a:spcBef>
                  <a:spcPct val="50000"/>
                </a:spcBef>
              </a:pPr>
              <a:r>
                <a:rPr lang="en-US" sz="2400" b="1">
                  <a:solidFill>
                    <a:schemeClr val="bg1"/>
                  </a:solidFill>
                  <a:effectLst>
                    <a:outerShdw blurRad="38100" dist="38100" dir="2700000" algn="tl">
                      <a:srgbClr val="000000"/>
                    </a:outerShdw>
                  </a:effectLst>
                  <a:latin typeface="Century Gothic" pitchFamily="34" charset="0"/>
                </a:rPr>
                <a:t>IMPLEMENTATION IS UNDERWAY IN BOGOTÁ FOR URBAN RISK ASSESSMENT PURPOSES</a:t>
              </a: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888" name="Group 8"/>
          <p:cNvGrpSpPr>
            <a:grpSpLocks/>
          </p:cNvGrpSpPr>
          <p:nvPr/>
        </p:nvGrpSpPr>
        <p:grpSpPr bwMode="auto">
          <a:xfrm>
            <a:off x="0" y="188913"/>
            <a:ext cx="9144000" cy="6696075"/>
            <a:chOff x="0" y="119"/>
            <a:chExt cx="5760" cy="4218"/>
          </a:xfrm>
        </p:grpSpPr>
        <p:pic>
          <p:nvPicPr>
            <p:cNvPr id="122882" name="Picture 2"/>
            <p:cNvPicPr>
              <a:picLocks noChangeAspect="1" noChangeArrowheads="1"/>
            </p:cNvPicPr>
            <p:nvPr/>
          </p:nvPicPr>
          <p:blipFill>
            <a:blip r:embed="rId3" cstate="print"/>
            <a:srcRect/>
            <a:stretch>
              <a:fillRect/>
            </a:stretch>
          </p:blipFill>
          <p:spPr bwMode="auto">
            <a:xfrm>
              <a:off x="0" y="890"/>
              <a:ext cx="5760" cy="892"/>
            </a:xfrm>
            <a:prstGeom prst="rect">
              <a:avLst/>
            </a:prstGeom>
            <a:noFill/>
            <a:ln w="9525">
              <a:noFill/>
              <a:miter lim="800000"/>
              <a:headEnd/>
              <a:tailEnd/>
            </a:ln>
            <a:effectLst/>
          </p:spPr>
        </p:pic>
        <p:pic>
          <p:nvPicPr>
            <p:cNvPr id="122883" name="Picture 3"/>
            <p:cNvPicPr>
              <a:picLocks noChangeAspect="1" noChangeArrowheads="1"/>
            </p:cNvPicPr>
            <p:nvPr/>
          </p:nvPicPr>
          <p:blipFill>
            <a:blip r:embed="rId4" cstate="print"/>
            <a:srcRect/>
            <a:stretch>
              <a:fillRect/>
            </a:stretch>
          </p:blipFill>
          <p:spPr bwMode="auto">
            <a:xfrm>
              <a:off x="0" y="1842"/>
              <a:ext cx="2835" cy="2158"/>
            </a:xfrm>
            <a:prstGeom prst="rect">
              <a:avLst/>
            </a:prstGeom>
            <a:noFill/>
            <a:ln w="9525">
              <a:noFill/>
              <a:miter lim="800000"/>
              <a:headEnd/>
              <a:tailEnd/>
            </a:ln>
            <a:effectLst/>
          </p:spPr>
        </p:pic>
        <p:pic>
          <p:nvPicPr>
            <p:cNvPr id="122884" name="Picture 4"/>
            <p:cNvPicPr>
              <a:picLocks noChangeAspect="1" noChangeArrowheads="1"/>
            </p:cNvPicPr>
            <p:nvPr/>
          </p:nvPicPr>
          <p:blipFill>
            <a:blip r:embed="rId5" cstate="print"/>
            <a:srcRect/>
            <a:stretch>
              <a:fillRect/>
            </a:stretch>
          </p:blipFill>
          <p:spPr bwMode="auto">
            <a:xfrm>
              <a:off x="2336" y="1834"/>
              <a:ext cx="3424" cy="2486"/>
            </a:xfrm>
            <a:prstGeom prst="rect">
              <a:avLst/>
            </a:prstGeom>
            <a:noFill/>
            <a:ln w="9525">
              <a:noFill/>
              <a:miter lim="800000"/>
              <a:headEnd/>
              <a:tailEnd/>
            </a:ln>
            <a:effectLst>
              <a:outerShdw dist="107763" dir="8100000" algn="ctr" rotWithShape="0">
                <a:schemeClr val="bg2">
                  <a:alpha val="50000"/>
                </a:schemeClr>
              </a:outerShdw>
            </a:effectLst>
          </p:spPr>
        </p:pic>
        <p:sp>
          <p:nvSpPr>
            <p:cNvPr id="122885" name="Text Box 5"/>
            <p:cNvSpPr txBox="1">
              <a:spLocks noChangeArrowheads="1"/>
            </p:cNvSpPr>
            <p:nvPr/>
          </p:nvSpPr>
          <p:spPr bwMode="auto">
            <a:xfrm>
              <a:off x="22" y="572"/>
              <a:ext cx="5738" cy="288"/>
            </a:xfrm>
            <a:prstGeom prst="rect">
              <a:avLst/>
            </a:prstGeom>
            <a:solidFill>
              <a:schemeClr val="accent2"/>
            </a:solidFill>
            <a:ln w="9525">
              <a:noFill/>
              <a:miter lim="800000"/>
              <a:headEnd/>
              <a:tailEnd/>
            </a:ln>
            <a:effectLst/>
          </p:spPr>
          <p:txBody>
            <a:bodyPr>
              <a:spAutoFit/>
            </a:bodyPr>
            <a:lstStyle/>
            <a:p>
              <a:pPr algn="l">
                <a:spcBef>
                  <a:spcPct val="50000"/>
                </a:spcBef>
              </a:pPr>
              <a:r>
                <a:rPr lang="en-US" sz="2400" b="1">
                  <a:solidFill>
                    <a:schemeClr val="bg1"/>
                  </a:solidFill>
                  <a:effectLst>
                    <a:outerShdw blurRad="38100" dist="38100" dir="2700000" algn="tl">
                      <a:srgbClr val="000000"/>
                    </a:outerShdw>
                  </a:effectLst>
                  <a:latin typeface="Century Gothic" pitchFamily="34" charset="0"/>
                </a:rPr>
                <a:t>RMI – The RISK MANAGEMENT INDEX was developed</a:t>
              </a:r>
            </a:p>
          </p:txBody>
        </p:sp>
        <p:sp>
          <p:nvSpPr>
            <p:cNvPr id="122886" name="Text Box 6"/>
            <p:cNvSpPr txBox="1">
              <a:spLocks noChangeArrowheads="1"/>
            </p:cNvSpPr>
            <p:nvPr/>
          </p:nvSpPr>
          <p:spPr bwMode="auto">
            <a:xfrm>
              <a:off x="22" y="119"/>
              <a:ext cx="5738" cy="288"/>
            </a:xfrm>
            <a:prstGeom prst="rect">
              <a:avLst/>
            </a:prstGeom>
            <a:solidFill>
              <a:schemeClr val="accent2"/>
            </a:solidFill>
            <a:ln w="9525">
              <a:noFill/>
              <a:miter lim="800000"/>
              <a:headEnd/>
              <a:tailEnd/>
            </a:ln>
            <a:effectLst/>
          </p:spPr>
          <p:txBody>
            <a:bodyPr>
              <a:spAutoFit/>
            </a:bodyPr>
            <a:lstStyle/>
            <a:p>
              <a:pPr algn="l">
                <a:spcBef>
                  <a:spcPct val="50000"/>
                </a:spcBef>
              </a:pPr>
              <a:r>
                <a:rPr lang="en-US" sz="2400" b="1">
                  <a:solidFill>
                    <a:schemeClr val="bg1"/>
                  </a:solidFill>
                  <a:effectLst>
                    <a:outerShdw blurRad="38100" dist="38100" dir="2700000" algn="tl">
                      <a:srgbClr val="000000"/>
                    </a:outerShdw>
                  </a:effectLst>
                  <a:latin typeface="Century Gothic" pitchFamily="34" charset="0"/>
                </a:rPr>
                <a:t>PVI – The PREVALENT VULNERABILITY INDEX was calculated</a:t>
              </a:r>
            </a:p>
          </p:txBody>
        </p:sp>
        <p:sp>
          <p:nvSpPr>
            <p:cNvPr id="122887" name="Text Box 7"/>
            <p:cNvSpPr txBox="1">
              <a:spLocks noChangeArrowheads="1"/>
            </p:cNvSpPr>
            <p:nvPr/>
          </p:nvSpPr>
          <p:spPr bwMode="auto">
            <a:xfrm>
              <a:off x="0" y="3895"/>
              <a:ext cx="2971" cy="442"/>
            </a:xfrm>
            <a:prstGeom prst="rect">
              <a:avLst/>
            </a:prstGeom>
            <a:solidFill>
              <a:schemeClr val="accent2"/>
            </a:solidFill>
            <a:ln w="9525">
              <a:noFill/>
              <a:miter lim="800000"/>
              <a:headEnd/>
              <a:tailEnd/>
            </a:ln>
            <a:effectLst/>
          </p:spPr>
          <p:txBody>
            <a:bodyPr>
              <a:spAutoFit/>
            </a:bodyPr>
            <a:lstStyle/>
            <a:p>
              <a:pPr algn="l">
                <a:spcBef>
                  <a:spcPct val="50000"/>
                </a:spcBef>
              </a:pPr>
              <a:r>
                <a:rPr lang="en-US" sz="2000" b="1">
                  <a:solidFill>
                    <a:schemeClr val="bg1"/>
                  </a:solidFill>
                  <a:effectLst>
                    <a:outerShdw blurRad="38100" dist="38100" dir="2700000" algn="tl">
                      <a:srgbClr val="000000"/>
                    </a:outerShdw>
                  </a:effectLst>
                  <a:latin typeface="Century Gothic" pitchFamily="34" charset="0"/>
                </a:rPr>
                <a:t>Applicability for urban risk estimation is evidenced.</a:t>
              </a: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289" name="Group 681"/>
          <p:cNvGrpSpPr>
            <a:grpSpLocks/>
          </p:cNvGrpSpPr>
          <p:nvPr/>
        </p:nvGrpSpPr>
        <p:grpSpPr bwMode="auto">
          <a:xfrm>
            <a:off x="0" y="115888"/>
            <a:ext cx="9251950" cy="6769100"/>
            <a:chOff x="0" y="73"/>
            <a:chExt cx="5828" cy="4264"/>
          </a:xfrm>
        </p:grpSpPr>
        <p:sp>
          <p:nvSpPr>
            <p:cNvPr id="68621" name="AutoShape 13"/>
            <p:cNvSpPr>
              <a:spLocks noChangeArrowheads="1"/>
            </p:cNvSpPr>
            <p:nvPr/>
          </p:nvSpPr>
          <p:spPr bwMode="auto">
            <a:xfrm>
              <a:off x="1883" y="73"/>
              <a:ext cx="3855" cy="652"/>
            </a:xfrm>
            <a:prstGeom prst="flowChartDocument">
              <a:avLst/>
            </a:prstGeom>
            <a:gradFill rotWithShape="1">
              <a:gsLst>
                <a:gs pos="0">
                  <a:srgbClr val="3399FF"/>
                </a:gs>
                <a:gs pos="50000">
                  <a:srgbClr val="3399FF">
                    <a:gamma/>
                    <a:shade val="46275"/>
                    <a:invGamma/>
                  </a:srgbClr>
                </a:gs>
                <a:gs pos="100000">
                  <a:srgbClr val="3399FF"/>
                </a:gs>
              </a:gsLst>
              <a:lin ang="5400000" scaled="1"/>
            </a:gradFill>
            <a:ln w="9525">
              <a:solidFill>
                <a:schemeClr val="tx1"/>
              </a:solidFill>
              <a:miter lim="800000"/>
              <a:headEnd/>
              <a:tailEnd/>
            </a:ln>
            <a:effectLst/>
          </p:spPr>
          <p:txBody>
            <a:bodyPr wrap="none" anchor="ctr"/>
            <a:lstStyle/>
            <a:p>
              <a:endParaRPr lang="en-US"/>
            </a:p>
          </p:txBody>
        </p:sp>
        <p:sp>
          <p:nvSpPr>
            <p:cNvPr id="68622" name="Rectangle 14"/>
            <p:cNvSpPr>
              <a:spLocks noChangeArrowheads="1"/>
            </p:cNvSpPr>
            <p:nvPr/>
          </p:nvSpPr>
          <p:spPr bwMode="auto">
            <a:xfrm>
              <a:off x="1963" y="110"/>
              <a:ext cx="3736" cy="1172"/>
            </a:xfrm>
            <a:prstGeom prst="rect">
              <a:avLst/>
            </a:prstGeom>
            <a:noFill/>
            <a:ln w="9525">
              <a:noFill/>
              <a:miter lim="800000"/>
              <a:headEnd/>
              <a:tailEnd/>
            </a:ln>
            <a:effectLst/>
          </p:spPr>
          <p:txBody>
            <a:bodyPr>
              <a:spAutoFit/>
            </a:bodyPr>
            <a:lstStyle/>
            <a:p>
              <a:pPr algn="l" eaLnBrk="0" hangingPunct="0"/>
              <a:r>
                <a:rPr lang="en-US" sz="2200" b="1">
                  <a:solidFill>
                    <a:schemeClr val="bg1"/>
                  </a:solidFill>
                  <a:effectLst>
                    <a:outerShdw blurRad="38100" dist="38100" dir="2700000" algn="tl">
                      <a:srgbClr val="000000"/>
                    </a:outerShdw>
                  </a:effectLst>
                  <a:latin typeface="Century Gothic" pitchFamily="34" charset="0"/>
                </a:rPr>
                <a:t>CONCERNING AWARENESS AT LOCAL LEVEL</a:t>
              </a:r>
              <a:endParaRPr lang="es-ES">
                <a:solidFill>
                  <a:schemeClr val="bg1"/>
                </a:solidFill>
                <a:effectLst>
                  <a:outerShdw blurRad="38100" dist="38100" dir="2700000" algn="tl">
                    <a:srgbClr val="000000"/>
                  </a:outerShdw>
                </a:effectLst>
                <a:latin typeface="Century Gothic" pitchFamily="34" charset="0"/>
              </a:endParaRPr>
            </a:p>
            <a:p>
              <a:pPr algn="l" eaLnBrk="0" hangingPunct="0"/>
              <a:endParaRPr lang="es-AR">
                <a:solidFill>
                  <a:schemeClr val="bg1"/>
                </a:solidFill>
                <a:effectLst>
                  <a:outerShdw blurRad="38100" dist="38100" dir="2700000" algn="tl">
                    <a:srgbClr val="000000"/>
                  </a:outerShdw>
                </a:effectLst>
                <a:latin typeface="Century Gothic" pitchFamily="34" charset="0"/>
              </a:endParaRPr>
            </a:p>
            <a:p>
              <a:pPr algn="l" eaLnBrk="0" hangingPunct="0">
                <a:buFontTx/>
                <a:buChar char="•"/>
              </a:pPr>
              <a:r>
                <a:rPr lang="es-AR">
                  <a:solidFill>
                    <a:schemeClr val="bg1"/>
                  </a:solidFill>
                  <a:effectLst>
                    <a:outerShdw blurRad="38100" dist="38100" dir="2700000" algn="tl">
                      <a:srgbClr val="000000"/>
                    </a:outerShdw>
                  </a:effectLst>
                  <a:latin typeface="Century Gothic" pitchFamily="34" charset="0"/>
                </a:rPr>
                <a:t>	</a:t>
              </a:r>
              <a:endParaRPr lang="es-AR" sz="2000" b="1">
                <a:solidFill>
                  <a:schemeClr val="bg1"/>
                </a:solidFill>
                <a:effectLst>
                  <a:outerShdw blurRad="38100" dist="38100" dir="2700000" algn="tl">
                    <a:srgbClr val="000000"/>
                  </a:outerShdw>
                </a:effectLst>
                <a:latin typeface="Century Gothic" pitchFamily="34" charset="0"/>
              </a:endParaRPr>
            </a:p>
            <a:p>
              <a:pPr algn="l" eaLnBrk="0" hangingPunct="0"/>
              <a:endParaRPr lang="es-AR" b="1">
                <a:solidFill>
                  <a:schemeClr val="bg1"/>
                </a:solidFill>
                <a:effectLst>
                  <a:outerShdw blurRad="38100" dist="38100" dir="2700000" algn="tl">
                    <a:srgbClr val="000000"/>
                  </a:outerShdw>
                </a:effectLst>
                <a:latin typeface="Century Gothic" pitchFamily="34" charset="0"/>
              </a:endParaRPr>
            </a:p>
            <a:p>
              <a:pPr algn="l" eaLnBrk="0" hangingPunct="0"/>
              <a:r>
                <a:rPr lang="es-AR">
                  <a:solidFill>
                    <a:schemeClr val="bg1"/>
                  </a:solidFill>
                  <a:effectLst>
                    <a:outerShdw blurRad="38100" dist="38100" dir="2700000" algn="tl">
                      <a:srgbClr val="000000"/>
                    </a:outerShdw>
                  </a:effectLst>
                </a:rPr>
                <a:t>	</a:t>
              </a:r>
              <a:endParaRPr lang="es-ES_tradnl">
                <a:solidFill>
                  <a:schemeClr val="bg1"/>
                </a:solidFill>
                <a:effectLst>
                  <a:outerShdw blurRad="38100" dist="38100" dir="2700000" algn="tl">
                    <a:srgbClr val="000000"/>
                  </a:outerShdw>
                </a:effectLst>
              </a:endParaRPr>
            </a:p>
          </p:txBody>
        </p:sp>
        <p:sp>
          <p:nvSpPr>
            <p:cNvPr id="68623" name="AutoShape 15"/>
            <p:cNvSpPr>
              <a:spLocks noChangeArrowheads="1"/>
            </p:cNvSpPr>
            <p:nvPr/>
          </p:nvSpPr>
          <p:spPr bwMode="auto">
            <a:xfrm>
              <a:off x="3484" y="533"/>
              <a:ext cx="466" cy="385"/>
            </a:xfrm>
            <a:prstGeom prst="downArrow">
              <a:avLst>
                <a:gd name="adj1" fmla="val 50000"/>
                <a:gd name="adj2" fmla="val 25000"/>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68624" name="Text Box 16"/>
            <p:cNvSpPr txBox="1">
              <a:spLocks noChangeArrowheads="1"/>
            </p:cNvSpPr>
            <p:nvPr/>
          </p:nvSpPr>
          <p:spPr bwMode="auto">
            <a:xfrm>
              <a:off x="2122" y="1032"/>
              <a:ext cx="3219" cy="633"/>
            </a:xfrm>
            <a:prstGeom prst="rect">
              <a:avLst/>
            </a:prstGeom>
            <a:solidFill>
              <a:srgbClr val="CCECFF"/>
            </a:solidFill>
            <a:ln w="9525">
              <a:noFill/>
              <a:miter lim="800000"/>
              <a:headEnd/>
              <a:tailEnd/>
            </a:ln>
            <a:effectLst/>
          </p:spPr>
          <p:txBody>
            <a:bodyPr>
              <a:spAutoFit/>
            </a:bodyPr>
            <a:lstStyle/>
            <a:p>
              <a:pPr>
                <a:spcBef>
                  <a:spcPct val="50000"/>
                </a:spcBef>
              </a:pPr>
              <a:r>
                <a:rPr lang="es-AR" sz="2400" b="1">
                  <a:solidFill>
                    <a:schemeClr val="accent2"/>
                  </a:solidFill>
                  <a:effectLst>
                    <a:outerShdw blurRad="38100" dist="38100" dir="2700000" algn="tl">
                      <a:srgbClr val="000000"/>
                    </a:outerShdw>
                  </a:effectLst>
                </a:rPr>
                <a:t>EXTERNAL DEVELOPMENT</a:t>
              </a:r>
            </a:p>
            <a:p>
              <a:pPr>
                <a:spcBef>
                  <a:spcPct val="50000"/>
                </a:spcBef>
              </a:pPr>
              <a:r>
                <a:rPr lang="es-AR" sz="2400" b="1">
                  <a:solidFill>
                    <a:schemeClr val="accent2"/>
                  </a:solidFill>
                  <a:effectLst>
                    <a:outerShdw blurRad="38100" dist="38100" dir="2700000" algn="tl">
                      <a:srgbClr val="000000"/>
                    </a:outerShdw>
                  </a:effectLst>
                </a:rPr>
                <a:t>TRAINING AT LOCAL LEVEL</a:t>
              </a:r>
              <a:endParaRPr lang="es-ES" sz="2400" b="1">
                <a:solidFill>
                  <a:schemeClr val="accent2"/>
                </a:solidFill>
                <a:effectLst>
                  <a:outerShdw blurRad="38100" dist="38100" dir="2700000" algn="tl">
                    <a:srgbClr val="000000"/>
                  </a:outerShdw>
                </a:effectLst>
              </a:endParaRPr>
            </a:p>
          </p:txBody>
        </p:sp>
        <p:sp>
          <p:nvSpPr>
            <p:cNvPr id="68625" name="Text Box 17"/>
            <p:cNvSpPr txBox="1">
              <a:spLocks noChangeArrowheads="1"/>
            </p:cNvSpPr>
            <p:nvPr/>
          </p:nvSpPr>
          <p:spPr bwMode="auto">
            <a:xfrm>
              <a:off x="0" y="119"/>
              <a:ext cx="1701" cy="3858"/>
            </a:xfrm>
            <a:prstGeom prst="rect">
              <a:avLst/>
            </a:prstGeom>
            <a:solidFill>
              <a:srgbClr val="0033CC"/>
            </a:solidFill>
            <a:ln w="9525">
              <a:noFill/>
              <a:miter lim="800000"/>
              <a:headEnd/>
              <a:tailEnd/>
            </a:ln>
            <a:effectLst/>
          </p:spPr>
          <p:txBody>
            <a:bodyPr lIns="54000" rIns="54000">
              <a:spAutoFit/>
            </a:bodyPr>
            <a:lstStyle/>
            <a:p>
              <a:pPr algn="l">
                <a:spcBef>
                  <a:spcPct val="50000"/>
                </a:spcBef>
              </a:pPr>
              <a:r>
                <a:rPr lang="en-US" sz="2400" b="1">
                  <a:solidFill>
                    <a:schemeClr val="bg1"/>
                  </a:solidFill>
                  <a:effectLst>
                    <a:outerShdw blurRad="38100" dist="38100" dir="2700000" algn="tl">
                      <a:srgbClr val="000000"/>
                    </a:outerShdw>
                  </a:effectLst>
                  <a:latin typeface="Century Gothic" pitchFamily="34" charset="0"/>
                </a:rPr>
                <a:t>TO FACILITATE IMPLEMENTATION AT LOCAL LEVEL…</a:t>
              </a:r>
              <a:endParaRPr lang="es-AR" sz="2400" b="1">
                <a:solidFill>
                  <a:schemeClr val="bg1"/>
                </a:solidFill>
                <a:effectLst>
                  <a:outerShdw blurRad="38100" dist="38100" dir="2700000" algn="tl">
                    <a:srgbClr val="000000"/>
                  </a:outerShdw>
                </a:effectLst>
                <a:latin typeface="Century Gothic" pitchFamily="34" charset="0"/>
              </a:endParaRPr>
            </a:p>
            <a:p>
              <a:pPr algn="l">
                <a:spcBef>
                  <a:spcPct val="50000"/>
                </a:spcBef>
              </a:pPr>
              <a:endParaRPr lang="es-AR" sz="2000" b="1">
                <a:solidFill>
                  <a:schemeClr val="bg1"/>
                </a:solidFill>
                <a:effectLst>
                  <a:outerShdw blurRad="38100" dist="38100" dir="2700000" algn="tl">
                    <a:srgbClr val="000000"/>
                  </a:outerShdw>
                </a:effectLst>
                <a:latin typeface="Century Gothic" pitchFamily="34" charset="0"/>
              </a:endParaRPr>
            </a:p>
            <a:p>
              <a:pPr algn="l">
                <a:spcBef>
                  <a:spcPct val="50000"/>
                </a:spcBef>
              </a:pPr>
              <a:endParaRPr lang="es-AR" sz="2000" b="1">
                <a:solidFill>
                  <a:schemeClr val="bg1"/>
                </a:solidFill>
                <a:effectLst>
                  <a:outerShdw blurRad="38100" dist="38100" dir="2700000" algn="tl">
                    <a:srgbClr val="000000"/>
                  </a:outerShdw>
                </a:effectLst>
                <a:latin typeface="Century Gothic" pitchFamily="34" charset="0"/>
              </a:endParaRPr>
            </a:p>
            <a:p>
              <a:pPr algn="l">
                <a:spcBef>
                  <a:spcPct val="50000"/>
                </a:spcBef>
              </a:pPr>
              <a:endParaRPr lang="es-AR" sz="2000" b="1">
                <a:solidFill>
                  <a:schemeClr val="bg1"/>
                </a:solidFill>
                <a:effectLst>
                  <a:outerShdw blurRad="38100" dist="38100" dir="2700000" algn="tl">
                    <a:srgbClr val="000000"/>
                  </a:outerShdw>
                </a:effectLst>
                <a:latin typeface="Century Gothic" pitchFamily="34" charset="0"/>
              </a:endParaRPr>
            </a:p>
            <a:p>
              <a:pPr algn="l">
                <a:spcBef>
                  <a:spcPct val="50000"/>
                </a:spcBef>
              </a:pPr>
              <a:endParaRPr lang="es-AR" sz="2000" b="1">
                <a:solidFill>
                  <a:schemeClr val="bg1"/>
                </a:solidFill>
                <a:effectLst>
                  <a:outerShdw blurRad="38100" dist="38100" dir="2700000" algn="tl">
                    <a:srgbClr val="000000"/>
                  </a:outerShdw>
                </a:effectLst>
                <a:latin typeface="Century Gothic" pitchFamily="34" charset="0"/>
              </a:endParaRPr>
            </a:p>
            <a:p>
              <a:pPr algn="l">
                <a:spcBef>
                  <a:spcPct val="50000"/>
                </a:spcBef>
              </a:pPr>
              <a:endParaRPr lang="es-AR" sz="2000" b="1">
                <a:solidFill>
                  <a:schemeClr val="bg1"/>
                </a:solidFill>
                <a:effectLst>
                  <a:outerShdw blurRad="38100" dist="38100" dir="2700000" algn="tl">
                    <a:srgbClr val="000000"/>
                  </a:outerShdw>
                </a:effectLst>
                <a:latin typeface="Century Gothic" pitchFamily="34" charset="0"/>
              </a:endParaRPr>
            </a:p>
            <a:p>
              <a:pPr algn="l">
                <a:spcBef>
                  <a:spcPct val="50000"/>
                </a:spcBef>
              </a:pPr>
              <a:endParaRPr lang="es-AR" sz="2000" b="1">
                <a:solidFill>
                  <a:schemeClr val="bg1"/>
                </a:solidFill>
                <a:effectLst>
                  <a:outerShdw blurRad="38100" dist="38100" dir="2700000" algn="tl">
                    <a:srgbClr val="000000"/>
                  </a:outerShdw>
                </a:effectLst>
                <a:latin typeface="Century Gothic" pitchFamily="34" charset="0"/>
              </a:endParaRPr>
            </a:p>
            <a:p>
              <a:pPr algn="l">
                <a:spcBef>
                  <a:spcPct val="50000"/>
                </a:spcBef>
              </a:pPr>
              <a:endParaRPr lang="es-AR" sz="2000" b="1">
                <a:solidFill>
                  <a:schemeClr val="bg1"/>
                </a:solidFill>
                <a:effectLst>
                  <a:outerShdw blurRad="38100" dist="38100" dir="2700000" algn="tl">
                    <a:srgbClr val="000000"/>
                  </a:outerShdw>
                </a:effectLst>
                <a:latin typeface="Century Gothic" pitchFamily="34" charset="0"/>
              </a:endParaRPr>
            </a:p>
            <a:p>
              <a:pPr algn="l">
                <a:spcBef>
                  <a:spcPct val="50000"/>
                </a:spcBef>
              </a:pPr>
              <a:endParaRPr lang="es-AR" sz="2000" b="1">
                <a:solidFill>
                  <a:schemeClr val="bg1"/>
                </a:solidFill>
                <a:effectLst>
                  <a:outerShdw blurRad="38100" dist="38100" dir="2700000" algn="tl">
                    <a:srgbClr val="000000"/>
                  </a:outerShdw>
                </a:effectLst>
                <a:latin typeface="Century Gothic" pitchFamily="34" charset="0"/>
              </a:endParaRPr>
            </a:p>
            <a:p>
              <a:pPr>
                <a:spcBef>
                  <a:spcPct val="50000"/>
                </a:spcBef>
              </a:pPr>
              <a:endParaRPr lang="es-AR" sz="2000">
                <a:effectLst>
                  <a:outerShdw blurRad="38100" dist="38100" dir="2700000" algn="tl">
                    <a:srgbClr val="FFFFFF"/>
                  </a:outerShdw>
                </a:effectLst>
              </a:endParaRPr>
            </a:p>
            <a:p>
              <a:pPr>
                <a:spcBef>
                  <a:spcPct val="50000"/>
                </a:spcBef>
              </a:pPr>
              <a:endParaRPr lang="es-ES" sz="2000">
                <a:effectLst>
                  <a:outerShdw blurRad="38100" dist="38100" dir="2700000" algn="tl">
                    <a:srgbClr val="FFFFFF"/>
                  </a:outerShdw>
                </a:effectLst>
              </a:endParaRPr>
            </a:p>
          </p:txBody>
        </p:sp>
        <p:sp>
          <p:nvSpPr>
            <p:cNvPr id="68626" name="AutoShape 18"/>
            <p:cNvSpPr>
              <a:spLocks noChangeAspect="1" noChangeArrowheads="1" noTextEdit="1"/>
            </p:cNvSpPr>
            <p:nvPr/>
          </p:nvSpPr>
          <p:spPr bwMode="auto">
            <a:xfrm>
              <a:off x="1809" y="1954"/>
              <a:ext cx="4019" cy="2383"/>
            </a:xfrm>
            <a:prstGeom prst="rect">
              <a:avLst/>
            </a:prstGeom>
            <a:noFill/>
            <a:ln w="9525">
              <a:noFill/>
              <a:miter lim="800000"/>
              <a:headEnd/>
              <a:tailEnd/>
            </a:ln>
          </p:spPr>
          <p:txBody>
            <a:bodyPr/>
            <a:lstStyle/>
            <a:p>
              <a:endParaRPr lang="en-US"/>
            </a:p>
          </p:txBody>
        </p:sp>
        <p:sp>
          <p:nvSpPr>
            <p:cNvPr id="69262" name="Rectangle 654"/>
            <p:cNvSpPr>
              <a:spLocks noChangeArrowheads="1"/>
            </p:cNvSpPr>
            <p:nvPr/>
          </p:nvSpPr>
          <p:spPr bwMode="auto">
            <a:xfrm>
              <a:off x="1849" y="2012"/>
              <a:ext cx="169" cy="2189"/>
            </a:xfrm>
            <a:prstGeom prst="rect">
              <a:avLst/>
            </a:prstGeom>
            <a:solidFill>
              <a:srgbClr val="CCECFF"/>
            </a:solidFill>
            <a:ln w="9525">
              <a:noFill/>
              <a:miter lim="800000"/>
              <a:headEnd/>
              <a:tailEnd/>
            </a:ln>
          </p:spPr>
          <p:txBody>
            <a:bodyPr lIns="54000" rIns="54000"/>
            <a:lstStyle/>
            <a:p>
              <a:pPr>
                <a:lnSpc>
                  <a:spcPct val="90000"/>
                </a:lnSpc>
              </a:pPr>
              <a:r>
                <a:rPr lang="es-ES" sz="1900" b="1">
                  <a:solidFill>
                    <a:srgbClr val="0033CC"/>
                  </a:solidFill>
                  <a:effectLst>
                    <a:outerShdw blurRad="38100" dist="38100" dir="2700000" algn="tl">
                      <a:srgbClr val="000000"/>
                    </a:outerShdw>
                  </a:effectLst>
                  <a:latin typeface="Century Gothic" pitchFamily="34" charset="0"/>
                </a:rPr>
                <a:t>CUSTOMIZAT ION</a:t>
              </a:r>
            </a:p>
          </p:txBody>
        </p:sp>
        <p:grpSp>
          <p:nvGrpSpPr>
            <p:cNvPr id="69288" name="Group 680"/>
            <p:cNvGrpSpPr>
              <a:grpSpLocks/>
            </p:cNvGrpSpPr>
            <p:nvPr/>
          </p:nvGrpSpPr>
          <p:grpSpPr bwMode="auto">
            <a:xfrm>
              <a:off x="2093" y="1954"/>
              <a:ext cx="3687" cy="2383"/>
              <a:chOff x="2093" y="1954"/>
              <a:chExt cx="3687" cy="2383"/>
            </a:xfrm>
          </p:grpSpPr>
          <p:grpSp>
            <p:nvGrpSpPr>
              <p:cNvPr id="68828" name="Group 220"/>
              <p:cNvGrpSpPr>
                <a:grpSpLocks/>
              </p:cNvGrpSpPr>
              <p:nvPr/>
            </p:nvGrpSpPr>
            <p:grpSpPr bwMode="auto">
              <a:xfrm>
                <a:off x="2093" y="1968"/>
                <a:ext cx="3687" cy="2369"/>
                <a:chOff x="2093" y="1954"/>
                <a:chExt cx="3687" cy="2369"/>
              </a:xfrm>
            </p:grpSpPr>
            <p:sp>
              <p:nvSpPr>
                <p:cNvPr id="68628" name="Rectangle 20"/>
                <p:cNvSpPr>
                  <a:spLocks noChangeArrowheads="1"/>
                </p:cNvSpPr>
                <p:nvPr/>
              </p:nvSpPr>
              <p:spPr bwMode="auto">
                <a:xfrm>
                  <a:off x="2093" y="1954"/>
                  <a:ext cx="3687" cy="67"/>
                </a:xfrm>
                <a:prstGeom prst="rect">
                  <a:avLst/>
                </a:prstGeom>
                <a:solidFill>
                  <a:srgbClr val="9999FF"/>
                </a:solidFill>
                <a:ln w="9525">
                  <a:noFill/>
                  <a:miter lim="800000"/>
                  <a:headEnd/>
                  <a:tailEnd/>
                </a:ln>
              </p:spPr>
              <p:txBody>
                <a:bodyPr/>
                <a:lstStyle/>
                <a:p>
                  <a:endParaRPr lang="en-US"/>
                </a:p>
              </p:txBody>
            </p:sp>
            <p:sp>
              <p:nvSpPr>
                <p:cNvPr id="68629" name="Rectangle 21"/>
                <p:cNvSpPr>
                  <a:spLocks noChangeArrowheads="1"/>
                </p:cNvSpPr>
                <p:nvPr/>
              </p:nvSpPr>
              <p:spPr bwMode="auto">
                <a:xfrm>
                  <a:off x="2093" y="2021"/>
                  <a:ext cx="3687" cy="58"/>
                </a:xfrm>
                <a:prstGeom prst="rect">
                  <a:avLst/>
                </a:prstGeom>
                <a:solidFill>
                  <a:srgbClr val="9898FD"/>
                </a:solidFill>
                <a:ln w="9525">
                  <a:noFill/>
                  <a:miter lim="800000"/>
                  <a:headEnd/>
                  <a:tailEnd/>
                </a:ln>
              </p:spPr>
              <p:txBody>
                <a:bodyPr/>
                <a:lstStyle/>
                <a:p>
                  <a:endParaRPr lang="en-US"/>
                </a:p>
              </p:txBody>
            </p:sp>
            <p:sp>
              <p:nvSpPr>
                <p:cNvPr id="68630" name="Rectangle 22"/>
                <p:cNvSpPr>
                  <a:spLocks noChangeArrowheads="1"/>
                </p:cNvSpPr>
                <p:nvPr/>
              </p:nvSpPr>
              <p:spPr bwMode="auto">
                <a:xfrm>
                  <a:off x="2093" y="2079"/>
                  <a:ext cx="3687" cy="48"/>
                </a:xfrm>
                <a:prstGeom prst="rect">
                  <a:avLst/>
                </a:prstGeom>
                <a:solidFill>
                  <a:srgbClr val="9797FB"/>
                </a:solidFill>
                <a:ln w="9525">
                  <a:noFill/>
                  <a:miter lim="800000"/>
                  <a:headEnd/>
                  <a:tailEnd/>
                </a:ln>
              </p:spPr>
              <p:txBody>
                <a:bodyPr/>
                <a:lstStyle/>
                <a:p>
                  <a:endParaRPr lang="en-US"/>
                </a:p>
              </p:txBody>
            </p:sp>
            <p:sp>
              <p:nvSpPr>
                <p:cNvPr id="68631" name="Rectangle 23"/>
                <p:cNvSpPr>
                  <a:spLocks noChangeArrowheads="1"/>
                </p:cNvSpPr>
                <p:nvPr/>
              </p:nvSpPr>
              <p:spPr bwMode="auto">
                <a:xfrm>
                  <a:off x="2093" y="2127"/>
                  <a:ext cx="3687" cy="34"/>
                </a:xfrm>
                <a:prstGeom prst="rect">
                  <a:avLst/>
                </a:prstGeom>
                <a:solidFill>
                  <a:srgbClr val="9595F9"/>
                </a:solidFill>
                <a:ln w="9525">
                  <a:noFill/>
                  <a:miter lim="800000"/>
                  <a:headEnd/>
                  <a:tailEnd/>
                </a:ln>
              </p:spPr>
              <p:txBody>
                <a:bodyPr/>
                <a:lstStyle/>
                <a:p>
                  <a:endParaRPr lang="en-US"/>
                </a:p>
              </p:txBody>
            </p:sp>
            <p:sp>
              <p:nvSpPr>
                <p:cNvPr id="68632" name="Rectangle 24"/>
                <p:cNvSpPr>
                  <a:spLocks noChangeArrowheads="1"/>
                </p:cNvSpPr>
                <p:nvPr/>
              </p:nvSpPr>
              <p:spPr bwMode="auto">
                <a:xfrm>
                  <a:off x="2093" y="2161"/>
                  <a:ext cx="3687" cy="29"/>
                </a:xfrm>
                <a:prstGeom prst="rect">
                  <a:avLst/>
                </a:prstGeom>
                <a:solidFill>
                  <a:srgbClr val="9494F7"/>
                </a:solidFill>
                <a:ln w="9525">
                  <a:noFill/>
                  <a:miter lim="800000"/>
                  <a:headEnd/>
                  <a:tailEnd/>
                </a:ln>
              </p:spPr>
              <p:txBody>
                <a:bodyPr/>
                <a:lstStyle/>
                <a:p>
                  <a:endParaRPr lang="en-US"/>
                </a:p>
              </p:txBody>
            </p:sp>
            <p:sp>
              <p:nvSpPr>
                <p:cNvPr id="68633" name="Rectangle 25"/>
                <p:cNvSpPr>
                  <a:spLocks noChangeArrowheads="1"/>
                </p:cNvSpPr>
                <p:nvPr/>
              </p:nvSpPr>
              <p:spPr bwMode="auto">
                <a:xfrm>
                  <a:off x="2093" y="2190"/>
                  <a:ext cx="3687" cy="29"/>
                </a:xfrm>
                <a:prstGeom prst="rect">
                  <a:avLst/>
                </a:prstGeom>
                <a:solidFill>
                  <a:srgbClr val="9393F5"/>
                </a:solidFill>
                <a:ln w="9525">
                  <a:noFill/>
                  <a:miter lim="800000"/>
                  <a:headEnd/>
                  <a:tailEnd/>
                </a:ln>
              </p:spPr>
              <p:txBody>
                <a:bodyPr/>
                <a:lstStyle/>
                <a:p>
                  <a:endParaRPr lang="en-US"/>
                </a:p>
              </p:txBody>
            </p:sp>
            <p:sp>
              <p:nvSpPr>
                <p:cNvPr id="68634" name="Rectangle 26"/>
                <p:cNvSpPr>
                  <a:spLocks noChangeArrowheads="1"/>
                </p:cNvSpPr>
                <p:nvPr/>
              </p:nvSpPr>
              <p:spPr bwMode="auto">
                <a:xfrm>
                  <a:off x="2093" y="2219"/>
                  <a:ext cx="3687" cy="24"/>
                </a:xfrm>
                <a:prstGeom prst="rect">
                  <a:avLst/>
                </a:prstGeom>
                <a:solidFill>
                  <a:srgbClr val="9292F3"/>
                </a:solidFill>
                <a:ln w="9525">
                  <a:noFill/>
                  <a:miter lim="800000"/>
                  <a:headEnd/>
                  <a:tailEnd/>
                </a:ln>
              </p:spPr>
              <p:txBody>
                <a:bodyPr/>
                <a:lstStyle/>
                <a:p>
                  <a:endParaRPr lang="en-US"/>
                </a:p>
              </p:txBody>
            </p:sp>
            <p:sp>
              <p:nvSpPr>
                <p:cNvPr id="68635" name="Rectangle 27"/>
                <p:cNvSpPr>
                  <a:spLocks noChangeArrowheads="1"/>
                </p:cNvSpPr>
                <p:nvPr/>
              </p:nvSpPr>
              <p:spPr bwMode="auto">
                <a:xfrm>
                  <a:off x="2093" y="2243"/>
                  <a:ext cx="3687" cy="19"/>
                </a:xfrm>
                <a:prstGeom prst="rect">
                  <a:avLst/>
                </a:prstGeom>
                <a:solidFill>
                  <a:srgbClr val="9191F1"/>
                </a:solidFill>
                <a:ln w="9525">
                  <a:noFill/>
                  <a:miter lim="800000"/>
                  <a:headEnd/>
                  <a:tailEnd/>
                </a:ln>
              </p:spPr>
              <p:txBody>
                <a:bodyPr/>
                <a:lstStyle/>
                <a:p>
                  <a:endParaRPr lang="en-US"/>
                </a:p>
              </p:txBody>
            </p:sp>
            <p:sp>
              <p:nvSpPr>
                <p:cNvPr id="68636" name="Rectangle 28"/>
                <p:cNvSpPr>
                  <a:spLocks noChangeArrowheads="1"/>
                </p:cNvSpPr>
                <p:nvPr/>
              </p:nvSpPr>
              <p:spPr bwMode="auto">
                <a:xfrm>
                  <a:off x="2093" y="2262"/>
                  <a:ext cx="3687" cy="29"/>
                </a:xfrm>
                <a:prstGeom prst="rect">
                  <a:avLst/>
                </a:prstGeom>
                <a:solidFill>
                  <a:srgbClr val="9090EF"/>
                </a:solidFill>
                <a:ln w="9525">
                  <a:noFill/>
                  <a:miter lim="800000"/>
                  <a:headEnd/>
                  <a:tailEnd/>
                </a:ln>
              </p:spPr>
              <p:txBody>
                <a:bodyPr/>
                <a:lstStyle/>
                <a:p>
                  <a:endParaRPr lang="en-US"/>
                </a:p>
              </p:txBody>
            </p:sp>
            <p:sp>
              <p:nvSpPr>
                <p:cNvPr id="68637" name="Rectangle 29"/>
                <p:cNvSpPr>
                  <a:spLocks noChangeArrowheads="1"/>
                </p:cNvSpPr>
                <p:nvPr/>
              </p:nvSpPr>
              <p:spPr bwMode="auto">
                <a:xfrm>
                  <a:off x="2093" y="2291"/>
                  <a:ext cx="3687" cy="19"/>
                </a:xfrm>
                <a:prstGeom prst="rect">
                  <a:avLst/>
                </a:prstGeom>
                <a:solidFill>
                  <a:srgbClr val="8E8EED"/>
                </a:solidFill>
                <a:ln w="9525">
                  <a:noFill/>
                  <a:miter lim="800000"/>
                  <a:headEnd/>
                  <a:tailEnd/>
                </a:ln>
              </p:spPr>
              <p:txBody>
                <a:bodyPr/>
                <a:lstStyle/>
                <a:p>
                  <a:endParaRPr lang="en-US"/>
                </a:p>
              </p:txBody>
            </p:sp>
            <p:sp>
              <p:nvSpPr>
                <p:cNvPr id="68638" name="Rectangle 30"/>
                <p:cNvSpPr>
                  <a:spLocks noChangeArrowheads="1"/>
                </p:cNvSpPr>
                <p:nvPr/>
              </p:nvSpPr>
              <p:spPr bwMode="auto">
                <a:xfrm>
                  <a:off x="2093" y="2310"/>
                  <a:ext cx="3687" cy="20"/>
                </a:xfrm>
                <a:prstGeom prst="rect">
                  <a:avLst/>
                </a:prstGeom>
                <a:solidFill>
                  <a:srgbClr val="8D8DEB"/>
                </a:solidFill>
                <a:ln w="9525">
                  <a:noFill/>
                  <a:miter lim="800000"/>
                  <a:headEnd/>
                  <a:tailEnd/>
                </a:ln>
              </p:spPr>
              <p:txBody>
                <a:bodyPr/>
                <a:lstStyle/>
                <a:p>
                  <a:endParaRPr lang="en-US"/>
                </a:p>
              </p:txBody>
            </p:sp>
            <p:sp>
              <p:nvSpPr>
                <p:cNvPr id="68639" name="Rectangle 31"/>
                <p:cNvSpPr>
                  <a:spLocks noChangeArrowheads="1"/>
                </p:cNvSpPr>
                <p:nvPr/>
              </p:nvSpPr>
              <p:spPr bwMode="auto">
                <a:xfrm>
                  <a:off x="2093" y="2330"/>
                  <a:ext cx="3687" cy="14"/>
                </a:xfrm>
                <a:prstGeom prst="rect">
                  <a:avLst/>
                </a:prstGeom>
                <a:solidFill>
                  <a:srgbClr val="8C8CE9"/>
                </a:solidFill>
                <a:ln w="9525">
                  <a:noFill/>
                  <a:miter lim="800000"/>
                  <a:headEnd/>
                  <a:tailEnd/>
                </a:ln>
              </p:spPr>
              <p:txBody>
                <a:bodyPr/>
                <a:lstStyle/>
                <a:p>
                  <a:endParaRPr lang="en-US"/>
                </a:p>
              </p:txBody>
            </p:sp>
            <p:sp>
              <p:nvSpPr>
                <p:cNvPr id="68640" name="Rectangle 32"/>
                <p:cNvSpPr>
                  <a:spLocks noChangeArrowheads="1"/>
                </p:cNvSpPr>
                <p:nvPr/>
              </p:nvSpPr>
              <p:spPr bwMode="auto">
                <a:xfrm>
                  <a:off x="2093" y="2344"/>
                  <a:ext cx="3687" cy="14"/>
                </a:xfrm>
                <a:prstGeom prst="rect">
                  <a:avLst/>
                </a:prstGeom>
                <a:solidFill>
                  <a:srgbClr val="8B8BE7"/>
                </a:solidFill>
                <a:ln w="9525">
                  <a:noFill/>
                  <a:miter lim="800000"/>
                  <a:headEnd/>
                  <a:tailEnd/>
                </a:ln>
              </p:spPr>
              <p:txBody>
                <a:bodyPr/>
                <a:lstStyle/>
                <a:p>
                  <a:endParaRPr lang="en-US"/>
                </a:p>
              </p:txBody>
            </p:sp>
            <p:sp>
              <p:nvSpPr>
                <p:cNvPr id="68641" name="Rectangle 33"/>
                <p:cNvSpPr>
                  <a:spLocks noChangeArrowheads="1"/>
                </p:cNvSpPr>
                <p:nvPr/>
              </p:nvSpPr>
              <p:spPr bwMode="auto">
                <a:xfrm>
                  <a:off x="2093" y="2358"/>
                  <a:ext cx="3687" cy="15"/>
                </a:xfrm>
                <a:prstGeom prst="rect">
                  <a:avLst/>
                </a:prstGeom>
                <a:solidFill>
                  <a:srgbClr val="8A8AE5"/>
                </a:solidFill>
                <a:ln w="9525">
                  <a:noFill/>
                  <a:miter lim="800000"/>
                  <a:headEnd/>
                  <a:tailEnd/>
                </a:ln>
              </p:spPr>
              <p:txBody>
                <a:bodyPr/>
                <a:lstStyle/>
                <a:p>
                  <a:endParaRPr lang="en-US"/>
                </a:p>
              </p:txBody>
            </p:sp>
            <p:sp>
              <p:nvSpPr>
                <p:cNvPr id="68642" name="Rectangle 34"/>
                <p:cNvSpPr>
                  <a:spLocks noChangeArrowheads="1"/>
                </p:cNvSpPr>
                <p:nvPr/>
              </p:nvSpPr>
              <p:spPr bwMode="auto">
                <a:xfrm>
                  <a:off x="2093" y="2373"/>
                  <a:ext cx="3687" cy="19"/>
                </a:xfrm>
                <a:prstGeom prst="rect">
                  <a:avLst/>
                </a:prstGeom>
                <a:solidFill>
                  <a:srgbClr val="8888E3"/>
                </a:solidFill>
                <a:ln w="9525">
                  <a:noFill/>
                  <a:miter lim="800000"/>
                  <a:headEnd/>
                  <a:tailEnd/>
                </a:ln>
              </p:spPr>
              <p:txBody>
                <a:bodyPr/>
                <a:lstStyle/>
                <a:p>
                  <a:endParaRPr lang="en-US"/>
                </a:p>
              </p:txBody>
            </p:sp>
            <p:sp>
              <p:nvSpPr>
                <p:cNvPr id="68643" name="Rectangle 35"/>
                <p:cNvSpPr>
                  <a:spLocks noChangeArrowheads="1"/>
                </p:cNvSpPr>
                <p:nvPr/>
              </p:nvSpPr>
              <p:spPr bwMode="auto">
                <a:xfrm>
                  <a:off x="2093" y="2392"/>
                  <a:ext cx="3687" cy="15"/>
                </a:xfrm>
                <a:prstGeom prst="rect">
                  <a:avLst/>
                </a:prstGeom>
                <a:solidFill>
                  <a:srgbClr val="8787E1"/>
                </a:solidFill>
                <a:ln w="9525">
                  <a:noFill/>
                  <a:miter lim="800000"/>
                  <a:headEnd/>
                  <a:tailEnd/>
                </a:ln>
              </p:spPr>
              <p:txBody>
                <a:bodyPr/>
                <a:lstStyle/>
                <a:p>
                  <a:endParaRPr lang="en-US"/>
                </a:p>
              </p:txBody>
            </p:sp>
            <p:sp>
              <p:nvSpPr>
                <p:cNvPr id="68644" name="Rectangle 36"/>
                <p:cNvSpPr>
                  <a:spLocks noChangeArrowheads="1"/>
                </p:cNvSpPr>
                <p:nvPr/>
              </p:nvSpPr>
              <p:spPr bwMode="auto">
                <a:xfrm>
                  <a:off x="2093" y="2407"/>
                  <a:ext cx="3687" cy="14"/>
                </a:xfrm>
                <a:prstGeom prst="rect">
                  <a:avLst/>
                </a:prstGeom>
                <a:solidFill>
                  <a:srgbClr val="8686DF"/>
                </a:solidFill>
                <a:ln w="9525">
                  <a:noFill/>
                  <a:miter lim="800000"/>
                  <a:headEnd/>
                  <a:tailEnd/>
                </a:ln>
              </p:spPr>
              <p:txBody>
                <a:bodyPr/>
                <a:lstStyle/>
                <a:p>
                  <a:endParaRPr lang="en-US"/>
                </a:p>
              </p:txBody>
            </p:sp>
            <p:sp>
              <p:nvSpPr>
                <p:cNvPr id="68645" name="Rectangle 37"/>
                <p:cNvSpPr>
                  <a:spLocks noChangeArrowheads="1"/>
                </p:cNvSpPr>
                <p:nvPr/>
              </p:nvSpPr>
              <p:spPr bwMode="auto">
                <a:xfrm>
                  <a:off x="2093" y="2421"/>
                  <a:ext cx="3687" cy="10"/>
                </a:xfrm>
                <a:prstGeom prst="rect">
                  <a:avLst/>
                </a:prstGeom>
                <a:solidFill>
                  <a:srgbClr val="8484DD"/>
                </a:solidFill>
                <a:ln w="9525">
                  <a:noFill/>
                  <a:miter lim="800000"/>
                  <a:headEnd/>
                  <a:tailEnd/>
                </a:ln>
              </p:spPr>
              <p:txBody>
                <a:bodyPr/>
                <a:lstStyle/>
                <a:p>
                  <a:endParaRPr lang="en-US"/>
                </a:p>
              </p:txBody>
            </p:sp>
            <p:sp>
              <p:nvSpPr>
                <p:cNvPr id="68646" name="Rectangle 38"/>
                <p:cNvSpPr>
                  <a:spLocks noChangeArrowheads="1"/>
                </p:cNvSpPr>
                <p:nvPr/>
              </p:nvSpPr>
              <p:spPr bwMode="auto">
                <a:xfrm>
                  <a:off x="2093" y="2431"/>
                  <a:ext cx="3687" cy="14"/>
                </a:xfrm>
                <a:prstGeom prst="rect">
                  <a:avLst/>
                </a:prstGeom>
                <a:solidFill>
                  <a:srgbClr val="8383DB"/>
                </a:solidFill>
                <a:ln w="9525">
                  <a:noFill/>
                  <a:miter lim="800000"/>
                  <a:headEnd/>
                  <a:tailEnd/>
                </a:ln>
              </p:spPr>
              <p:txBody>
                <a:bodyPr/>
                <a:lstStyle/>
                <a:p>
                  <a:endParaRPr lang="en-US"/>
                </a:p>
              </p:txBody>
            </p:sp>
            <p:sp>
              <p:nvSpPr>
                <p:cNvPr id="68647" name="Rectangle 39"/>
                <p:cNvSpPr>
                  <a:spLocks noChangeArrowheads="1"/>
                </p:cNvSpPr>
                <p:nvPr/>
              </p:nvSpPr>
              <p:spPr bwMode="auto">
                <a:xfrm>
                  <a:off x="2093" y="2445"/>
                  <a:ext cx="3687" cy="14"/>
                </a:xfrm>
                <a:prstGeom prst="rect">
                  <a:avLst/>
                </a:prstGeom>
                <a:solidFill>
                  <a:srgbClr val="8383D9"/>
                </a:solidFill>
                <a:ln w="9525">
                  <a:noFill/>
                  <a:miter lim="800000"/>
                  <a:headEnd/>
                  <a:tailEnd/>
                </a:ln>
              </p:spPr>
              <p:txBody>
                <a:bodyPr/>
                <a:lstStyle/>
                <a:p>
                  <a:endParaRPr lang="en-US"/>
                </a:p>
              </p:txBody>
            </p:sp>
            <p:sp>
              <p:nvSpPr>
                <p:cNvPr id="68648" name="Rectangle 40"/>
                <p:cNvSpPr>
                  <a:spLocks noChangeArrowheads="1"/>
                </p:cNvSpPr>
                <p:nvPr/>
              </p:nvSpPr>
              <p:spPr bwMode="auto">
                <a:xfrm>
                  <a:off x="2093" y="2459"/>
                  <a:ext cx="3687" cy="10"/>
                </a:xfrm>
                <a:prstGeom prst="rect">
                  <a:avLst/>
                </a:prstGeom>
                <a:solidFill>
                  <a:srgbClr val="8181D7"/>
                </a:solidFill>
                <a:ln w="9525">
                  <a:noFill/>
                  <a:miter lim="800000"/>
                  <a:headEnd/>
                  <a:tailEnd/>
                </a:ln>
              </p:spPr>
              <p:txBody>
                <a:bodyPr/>
                <a:lstStyle/>
                <a:p>
                  <a:endParaRPr lang="en-US"/>
                </a:p>
              </p:txBody>
            </p:sp>
            <p:sp>
              <p:nvSpPr>
                <p:cNvPr id="68649" name="Rectangle 41"/>
                <p:cNvSpPr>
                  <a:spLocks noChangeArrowheads="1"/>
                </p:cNvSpPr>
                <p:nvPr/>
              </p:nvSpPr>
              <p:spPr bwMode="auto">
                <a:xfrm>
                  <a:off x="2093" y="2469"/>
                  <a:ext cx="3687" cy="15"/>
                </a:xfrm>
                <a:prstGeom prst="rect">
                  <a:avLst/>
                </a:prstGeom>
                <a:solidFill>
                  <a:srgbClr val="8080D5"/>
                </a:solidFill>
                <a:ln w="9525">
                  <a:noFill/>
                  <a:miter lim="800000"/>
                  <a:headEnd/>
                  <a:tailEnd/>
                </a:ln>
              </p:spPr>
              <p:txBody>
                <a:bodyPr/>
                <a:lstStyle/>
                <a:p>
                  <a:endParaRPr lang="en-US"/>
                </a:p>
              </p:txBody>
            </p:sp>
            <p:sp>
              <p:nvSpPr>
                <p:cNvPr id="68650" name="Rectangle 42"/>
                <p:cNvSpPr>
                  <a:spLocks noChangeArrowheads="1"/>
                </p:cNvSpPr>
                <p:nvPr/>
              </p:nvSpPr>
              <p:spPr bwMode="auto">
                <a:xfrm>
                  <a:off x="2093" y="2484"/>
                  <a:ext cx="3687" cy="9"/>
                </a:xfrm>
                <a:prstGeom prst="rect">
                  <a:avLst/>
                </a:prstGeom>
                <a:solidFill>
                  <a:srgbClr val="7E7ED3"/>
                </a:solidFill>
                <a:ln w="9525">
                  <a:noFill/>
                  <a:miter lim="800000"/>
                  <a:headEnd/>
                  <a:tailEnd/>
                </a:ln>
              </p:spPr>
              <p:txBody>
                <a:bodyPr/>
                <a:lstStyle/>
                <a:p>
                  <a:endParaRPr lang="en-US"/>
                </a:p>
              </p:txBody>
            </p:sp>
            <p:sp>
              <p:nvSpPr>
                <p:cNvPr id="68651" name="Rectangle 43"/>
                <p:cNvSpPr>
                  <a:spLocks noChangeArrowheads="1"/>
                </p:cNvSpPr>
                <p:nvPr/>
              </p:nvSpPr>
              <p:spPr bwMode="auto">
                <a:xfrm>
                  <a:off x="2093" y="2493"/>
                  <a:ext cx="3687" cy="15"/>
                </a:xfrm>
                <a:prstGeom prst="rect">
                  <a:avLst/>
                </a:prstGeom>
                <a:solidFill>
                  <a:srgbClr val="7D7DD1"/>
                </a:solidFill>
                <a:ln w="9525">
                  <a:noFill/>
                  <a:miter lim="800000"/>
                  <a:headEnd/>
                  <a:tailEnd/>
                </a:ln>
              </p:spPr>
              <p:txBody>
                <a:bodyPr/>
                <a:lstStyle/>
                <a:p>
                  <a:endParaRPr lang="en-US"/>
                </a:p>
              </p:txBody>
            </p:sp>
            <p:sp>
              <p:nvSpPr>
                <p:cNvPr id="68652" name="Rectangle 44"/>
                <p:cNvSpPr>
                  <a:spLocks noChangeArrowheads="1"/>
                </p:cNvSpPr>
                <p:nvPr/>
              </p:nvSpPr>
              <p:spPr bwMode="auto">
                <a:xfrm>
                  <a:off x="2093" y="2508"/>
                  <a:ext cx="3687" cy="14"/>
                </a:xfrm>
                <a:prstGeom prst="rect">
                  <a:avLst/>
                </a:prstGeom>
                <a:solidFill>
                  <a:srgbClr val="7C7CCF"/>
                </a:solidFill>
                <a:ln w="9525">
                  <a:noFill/>
                  <a:miter lim="800000"/>
                  <a:headEnd/>
                  <a:tailEnd/>
                </a:ln>
              </p:spPr>
              <p:txBody>
                <a:bodyPr/>
                <a:lstStyle/>
                <a:p>
                  <a:endParaRPr lang="en-US"/>
                </a:p>
              </p:txBody>
            </p:sp>
            <p:sp>
              <p:nvSpPr>
                <p:cNvPr id="68653" name="Rectangle 45"/>
                <p:cNvSpPr>
                  <a:spLocks noChangeArrowheads="1"/>
                </p:cNvSpPr>
                <p:nvPr/>
              </p:nvSpPr>
              <p:spPr bwMode="auto">
                <a:xfrm>
                  <a:off x="2093" y="2522"/>
                  <a:ext cx="3687" cy="10"/>
                </a:xfrm>
                <a:prstGeom prst="rect">
                  <a:avLst/>
                </a:prstGeom>
                <a:solidFill>
                  <a:srgbClr val="7B7BCD"/>
                </a:solidFill>
                <a:ln w="9525">
                  <a:noFill/>
                  <a:miter lim="800000"/>
                  <a:headEnd/>
                  <a:tailEnd/>
                </a:ln>
              </p:spPr>
              <p:txBody>
                <a:bodyPr/>
                <a:lstStyle/>
                <a:p>
                  <a:endParaRPr lang="en-US"/>
                </a:p>
              </p:txBody>
            </p:sp>
            <p:sp>
              <p:nvSpPr>
                <p:cNvPr id="68654" name="Rectangle 46"/>
                <p:cNvSpPr>
                  <a:spLocks noChangeArrowheads="1"/>
                </p:cNvSpPr>
                <p:nvPr/>
              </p:nvSpPr>
              <p:spPr bwMode="auto">
                <a:xfrm>
                  <a:off x="2093" y="2532"/>
                  <a:ext cx="3687" cy="14"/>
                </a:xfrm>
                <a:prstGeom prst="rect">
                  <a:avLst/>
                </a:prstGeom>
                <a:solidFill>
                  <a:srgbClr val="7A7ACA"/>
                </a:solidFill>
                <a:ln w="9525">
                  <a:noFill/>
                  <a:miter lim="800000"/>
                  <a:headEnd/>
                  <a:tailEnd/>
                </a:ln>
              </p:spPr>
              <p:txBody>
                <a:bodyPr/>
                <a:lstStyle/>
                <a:p>
                  <a:endParaRPr lang="en-US"/>
                </a:p>
              </p:txBody>
            </p:sp>
            <p:sp>
              <p:nvSpPr>
                <p:cNvPr id="68655" name="Rectangle 47"/>
                <p:cNvSpPr>
                  <a:spLocks noChangeArrowheads="1"/>
                </p:cNvSpPr>
                <p:nvPr/>
              </p:nvSpPr>
              <p:spPr bwMode="auto">
                <a:xfrm>
                  <a:off x="2093" y="2546"/>
                  <a:ext cx="3687" cy="15"/>
                </a:xfrm>
                <a:prstGeom prst="rect">
                  <a:avLst/>
                </a:prstGeom>
                <a:solidFill>
                  <a:srgbClr val="7878C8"/>
                </a:solidFill>
                <a:ln w="9525">
                  <a:noFill/>
                  <a:miter lim="800000"/>
                  <a:headEnd/>
                  <a:tailEnd/>
                </a:ln>
              </p:spPr>
              <p:txBody>
                <a:bodyPr/>
                <a:lstStyle/>
                <a:p>
                  <a:endParaRPr lang="en-US"/>
                </a:p>
              </p:txBody>
            </p:sp>
            <p:sp>
              <p:nvSpPr>
                <p:cNvPr id="68656" name="Rectangle 48"/>
                <p:cNvSpPr>
                  <a:spLocks noChangeArrowheads="1"/>
                </p:cNvSpPr>
                <p:nvPr/>
              </p:nvSpPr>
              <p:spPr bwMode="auto">
                <a:xfrm>
                  <a:off x="2093" y="2561"/>
                  <a:ext cx="3687" cy="9"/>
                </a:xfrm>
                <a:prstGeom prst="rect">
                  <a:avLst/>
                </a:prstGeom>
                <a:solidFill>
                  <a:srgbClr val="7777C6"/>
                </a:solidFill>
                <a:ln w="9525">
                  <a:noFill/>
                  <a:miter lim="800000"/>
                  <a:headEnd/>
                  <a:tailEnd/>
                </a:ln>
              </p:spPr>
              <p:txBody>
                <a:bodyPr/>
                <a:lstStyle/>
                <a:p>
                  <a:endParaRPr lang="en-US"/>
                </a:p>
              </p:txBody>
            </p:sp>
            <p:sp>
              <p:nvSpPr>
                <p:cNvPr id="68657" name="Rectangle 49"/>
                <p:cNvSpPr>
                  <a:spLocks noChangeArrowheads="1"/>
                </p:cNvSpPr>
                <p:nvPr/>
              </p:nvSpPr>
              <p:spPr bwMode="auto">
                <a:xfrm>
                  <a:off x="2093" y="2570"/>
                  <a:ext cx="3687" cy="10"/>
                </a:xfrm>
                <a:prstGeom prst="rect">
                  <a:avLst/>
                </a:prstGeom>
                <a:solidFill>
                  <a:srgbClr val="7575C4"/>
                </a:solidFill>
                <a:ln w="9525">
                  <a:noFill/>
                  <a:miter lim="800000"/>
                  <a:headEnd/>
                  <a:tailEnd/>
                </a:ln>
              </p:spPr>
              <p:txBody>
                <a:bodyPr/>
                <a:lstStyle/>
                <a:p>
                  <a:endParaRPr lang="en-US"/>
                </a:p>
              </p:txBody>
            </p:sp>
            <p:sp>
              <p:nvSpPr>
                <p:cNvPr id="68658" name="Rectangle 50"/>
                <p:cNvSpPr>
                  <a:spLocks noChangeArrowheads="1"/>
                </p:cNvSpPr>
                <p:nvPr/>
              </p:nvSpPr>
              <p:spPr bwMode="auto">
                <a:xfrm>
                  <a:off x="2093" y="2580"/>
                  <a:ext cx="3687" cy="9"/>
                </a:xfrm>
                <a:prstGeom prst="rect">
                  <a:avLst/>
                </a:prstGeom>
                <a:solidFill>
                  <a:srgbClr val="7575C2"/>
                </a:solidFill>
                <a:ln w="9525">
                  <a:noFill/>
                  <a:miter lim="800000"/>
                  <a:headEnd/>
                  <a:tailEnd/>
                </a:ln>
              </p:spPr>
              <p:txBody>
                <a:bodyPr/>
                <a:lstStyle/>
                <a:p>
                  <a:endParaRPr lang="en-US"/>
                </a:p>
              </p:txBody>
            </p:sp>
            <p:sp>
              <p:nvSpPr>
                <p:cNvPr id="68659" name="Rectangle 51"/>
                <p:cNvSpPr>
                  <a:spLocks noChangeArrowheads="1"/>
                </p:cNvSpPr>
                <p:nvPr/>
              </p:nvSpPr>
              <p:spPr bwMode="auto">
                <a:xfrm>
                  <a:off x="2093" y="2589"/>
                  <a:ext cx="3687" cy="15"/>
                </a:xfrm>
                <a:prstGeom prst="rect">
                  <a:avLst/>
                </a:prstGeom>
                <a:solidFill>
                  <a:srgbClr val="7373C0"/>
                </a:solidFill>
                <a:ln w="9525">
                  <a:noFill/>
                  <a:miter lim="800000"/>
                  <a:headEnd/>
                  <a:tailEnd/>
                </a:ln>
              </p:spPr>
              <p:txBody>
                <a:bodyPr/>
                <a:lstStyle/>
                <a:p>
                  <a:endParaRPr lang="en-US"/>
                </a:p>
              </p:txBody>
            </p:sp>
            <p:sp>
              <p:nvSpPr>
                <p:cNvPr id="68660" name="Rectangle 52"/>
                <p:cNvSpPr>
                  <a:spLocks noChangeArrowheads="1"/>
                </p:cNvSpPr>
                <p:nvPr/>
              </p:nvSpPr>
              <p:spPr bwMode="auto">
                <a:xfrm>
                  <a:off x="2093" y="2604"/>
                  <a:ext cx="3687" cy="10"/>
                </a:xfrm>
                <a:prstGeom prst="rect">
                  <a:avLst/>
                </a:prstGeom>
                <a:solidFill>
                  <a:srgbClr val="7272BE"/>
                </a:solidFill>
                <a:ln w="9525">
                  <a:noFill/>
                  <a:miter lim="800000"/>
                  <a:headEnd/>
                  <a:tailEnd/>
                </a:ln>
              </p:spPr>
              <p:txBody>
                <a:bodyPr/>
                <a:lstStyle/>
                <a:p>
                  <a:endParaRPr lang="en-US"/>
                </a:p>
              </p:txBody>
            </p:sp>
            <p:sp>
              <p:nvSpPr>
                <p:cNvPr id="68661" name="Rectangle 53"/>
                <p:cNvSpPr>
                  <a:spLocks noChangeArrowheads="1"/>
                </p:cNvSpPr>
                <p:nvPr/>
              </p:nvSpPr>
              <p:spPr bwMode="auto">
                <a:xfrm>
                  <a:off x="2093" y="2614"/>
                  <a:ext cx="3687" cy="9"/>
                </a:xfrm>
                <a:prstGeom prst="rect">
                  <a:avLst/>
                </a:prstGeom>
                <a:solidFill>
                  <a:srgbClr val="7070BC"/>
                </a:solidFill>
                <a:ln w="9525">
                  <a:noFill/>
                  <a:miter lim="800000"/>
                  <a:headEnd/>
                  <a:tailEnd/>
                </a:ln>
              </p:spPr>
              <p:txBody>
                <a:bodyPr/>
                <a:lstStyle/>
                <a:p>
                  <a:endParaRPr lang="en-US"/>
                </a:p>
              </p:txBody>
            </p:sp>
            <p:sp>
              <p:nvSpPr>
                <p:cNvPr id="68662" name="Rectangle 54"/>
                <p:cNvSpPr>
                  <a:spLocks noChangeArrowheads="1"/>
                </p:cNvSpPr>
                <p:nvPr/>
              </p:nvSpPr>
              <p:spPr bwMode="auto">
                <a:xfrm>
                  <a:off x="2093" y="2623"/>
                  <a:ext cx="3687" cy="15"/>
                </a:xfrm>
                <a:prstGeom prst="rect">
                  <a:avLst/>
                </a:prstGeom>
                <a:solidFill>
                  <a:srgbClr val="7070BA"/>
                </a:solidFill>
                <a:ln w="9525">
                  <a:noFill/>
                  <a:miter lim="800000"/>
                  <a:headEnd/>
                  <a:tailEnd/>
                </a:ln>
              </p:spPr>
              <p:txBody>
                <a:bodyPr/>
                <a:lstStyle/>
                <a:p>
                  <a:endParaRPr lang="en-US"/>
                </a:p>
              </p:txBody>
            </p:sp>
            <p:sp>
              <p:nvSpPr>
                <p:cNvPr id="68663" name="Rectangle 55"/>
                <p:cNvSpPr>
                  <a:spLocks noChangeArrowheads="1"/>
                </p:cNvSpPr>
                <p:nvPr/>
              </p:nvSpPr>
              <p:spPr bwMode="auto">
                <a:xfrm>
                  <a:off x="2093" y="2638"/>
                  <a:ext cx="3687" cy="9"/>
                </a:xfrm>
                <a:prstGeom prst="rect">
                  <a:avLst/>
                </a:prstGeom>
                <a:solidFill>
                  <a:srgbClr val="6E6EB8"/>
                </a:solidFill>
                <a:ln w="9525">
                  <a:noFill/>
                  <a:miter lim="800000"/>
                  <a:headEnd/>
                  <a:tailEnd/>
                </a:ln>
              </p:spPr>
              <p:txBody>
                <a:bodyPr/>
                <a:lstStyle/>
                <a:p>
                  <a:endParaRPr lang="en-US"/>
                </a:p>
              </p:txBody>
            </p:sp>
            <p:sp>
              <p:nvSpPr>
                <p:cNvPr id="68664" name="Rectangle 56"/>
                <p:cNvSpPr>
                  <a:spLocks noChangeArrowheads="1"/>
                </p:cNvSpPr>
                <p:nvPr/>
              </p:nvSpPr>
              <p:spPr bwMode="auto">
                <a:xfrm>
                  <a:off x="2093" y="2647"/>
                  <a:ext cx="3687" cy="15"/>
                </a:xfrm>
                <a:prstGeom prst="rect">
                  <a:avLst/>
                </a:prstGeom>
                <a:solidFill>
                  <a:srgbClr val="6D6DB5"/>
                </a:solidFill>
                <a:ln w="9525">
                  <a:noFill/>
                  <a:miter lim="800000"/>
                  <a:headEnd/>
                  <a:tailEnd/>
                </a:ln>
              </p:spPr>
              <p:txBody>
                <a:bodyPr/>
                <a:lstStyle/>
                <a:p>
                  <a:endParaRPr lang="en-US"/>
                </a:p>
              </p:txBody>
            </p:sp>
            <p:sp>
              <p:nvSpPr>
                <p:cNvPr id="68665" name="Rectangle 57"/>
                <p:cNvSpPr>
                  <a:spLocks noChangeArrowheads="1"/>
                </p:cNvSpPr>
                <p:nvPr/>
              </p:nvSpPr>
              <p:spPr bwMode="auto">
                <a:xfrm>
                  <a:off x="2093" y="2662"/>
                  <a:ext cx="3687" cy="9"/>
                </a:xfrm>
                <a:prstGeom prst="rect">
                  <a:avLst/>
                </a:prstGeom>
                <a:solidFill>
                  <a:srgbClr val="6B6BB3"/>
                </a:solidFill>
                <a:ln w="9525">
                  <a:noFill/>
                  <a:miter lim="800000"/>
                  <a:headEnd/>
                  <a:tailEnd/>
                </a:ln>
              </p:spPr>
              <p:txBody>
                <a:bodyPr/>
                <a:lstStyle/>
                <a:p>
                  <a:endParaRPr lang="en-US"/>
                </a:p>
              </p:txBody>
            </p:sp>
            <p:sp>
              <p:nvSpPr>
                <p:cNvPr id="68666" name="Rectangle 58"/>
                <p:cNvSpPr>
                  <a:spLocks noChangeArrowheads="1"/>
                </p:cNvSpPr>
                <p:nvPr/>
              </p:nvSpPr>
              <p:spPr bwMode="auto">
                <a:xfrm>
                  <a:off x="2093" y="2671"/>
                  <a:ext cx="3687" cy="10"/>
                </a:xfrm>
                <a:prstGeom prst="rect">
                  <a:avLst/>
                </a:prstGeom>
                <a:solidFill>
                  <a:srgbClr val="6A6AB1"/>
                </a:solidFill>
                <a:ln w="9525">
                  <a:noFill/>
                  <a:miter lim="800000"/>
                  <a:headEnd/>
                  <a:tailEnd/>
                </a:ln>
              </p:spPr>
              <p:txBody>
                <a:bodyPr/>
                <a:lstStyle/>
                <a:p>
                  <a:endParaRPr lang="en-US"/>
                </a:p>
              </p:txBody>
            </p:sp>
            <p:sp>
              <p:nvSpPr>
                <p:cNvPr id="68667" name="Rectangle 59"/>
                <p:cNvSpPr>
                  <a:spLocks noChangeArrowheads="1"/>
                </p:cNvSpPr>
                <p:nvPr/>
              </p:nvSpPr>
              <p:spPr bwMode="auto">
                <a:xfrm>
                  <a:off x="2093" y="2681"/>
                  <a:ext cx="3687" cy="10"/>
                </a:xfrm>
                <a:prstGeom prst="rect">
                  <a:avLst/>
                </a:prstGeom>
                <a:solidFill>
                  <a:srgbClr val="6969AF"/>
                </a:solidFill>
                <a:ln w="9525">
                  <a:noFill/>
                  <a:miter lim="800000"/>
                  <a:headEnd/>
                  <a:tailEnd/>
                </a:ln>
              </p:spPr>
              <p:txBody>
                <a:bodyPr/>
                <a:lstStyle/>
                <a:p>
                  <a:endParaRPr lang="en-US"/>
                </a:p>
              </p:txBody>
            </p:sp>
            <p:sp>
              <p:nvSpPr>
                <p:cNvPr id="68668" name="Rectangle 60"/>
                <p:cNvSpPr>
                  <a:spLocks noChangeArrowheads="1"/>
                </p:cNvSpPr>
                <p:nvPr/>
              </p:nvSpPr>
              <p:spPr bwMode="auto">
                <a:xfrm>
                  <a:off x="2093" y="2691"/>
                  <a:ext cx="3687" cy="14"/>
                </a:xfrm>
                <a:prstGeom prst="rect">
                  <a:avLst/>
                </a:prstGeom>
                <a:solidFill>
                  <a:srgbClr val="6868AD"/>
                </a:solidFill>
                <a:ln w="9525">
                  <a:noFill/>
                  <a:miter lim="800000"/>
                  <a:headEnd/>
                  <a:tailEnd/>
                </a:ln>
              </p:spPr>
              <p:txBody>
                <a:bodyPr/>
                <a:lstStyle/>
                <a:p>
                  <a:endParaRPr lang="en-US"/>
                </a:p>
              </p:txBody>
            </p:sp>
            <p:sp>
              <p:nvSpPr>
                <p:cNvPr id="68669" name="Rectangle 61"/>
                <p:cNvSpPr>
                  <a:spLocks noChangeArrowheads="1"/>
                </p:cNvSpPr>
                <p:nvPr/>
              </p:nvSpPr>
              <p:spPr bwMode="auto">
                <a:xfrm>
                  <a:off x="2093" y="2705"/>
                  <a:ext cx="3687" cy="10"/>
                </a:xfrm>
                <a:prstGeom prst="rect">
                  <a:avLst/>
                </a:prstGeom>
                <a:solidFill>
                  <a:srgbClr val="6666AB"/>
                </a:solidFill>
                <a:ln w="9525">
                  <a:noFill/>
                  <a:miter lim="800000"/>
                  <a:headEnd/>
                  <a:tailEnd/>
                </a:ln>
              </p:spPr>
              <p:txBody>
                <a:bodyPr/>
                <a:lstStyle/>
                <a:p>
                  <a:endParaRPr lang="en-US"/>
                </a:p>
              </p:txBody>
            </p:sp>
            <p:sp>
              <p:nvSpPr>
                <p:cNvPr id="68670" name="Rectangle 62"/>
                <p:cNvSpPr>
                  <a:spLocks noChangeArrowheads="1"/>
                </p:cNvSpPr>
                <p:nvPr/>
              </p:nvSpPr>
              <p:spPr bwMode="auto">
                <a:xfrm>
                  <a:off x="2093" y="2715"/>
                  <a:ext cx="3687" cy="9"/>
                </a:xfrm>
                <a:prstGeom prst="rect">
                  <a:avLst/>
                </a:prstGeom>
                <a:solidFill>
                  <a:srgbClr val="6565A9"/>
                </a:solidFill>
                <a:ln w="9525">
                  <a:noFill/>
                  <a:miter lim="800000"/>
                  <a:headEnd/>
                  <a:tailEnd/>
                </a:ln>
              </p:spPr>
              <p:txBody>
                <a:bodyPr/>
                <a:lstStyle/>
                <a:p>
                  <a:endParaRPr lang="en-US"/>
                </a:p>
              </p:txBody>
            </p:sp>
            <p:sp>
              <p:nvSpPr>
                <p:cNvPr id="68671" name="Rectangle 63"/>
                <p:cNvSpPr>
                  <a:spLocks noChangeArrowheads="1"/>
                </p:cNvSpPr>
                <p:nvPr/>
              </p:nvSpPr>
              <p:spPr bwMode="auto">
                <a:xfrm>
                  <a:off x="2093" y="2724"/>
                  <a:ext cx="3687" cy="15"/>
                </a:xfrm>
                <a:prstGeom prst="rect">
                  <a:avLst/>
                </a:prstGeom>
                <a:solidFill>
                  <a:srgbClr val="6464A7"/>
                </a:solidFill>
                <a:ln w="9525">
                  <a:noFill/>
                  <a:miter lim="800000"/>
                  <a:headEnd/>
                  <a:tailEnd/>
                </a:ln>
              </p:spPr>
              <p:txBody>
                <a:bodyPr/>
                <a:lstStyle/>
                <a:p>
                  <a:endParaRPr lang="en-US"/>
                </a:p>
              </p:txBody>
            </p:sp>
            <p:sp>
              <p:nvSpPr>
                <p:cNvPr id="68672" name="Rectangle 64"/>
                <p:cNvSpPr>
                  <a:spLocks noChangeArrowheads="1"/>
                </p:cNvSpPr>
                <p:nvPr/>
              </p:nvSpPr>
              <p:spPr bwMode="auto">
                <a:xfrm>
                  <a:off x="2093" y="2739"/>
                  <a:ext cx="3687" cy="9"/>
                </a:xfrm>
                <a:prstGeom prst="rect">
                  <a:avLst/>
                </a:prstGeom>
                <a:solidFill>
                  <a:srgbClr val="6363A5"/>
                </a:solidFill>
                <a:ln w="9525">
                  <a:noFill/>
                  <a:miter lim="800000"/>
                  <a:headEnd/>
                  <a:tailEnd/>
                </a:ln>
              </p:spPr>
              <p:txBody>
                <a:bodyPr/>
                <a:lstStyle/>
                <a:p>
                  <a:endParaRPr lang="en-US"/>
                </a:p>
              </p:txBody>
            </p:sp>
            <p:sp>
              <p:nvSpPr>
                <p:cNvPr id="68673" name="Rectangle 65"/>
                <p:cNvSpPr>
                  <a:spLocks noChangeArrowheads="1"/>
                </p:cNvSpPr>
                <p:nvPr/>
              </p:nvSpPr>
              <p:spPr bwMode="auto">
                <a:xfrm>
                  <a:off x="2093" y="2748"/>
                  <a:ext cx="3687" cy="15"/>
                </a:xfrm>
                <a:prstGeom prst="rect">
                  <a:avLst/>
                </a:prstGeom>
                <a:solidFill>
                  <a:srgbClr val="6262A3"/>
                </a:solidFill>
                <a:ln w="9525">
                  <a:noFill/>
                  <a:miter lim="800000"/>
                  <a:headEnd/>
                  <a:tailEnd/>
                </a:ln>
              </p:spPr>
              <p:txBody>
                <a:bodyPr/>
                <a:lstStyle/>
                <a:p>
                  <a:endParaRPr lang="en-US"/>
                </a:p>
              </p:txBody>
            </p:sp>
            <p:sp>
              <p:nvSpPr>
                <p:cNvPr id="68674" name="Rectangle 66"/>
                <p:cNvSpPr>
                  <a:spLocks noChangeArrowheads="1"/>
                </p:cNvSpPr>
                <p:nvPr/>
              </p:nvSpPr>
              <p:spPr bwMode="auto">
                <a:xfrm>
                  <a:off x="2093" y="2763"/>
                  <a:ext cx="3687" cy="9"/>
                </a:xfrm>
                <a:prstGeom prst="rect">
                  <a:avLst/>
                </a:prstGeom>
                <a:solidFill>
                  <a:srgbClr val="6060A0"/>
                </a:solidFill>
                <a:ln w="9525">
                  <a:noFill/>
                  <a:miter lim="800000"/>
                  <a:headEnd/>
                  <a:tailEnd/>
                </a:ln>
              </p:spPr>
              <p:txBody>
                <a:bodyPr/>
                <a:lstStyle/>
                <a:p>
                  <a:endParaRPr lang="en-US"/>
                </a:p>
              </p:txBody>
            </p:sp>
            <p:sp>
              <p:nvSpPr>
                <p:cNvPr id="68675" name="Rectangle 67"/>
                <p:cNvSpPr>
                  <a:spLocks noChangeArrowheads="1"/>
                </p:cNvSpPr>
                <p:nvPr/>
              </p:nvSpPr>
              <p:spPr bwMode="auto">
                <a:xfrm>
                  <a:off x="2093" y="2772"/>
                  <a:ext cx="3687" cy="15"/>
                </a:xfrm>
                <a:prstGeom prst="rect">
                  <a:avLst/>
                </a:prstGeom>
                <a:solidFill>
                  <a:srgbClr val="5F5F9E"/>
                </a:solidFill>
                <a:ln w="9525">
                  <a:noFill/>
                  <a:miter lim="800000"/>
                  <a:headEnd/>
                  <a:tailEnd/>
                </a:ln>
              </p:spPr>
              <p:txBody>
                <a:bodyPr/>
                <a:lstStyle/>
                <a:p>
                  <a:endParaRPr lang="en-US"/>
                </a:p>
              </p:txBody>
            </p:sp>
            <p:sp>
              <p:nvSpPr>
                <p:cNvPr id="68676" name="Rectangle 68"/>
                <p:cNvSpPr>
                  <a:spLocks noChangeArrowheads="1"/>
                </p:cNvSpPr>
                <p:nvPr/>
              </p:nvSpPr>
              <p:spPr bwMode="auto">
                <a:xfrm>
                  <a:off x="2093" y="2787"/>
                  <a:ext cx="3687" cy="14"/>
                </a:xfrm>
                <a:prstGeom prst="rect">
                  <a:avLst/>
                </a:prstGeom>
                <a:solidFill>
                  <a:srgbClr val="5E5E9C"/>
                </a:solidFill>
                <a:ln w="9525">
                  <a:noFill/>
                  <a:miter lim="800000"/>
                  <a:headEnd/>
                  <a:tailEnd/>
                </a:ln>
              </p:spPr>
              <p:txBody>
                <a:bodyPr/>
                <a:lstStyle/>
                <a:p>
                  <a:endParaRPr lang="en-US"/>
                </a:p>
              </p:txBody>
            </p:sp>
            <p:sp>
              <p:nvSpPr>
                <p:cNvPr id="68677" name="Rectangle 69"/>
                <p:cNvSpPr>
                  <a:spLocks noChangeArrowheads="1"/>
                </p:cNvSpPr>
                <p:nvPr/>
              </p:nvSpPr>
              <p:spPr bwMode="auto">
                <a:xfrm>
                  <a:off x="2093" y="2801"/>
                  <a:ext cx="3687" cy="10"/>
                </a:xfrm>
                <a:prstGeom prst="rect">
                  <a:avLst/>
                </a:prstGeom>
                <a:solidFill>
                  <a:srgbClr val="5C5C9A"/>
                </a:solidFill>
                <a:ln w="9525">
                  <a:noFill/>
                  <a:miter lim="800000"/>
                  <a:headEnd/>
                  <a:tailEnd/>
                </a:ln>
              </p:spPr>
              <p:txBody>
                <a:bodyPr/>
                <a:lstStyle/>
                <a:p>
                  <a:endParaRPr lang="en-US"/>
                </a:p>
              </p:txBody>
            </p:sp>
            <p:sp>
              <p:nvSpPr>
                <p:cNvPr id="68678" name="Rectangle 70"/>
                <p:cNvSpPr>
                  <a:spLocks noChangeArrowheads="1"/>
                </p:cNvSpPr>
                <p:nvPr/>
              </p:nvSpPr>
              <p:spPr bwMode="auto">
                <a:xfrm>
                  <a:off x="2093" y="2811"/>
                  <a:ext cx="3687" cy="10"/>
                </a:xfrm>
                <a:prstGeom prst="rect">
                  <a:avLst/>
                </a:prstGeom>
                <a:solidFill>
                  <a:srgbClr val="5B5B98"/>
                </a:solidFill>
                <a:ln w="9525">
                  <a:noFill/>
                  <a:miter lim="800000"/>
                  <a:headEnd/>
                  <a:tailEnd/>
                </a:ln>
              </p:spPr>
              <p:txBody>
                <a:bodyPr/>
                <a:lstStyle/>
                <a:p>
                  <a:endParaRPr lang="en-US"/>
                </a:p>
              </p:txBody>
            </p:sp>
            <p:sp>
              <p:nvSpPr>
                <p:cNvPr id="68679" name="Rectangle 71"/>
                <p:cNvSpPr>
                  <a:spLocks noChangeArrowheads="1"/>
                </p:cNvSpPr>
                <p:nvPr/>
              </p:nvSpPr>
              <p:spPr bwMode="auto">
                <a:xfrm>
                  <a:off x="2093" y="2821"/>
                  <a:ext cx="3687" cy="14"/>
                </a:xfrm>
                <a:prstGeom prst="rect">
                  <a:avLst/>
                </a:prstGeom>
                <a:solidFill>
                  <a:srgbClr val="5A5A96"/>
                </a:solidFill>
                <a:ln w="9525">
                  <a:noFill/>
                  <a:miter lim="800000"/>
                  <a:headEnd/>
                  <a:tailEnd/>
                </a:ln>
              </p:spPr>
              <p:txBody>
                <a:bodyPr/>
                <a:lstStyle/>
                <a:p>
                  <a:endParaRPr lang="en-US"/>
                </a:p>
              </p:txBody>
            </p:sp>
            <p:sp>
              <p:nvSpPr>
                <p:cNvPr id="68680" name="Rectangle 72"/>
                <p:cNvSpPr>
                  <a:spLocks noChangeArrowheads="1"/>
                </p:cNvSpPr>
                <p:nvPr/>
              </p:nvSpPr>
              <p:spPr bwMode="auto">
                <a:xfrm>
                  <a:off x="2093" y="2835"/>
                  <a:ext cx="3687" cy="14"/>
                </a:xfrm>
                <a:prstGeom prst="rect">
                  <a:avLst/>
                </a:prstGeom>
                <a:solidFill>
                  <a:srgbClr val="595994"/>
                </a:solidFill>
                <a:ln w="9525">
                  <a:noFill/>
                  <a:miter lim="800000"/>
                  <a:headEnd/>
                  <a:tailEnd/>
                </a:ln>
              </p:spPr>
              <p:txBody>
                <a:bodyPr/>
                <a:lstStyle/>
                <a:p>
                  <a:endParaRPr lang="en-US"/>
                </a:p>
              </p:txBody>
            </p:sp>
            <p:sp>
              <p:nvSpPr>
                <p:cNvPr id="68681" name="Rectangle 73"/>
                <p:cNvSpPr>
                  <a:spLocks noChangeArrowheads="1"/>
                </p:cNvSpPr>
                <p:nvPr/>
              </p:nvSpPr>
              <p:spPr bwMode="auto">
                <a:xfrm>
                  <a:off x="2093" y="2849"/>
                  <a:ext cx="3687" cy="15"/>
                </a:xfrm>
                <a:prstGeom prst="rect">
                  <a:avLst/>
                </a:prstGeom>
                <a:solidFill>
                  <a:srgbClr val="585892"/>
                </a:solidFill>
                <a:ln w="9525">
                  <a:noFill/>
                  <a:miter lim="800000"/>
                  <a:headEnd/>
                  <a:tailEnd/>
                </a:ln>
              </p:spPr>
              <p:txBody>
                <a:bodyPr/>
                <a:lstStyle/>
                <a:p>
                  <a:endParaRPr lang="en-US"/>
                </a:p>
              </p:txBody>
            </p:sp>
            <p:sp>
              <p:nvSpPr>
                <p:cNvPr id="68682" name="Rectangle 74"/>
                <p:cNvSpPr>
                  <a:spLocks noChangeArrowheads="1"/>
                </p:cNvSpPr>
                <p:nvPr/>
              </p:nvSpPr>
              <p:spPr bwMode="auto">
                <a:xfrm>
                  <a:off x="2093" y="2864"/>
                  <a:ext cx="3687" cy="10"/>
                </a:xfrm>
                <a:prstGeom prst="rect">
                  <a:avLst/>
                </a:prstGeom>
                <a:solidFill>
                  <a:srgbClr val="565690"/>
                </a:solidFill>
                <a:ln w="9525">
                  <a:noFill/>
                  <a:miter lim="800000"/>
                  <a:headEnd/>
                  <a:tailEnd/>
                </a:ln>
              </p:spPr>
              <p:txBody>
                <a:bodyPr/>
                <a:lstStyle/>
                <a:p>
                  <a:endParaRPr lang="en-US"/>
                </a:p>
              </p:txBody>
            </p:sp>
            <p:sp>
              <p:nvSpPr>
                <p:cNvPr id="68683" name="Rectangle 75"/>
                <p:cNvSpPr>
                  <a:spLocks noChangeArrowheads="1"/>
                </p:cNvSpPr>
                <p:nvPr/>
              </p:nvSpPr>
              <p:spPr bwMode="auto">
                <a:xfrm>
                  <a:off x="2093" y="2874"/>
                  <a:ext cx="3687" cy="14"/>
                </a:xfrm>
                <a:prstGeom prst="rect">
                  <a:avLst/>
                </a:prstGeom>
                <a:solidFill>
                  <a:srgbClr val="55558E"/>
                </a:solidFill>
                <a:ln w="9525">
                  <a:noFill/>
                  <a:miter lim="800000"/>
                  <a:headEnd/>
                  <a:tailEnd/>
                </a:ln>
              </p:spPr>
              <p:txBody>
                <a:bodyPr/>
                <a:lstStyle/>
                <a:p>
                  <a:endParaRPr lang="en-US"/>
                </a:p>
              </p:txBody>
            </p:sp>
            <p:sp>
              <p:nvSpPr>
                <p:cNvPr id="68684" name="Rectangle 76"/>
                <p:cNvSpPr>
                  <a:spLocks noChangeArrowheads="1"/>
                </p:cNvSpPr>
                <p:nvPr/>
              </p:nvSpPr>
              <p:spPr bwMode="auto">
                <a:xfrm>
                  <a:off x="2093" y="2888"/>
                  <a:ext cx="3687" cy="14"/>
                </a:xfrm>
                <a:prstGeom prst="rect">
                  <a:avLst/>
                </a:prstGeom>
                <a:solidFill>
                  <a:srgbClr val="54548C"/>
                </a:solidFill>
                <a:ln w="9525">
                  <a:noFill/>
                  <a:miter lim="800000"/>
                  <a:headEnd/>
                  <a:tailEnd/>
                </a:ln>
              </p:spPr>
              <p:txBody>
                <a:bodyPr/>
                <a:lstStyle/>
                <a:p>
                  <a:endParaRPr lang="en-US"/>
                </a:p>
              </p:txBody>
            </p:sp>
            <p:sp>
              <p:nvSpPr>
                <p:cNvPr id="68685" name="Rectangle 77"/>
                <p:cNvSpPr>
                  <a:spLocks noChangeArrowheads="1"/>
                </p:cNvSpPr>
                <p:nvPr/>
              </p:nvSpPr>
              <p:spPr bwMode="auto">
                <a:xfrm>
                  <a:off x="2093" y="2902"/>
                  <a:ext cx="3687" cy="20"/>
                </a:xfrm>
                <a:prstGeom prst="rect">
                  <a:avLst/>
                </a:prstGeom>
                <a:solidFill>
                  <a:srgbClr val="53538A"/>
                </a:solidFill>
                <a:ln w="9525">
                  <a:noFill/>
                  <a:miter lim="800000"/>
                  <a:headEnd/>
                  <a:tailEnd/>
                </a:ln>
              </p:spPr>
              <p:txBody>
                <a:bodyPr/>
                <a:lstStyle/>
                <a:p>
                  <a:endParaRPr lang="en-US"/>
                </a:p>
              </p:txBody>
            </p:sp>
            <p:sp>
              <p:nvSpPr>
                <p:cNvPr id="68686" name="Rectangle 78"/>
                <p:cNvSpPr>
                  <a:spLocks noChangeArrowheads="1"/>
                </p:cNvSpPr>
                <p:nvPr/>
              </p:nvSpPr>
              <p:spPr bwMode="auto">
                <a:xfrm>
                  <a:off x="2093" y="2922"/>
                  <a:ext cx="3687" cy="14"/>
                </a:xfrm>
                <a:prstGeom prst="rect">
                  <a:avLst/>
                </a:prstGeom>
                <a:solidFill>
                  <a:srgbClr val="515188"/>
                </a:solidFill>
                <a:ln w="9525">
                  <a:noFill/>
                  <a:miter lim="800000"/>
                  <a:headEnd/>
                  <a:tailEnd/>
                </a:ln>
              </p:spPr>
              <p:txBody>
                <a:bodyPr/>
                <a:lstStyle/>
                <a:p>
                  <a:endParaRPr lang="en-US"/>
                </a:p>
              </p:txBody>
            </p:sp>
            <p:sp>
              <p:nvSpPr>
                <p:cNvPr id="68687" name="Rectangle 79"/>
                <p:cNvSpPr>
                  <a:spLocks noChangeArrowheads="1"/>
                </p:cNvSpPr>
                <p:nvPr/>
              </p:nvSpPr>
              <p:spPr bwMode="auto">
                <a:xfrm>
                  <a:off x="2093" y="2936"/>
                  <a:ext cx="3687" cy="10"/>
                </a:xfrm>
                <a:prstGeom prst="rect">
                  <a:avLst/>
                </a:prstGeom>
                <a:solidFill>
                  <a:srgbClr val="505086"/>
                </a:solidFill>
                <a:ln w="9525">
                  <a:noFill/>
                  <a:miter lim="800000"/>
                  <a:headEnd/>
                  <a:tailEnd/>
                </a:ln>
              </p:spPr>
              <p:txBody>
                <a:bodyPr/>
                <a:lstStyle/>
                <a:p>
                  <a:endParaRPr lang="en-US"/>
                </a:p>
              </p:txBody>
            </p:sp>
            <p:sp>
              <p:nvSpPr>
                <p:cNvPr id="68688" name="Rectangle 80"/>
                <p:cNvSpPr>
                  <a:spLocks noChangeArrowheads="1"/>
                </p:cNvSpPr>
                <p:nvPr/>
              </p:nvSpPr>
              <p:spPr bwMode="auto">
                <a:xfrm>
                  <a:off x="2093" y="2946"/>
                  <a:ext cx="3687" cy="19"/>
                </a:xfrm>
                <a:prstGeom prst="rect">
                  <a:avLst/>
                </a:prstGeom>
                <a:solidFill>
                  <a:srgbClr val="505084"/>
                </a:solidFill>
                <a:ln w="9525">
                  <a:noFill/>
                  <a:miter lim="800000"/>
                  <a:headEnd/>
                  <a:tailEnd/>
                </a:ln>
              </p:spPr>
              <p:txBody>
                <a:bodyPr/>
                <a:lstStyle/>
                <a:p>
                  <a:endParaRPr lang="en-US"/>
                </a:p>
              </p:txBody>
            </p:sp>
            <p:sp>
              <p:nvSpPr>
                <p:cNvPr id="68689" name="Rectangle 81"/>
                <p:cNvSpPr>
                  <a:spLocks noChangeArrowheads="1"/>
                </p:cNvSpPr>
                <p:nvPr/>
              </p:nvSpPr>
              <p:spPr bwMode="auto">
                <a:xfrm>
                  <a:off x="2093" y="2965"/>
                  <a:ext cx="3687" cy="19"/>
                </a:xfrm>
                <a:prstGeom prst="rect">
                  <a:avLst/>
                </a:prstGeom>
                <a:solidFill>
                  <a:srgbClr val="4E4E82"/>
                </a:solidFill>
                <a:ln w="9525">
                  <a:noFill/>
                  <a:miter lim="800000"/>
                  <a:headEnd/>
                  <a:tailEnd/>
                </a:ln>
              </p:spPr>
              <p:txBody>
                <a:bodyPr/>
                <a:lstStyle/>
                <a:p>
                  <a:endParaRPr lang="en-US"/>
                </a:p>
              </p:txBody>
            </p:sp>
            <p:sp>
              <p:nvSpPr>
                <p:cNvPr id="68690" name="Rectangle 82"/>
                <p:cNvSpPr>
                  <a:spLocks noChangeArrowheads="1"/>
                </p:cNvSpPr>
                <p:nvPr/>
              </p:nvSpPr>
              <p:spPr bwMode="auto">
                <a:xfrm>
                  <a:off x="2093" y="2984"/>
                  <a:ext cx="3687" cy="29"/>
                </a:xfrm>
                <a:prstGeom prst="rect">
                  <a:avLst/>
                </a:prstGeom>
                <a:solidFill>
                  <a:srgbClr val="4D4D80"/>
                </a:solidFill>
                <a:ln w="9525">
                  <a:noFill/>
                  <a:miter lim="800000"/>
                  <a:headEnd/>
                  <a:tailEnd/>
                </a:ln>
              </p:spPr>
              <p:txBody>
                <a:bodyPr/>
                <a:lstStyle/>
                <a:p>
                  <a:endParaRPr lang="en-US"/>
                </a:p>
              </p:txBody>
            </p:sp>
            <p:sp>
              <p:nvSpPr>
                <p:cNvPr id="68691" name="Rectangle 83"/>
                <p:cNvSpPr>
                  <a:spLocks noChangeArrowheads="1"/>
                </p:cNvSpPr>
                <p:nvPr/>
              </p:nvSpPr>
              <p:spPr bwMode="auto">
                <a:xfrm>
                  <a:off x="2093" y="3013"/>
                  <a:ext cx="3687" cy="19"/>
                </a:xfrm>
                <a:prstGeom prst="rect">
                  <a:avLst/>
                </a:prstGeom>
                <a:solidFill>
                  <a:srgbClr val="4C4C7E"/>
                </a:solidFill>
                <a:ln w="9525">
                  <a:noFill/>
                  <a:miter lim="800000"/>
                  <a:headEnd/>
                  <a:tailEnd/>
                </a:ln>
              </p:spPr>
              <p:txBody>
                <a:bodyPr/>
                <a:lstStyle/>
                <a:p>
                  <a:endParaRPr lang="en-US"/>
                </a:p>
              </p:txBody>
            </p:sp>
            <p:sp>
              <p:nvSpPr>
                <p:cNvPr id="68692" name="Rectangle 84"/>
                <p:cNvSpPr>
                  <a:spLocks noChangeArrowheads="1"/>
                </p:cNvSpPr>
                <p:nvPr/>
              </p:nvSpPr>
              <p:spPr bwMode="auto">
                <a:xfrm>
                  <a:off x="2093" y="3032"/>
                  <a:ext cx="3687" cy="24"/>
                </a:xfrm>
                <a:prstGeom prst="rect">
                  <a:avLst/>
                </a:prstGeom>
                <a:solidFill>
                  <a:srgbClr val="4B4B7C"/>
                </a:solidFill>
                <a:ln w="9525">
                  <a:noFill/>
                  <a:miter lim="800000"/>
                  <a:headEnd/>
                  <a:tailEnd/>
                </a:ln>
              </p:spPr>
              <p:txBody>
                <a:bodyPr/>
                <a:lstStyle/>
                <a:p>
                  <a:endParaRPr lang="en-US"/>
                </a:p>
              </p:txBody>
            </p:sp>
            <p:sp>
              <p:nvSpPr>
                <p:cNvPr id="68693" name="Rectangle 85"/>
                <p:cNvSpPr>
                  <a:spLocks noChangeArrowheads="1"/>
                </p:cNvSpPr>
                <p:nvPr/>
              </p:nvSpPr>
              <p:spPr bwMode="auto">
                <a:xfrm>
                  <a:off x="2093" y="3056"/>
                  <a:ext cx="3687" cy="29"/>
                </a:xfrm>
                <a:prstGeom prst="rect">
                  <a:avLst/>
                </a:prstGeom>
                <a:solidFill>
                  <a:srgbClr val="49497A"/>
                </a:solidFill>
                <a:ln w="9525">
                  <a:noFill/>
                  <a:miter lim="800000"/>
                  <a:headEnd/>
                  <a:tailEnd/>
                </a:ln>
              </p:spPr>
              <p:txBody>
                <a:bodyPr/>
                <a:lstStyle/>
                <a:p>
                  <a:endParaRPr lang="en-US"/>
                </a:p>
              </p:txBody>
            </p:sp>
            <p:sp>
              <p:nvSpPr>
                <p:cNvPr id="68694" name="Rectangle 86"/>
                <p:cNvSpPr>
                  <a:spLocks noChangeArrowheads="1"/>
                </p:cNvSpPr>
                <p:nvPr/>
              </p:nvSpPr>
              <p:spPr bwMode="auto">
                <a:xfrm>
                  <a:off x="2093" y="3085"/>
                  <a:ext cx="3687" cy="39"/>
                </a:xfrm>
                <a:prstGeom prst="rect">
                  <a:avLst/>
                </a:prstGeom>
                <a:solidFill>
                  <a:srgbClr val="484878"/>
                </a:solidFill>
                <a:ln w="9525">
                  <a:noFill/>
                  <a:miter lim="800000"/>
                  <a:headEnd/>
                  <a:tailEnd/>
                </a:ln>
              </p:spPr>
              <p:txBody>
                <a:bodyPr/>
                <a:lstStyle/>
                <a:p>
                  <a:endParaRPr lang="en-US"/>
                </a:p>
              </p:txBody>
            </p:sp>
            <p:sp>
              <p:nvSpPr>
                <p:cNvPr id="68695" name="Rectangle 87"/>
                <p:cNvSpPr>
                  <a:spLocks noChangeArrowheads="1"/>
                </p:cNvSpPr>
                <p:nvPr/>
              </p:nvSpPr>
              <p:spPr bwMode="auto">
                <a:xfrm>
                  <a:off x="2093" y="3124"/>
                  <a:ext cx="3687" cy="43"/>
                </a:xfrm>
                <a:prstGeom prst="rect">
                  <a:avLst/>
                </a:prstGeom>
                <a:solidFill>
                  <a:srgbClr val="474776"/>
                </a:solidFill>
                <a:ln w="9525">
                  <a:noFill/>
                  <a:miter lim="800000"/>
                  <a:headEnd/>
                  <a:tailEnd/>
                </a:ln>
              </p:spPr>
              <p:txBody>
                <a:bodyPr/>
                <a:lstStyle/>
                <a:p>
                  <a:endParaRPr lang="en-US"/>
                </a:p>
              </p:txBody>
            </p:sp>
            <p:sp>
              <p:nvSpPr>
                <p:cNvPr id="68696" name="Rectangle 88"/>
                <p:cNvSpPr>
                  <a:spLocks noChangeArrowheads="1"/>
                </p:cNvSpPr>
                <p:nvPr/>
              </p:nvSpPr>
              <p:spPr bwMode="auto">
                <a:xfrm>
                  <a:off x="2093" y="3167"/>
                  <a:ext cx="3687" cy="29"/>
                </a:xfrm>
                <a:prstGeom prst="rect">
                  <a:avLst/>
                </a:prstGeom>
                <a:solidFill>
                  <a:srgbClr val="484878"/>
                </a:solidFill>
                <a:ln w="9525">
                  <a:noFill/>
                  <a:miter lim="800000"/>
                  <a:headEnd/>
                  <a:tailEnd/>
                </a:ln>
              </p:spPr>
              <p:txBody>
                <a:bodyPr/>
                <a:lstStyle/>
                <a:p>
                  <a:endParaRPr lang="en-US"/>
                </a:p>
              </p:txBody>
            </p:sp>
            <p:sp>
              <p:nvSpPr>
                <p:cNvPr id="68697" name="Rectangle 89"/>
                <p:cNvSpPr>
                  <a:spLocks noChangeArrowheads="1"/>
                </p:cNvSpPr>
                <p:nvPr/>
              </p:nvSpPr>
              <p:spPr bwMode="auto">
                <a:xfrm>
                  <a:off x="2093" y="3196"/>
                  <a:ext cx="3687" cy="29"/>
                </a:xfrm>
                <a:prstGeom prst="rect">
                  <a:avLst/>
                </a:prstGeom>
                <a:solidFill>
                  <a:srgbClr val="49497A"/>
                </a:solidFill>
                <a:ln w="9525">
                  <a:noFill/>
                  <a:miter lim="800000"/>
                  <a:headEnd/>
                  <a:tailEnd/>
                </a:ln>
              </p:spPr>
              <p:txBody>
                <a:bodyPr/>
                <a:lstStyle/>
                <a:p>
                  <a:endParaRPr lang="en-US"/>
                </a:p>
              </p:txBody>
            </p:sp>
            <p:sp>
              <p:nvSpPr>
                <p:cNvPr id="68698" name="Rectangle 90"/>
                <p:cNvSpPr>
                  <a:spLocks noChangeArrowheads="1"/>
                </p:cNvSpPr>
                <p:nvPr/>
              </p:nvSpPr>
              <p:spPr bwMode="auto">
                <a:xfrm>
                  <a:off x="2093" y="3225"/>
                  <a:ext cx="3687" cy="29"/>
                </a:xfrm>
                <a:prstGeom prst="rect">
                  <a:avLst/>
                </a:prstGeom>
                <a:solidFill>
                  <a:srgbClr val="4A4A7C"/>
                </a:solidFill>
                <a:ln w="9525">
                  <a:noFill/>
                  <a:miter lim="800000"/>
                  <a:headEnd/>
                  <a:tailEnd/>
                </a:ln>
              </p:spPr>
              <p:txBody>
                <a:bodyPr/>
                <a:lstStyle/>
                <a:p>
                  <a:endParaRPr lang="en-US"/>
                </a:p>
              </p:txBody>
            </p:sp>
            <p:sp>
              <p:nvSpPr>
                <p:cNvPr id="68699" name="Rectangle 91"/>
                <p:cNvSpPr>
                  <a:spLocks noChangeArrowheads="1"/>
                </p:cNvSpPr>
                <p:nvPr/>
              </p:nvSpPr>
              <p:spPr bwMode="auto">
                <a:xfrm>
                  <a:off x="2093" y="3254"/>
                  <a:ext cx="3687" cy="19"/>
                </a:xfrm>
                <a:prstGeom prst="rect">
                  <a:avLst/>
                </a:prstGeom>
                <a:solidFill>
                  <a:srgbClr val="4C4C7E"/>
                </a:solidFill>
                <a:ln w="9525">
                  <a:noFill/>
                  <a:miter lim="800000"/>
                  <a:headEnd/>
                  <a:tailEnd/>
                </a:ln>
              </p:spPr>
              <p:txBody>
                <a:bodyPr/>
                <a:lstStyle/>
                <a:p>
                  <a:endParaRPr lang="en-US"/>
                </a:p>
              </p:txBody>
            </p:sp>
            <p:sp>
              <p:nvSpPr>
                <p:cNvPr id="68700" name="Rectangle 92"/>
                <p:cNvSpPr>
                  <a:spLocks noChangeArrowheads="1"/>
                </p:cNvSpPr>
                <p:nvPr/>
              </p:nvSpPr>
              <p:spPr bwMode="auto">
                <a:xfrm>
                  <a:off x="2093" y="3273"/>
                  <a:ext cx="3687" cy="24"/>
                </a:xfrm>
                <a:prstGeom prst="rect">
                  <a:avLst/>
                </a:prstGeom>
                <a:solidFill>
                  <a:srgbClr val="4D4D80"/>
                </a:solidFill>
                <a:ln w="9525">
                  <a:noFill/>
                  <a:miter lim="800000"/>
                  <a:headEnd/>
                  <a:tailEnd/>
                </a:ln>
              </p:spPr>
              <p:txBody>
                <a:bodyPr/>
                <a:lstStyle/>
                <a:p>
                  <a:endParaRPr lang="en-US"/>
                </a:p>
              </p:txBody>
            </p:sp>
            <p:sp>
              <p:nvSpPr>
                <p:cNvPr id="68701" name="Rectangle 93"/>
                <p:cNvSpPr>
                  <a:spLocks noChangeArrowheads="1"/>
                </p:cNvSpPr>
                <p:nvPr/>
              </p:nvSpPr>
              <p:spPr bwMode="auto">
                <a:xfrm>
                  <a:off x="2093" y="3297"/>
                  <a:ext cx="3687" cy="19"/>
                </a:xfrm>
                <a:prstGeom prst="rect">
                  <a:avLst/>
                </a:prstGeom>
                <a:solidFill>
                  <a:srgbClr val="4E4E82"/>
                </a:solidFill>
                <a:ln w="9525">
                  <a:noFill/>
                  <a:miter lim="800000"/>
                  <a:headEnd/>
                  <a:tailEnd/>
                </a:ln>
              </p:spPr>
              <p:txBody>
                <a:bodyPr/>
                <a:lstStyle/>
                <a:p>
                  <a:endParaRPr lang="en-US"/>
                </a:p>
              </p:txBody>
            </p:sp>
            <p:sp>
              <p:nvSpPr>
                <p:cNvPr id="68702" name="Rectangle 94"/>
                <p:cNvSpPr>
                  <a:spLocks noChangeArrowheads="1"/>
                </p:cNvSpPr>
                <p:nvPr/>
              </p:nvSpPr>
              <p:spPr bwMode="auto">
                <a:xfrm>
                  <a:off x="2093" y="3316"/>
                  <a:ext cx="3687" cy="20"/>
                </a:xfrm>
                <a:prstGeom prst="rect">
                  <a:avLst/>
                </a:prstGeom>
                <a:solidFill>
                  <a:srgbClr val="505084"/>
                </a:solidFill>
                <a:ln w="9525">
                  <a:noFill/>
                  <a:miter lim="800000"/>
                  <a:headEnd/>
                  <a:tailEnd/>
                </a:ln>
              </p:spPr>
              <p:txBody>
                <a:bodyPr/>
                <a:lstStyle/>
                <a:p>
                  <a:endParaRPr lang="en-US"/>
                </a:p>
              </p:txBody>
            </p:sp>
            <p:sp>
              <p:nvSpPr>
                <p:cNvPr id="68703" name="Rectangle 95"/>
                <p:cNvSpPr>
                  <a:spLocks noChangeArrowheads="1"/>
                </p:cNvSpPr>
                <p:nvPr/>
              </p:nvSpPr>
              <p:spPr bwMode="auto">
                <a:xfrm>
                  <a:off x="2093" y="3336"/>
                  <a:ext cx="3687" cy="9"/>
                </a:xfrm>
                <a:prstGeom prst="rect">
                  <a:avLst/>
                </a:prstGeom>
                <a:solidFill>
                  <a:srgbClr val="515186"/>
                </a:solidFill>
                <a:ln w="9525">
                  <a:noFill/>
                  <a:miter lim="800000"/>
                  <a:headEnd/>
                  <a:tailEnd/>
                </a:ln>
              </p:spPr>
              <p:txBody>
                <a:bodyPr/>
                <a:lstStyle/>
                <a:p>
                  <a:endParaRPr lang="en-US"/>
                </a:p>
              </p:txBody>
            </p:sp>
            <p:sp>
              <p:nvSpPr>
                <p:cNvPr id="68704" name="Rectangle 96"/>
                <p:cNvSpPr>
                  <a:spLocks noChangeArrowheads="1"/>
                </p:cNvSpPr>
                <p:nvPr/>
              </p:nvSpPr>
              <p:spPr bwMode="auto">
                <a:xfrm>
                  <a:off x="2093" y="3345"/>
                  <a:ext cx="3687" cy="20"/>
                </a:xfrm>
                <a:prstGeom prst="rect">
                  <a:avLst/>
                </a:prstGeom>
                <a:solidFill>
                  <a:srgbClr val="515188"/>
                </a:solidFill>
                <a:ln w="9525">
                  <a:noFill/>
                  <a:miter lim="800000"/>
                  <a:headEnd/>
                  <a:tailEnd/>
                </a:ln>
              </p:spPr>
              <p:txBody>
                <a:bodyPr/>
                <a:lstStyle/>
                <a:p>
                  <a:endParaRPr lang="en-US"/>
                </a:p>
              </p:txBody>
            </p:sp>
            <p:sp>
              <p:nvSpPr>
                <p:cNvPr id="68705" name="Rectangle 97"/>
                <p:cNvSpPr>
                  <a:spLocks noChangeArrowheads="1"/>
                </p:cNvSpPr>
                <p:nvPr/>
              </p:nvSpPr>
              <p:spPr bwMode="auto">
                <a:xfrm>
                  <a:off x="2093" y="3365"/>
                  <a:ext cx="3687" cy="14"/>
                </a:xfrm>
                <a:prstGeom prst="rect">
                  <a:avLst/>
                </a:prstGeom>
                <a:solidFill>
                  <a:srgbClr val="53538A"/>
                </a:solidFill>
                <a:ln w="9525">
                  <a:noFill/>
                  <a:miter lim="800000"/>
                  <a:headEnd/>
                  <a:tailEnd/>
                </a:ln>
              </p:spPr>
              <p:txBody>
                <a:bodyPr/>
                <a:lstStyle/>
                <a:p>
                  <a:endParaRPr lang="en-US"/>
                </a:p>
              </p:txBody>
            </p:sp>
            <p:sp>
              <p:nvSpPr>
                <p:cNvPr id="68706" name="Rectangle 98"/>
                <p:cNvSpPr>
                  <a:spLocks noChangeArrowheads="1"/>
                </p:cNvSpPr>
                <p:nvPr/>
              </p:nvSpPr>
              <p:spPr bwMode="auto">
                <a:xfrm>
                  <a:off x="2093" y="3379"/>
                  <a:ext cx="3687" cy="14"/>
                </a:xfrm>
                <a:prstGeom prst="rect">
                  <a:avLst/>
                </a:prstGeom>
                <a:solidFill>
                  <a:srgbClr val="54548C"/>
                </a:solidFill>
                <a:ln w="9525">
                  <a:noFill/>
                  <a:miter lim="800000"/>
                  <a:headEnd/>
                  <a:tailEnd/>
                </a:ln>
              </p:spPr>
              <p:txBody>
                <a:bodyPr/>
                <a:lstStyle/>
                <a:p>
                  <a:endParaRPr lang="en-US"/>
                </a:p>
              </p:txBody>
            </p:sp>
            <p:sp>
              <p:nvSpPr>
                <p:cNvPr id="68707" name="Rectangle 99"/>
                <p:cNvSpPr>
                  <a:spLocks noChangeArrowheads="1"/>
                </p:cNvSpPr>
                <p:nvPr/>
              </p:nvSpPr>
              <p:spPr bwMode="auto">
                <a:xfrm>
                  <a:off x="2093" y="3393"/>
                  <a:ext cx="3687" cy="15"/>
                </a:xfrm>
                <a:prstGeom prst="rect">
                  <a:avLst/>
                </a:prstGeom>
                <a:solidFill>
                  <a:srgbClr val="55558E"/>
                </a:solidFill>
                <a:ln w="9525">
                  <a:noFill/>
                  <a:miter lim="800000"/>
                  <a:headEnd/>
                  <a:tailEnd/>
                </a:ln>
              </p:spPr>
              <p:txBody>
                <a:bodyPr/>
                <a:lstStyle/>
                <a:p>
                  <a:endParaRPr lang="en-US"/>
                </a:p>
              </p:txBody>
            </p:sp>
            <p:sp>
              <p:nvSpPr>
                <p:cNvPr id="68708" name="Rectangle 100"/>
                <p:cNvSpPr>
                  <a:spLocks noChangeArrowheads="1"/>
                </p:cNvSpPr>
                <p:nvPr/>
              </p:nvSpPr>
              <p:spPr bwMode="auto">
                <a:xfrm>
                  <a:off x="2093" y="3408"/>
                  <a:ext cx="3687" cy="9"/>
                </a:xfrm>
                <a:prstGeom prst="rect">
                  <a:avLst/>
                </a:prstGeom>
                <a:solidFill>
                  <a:srgbClr val="575790"/>
                </a:solidFill>
                <a:ln w="9525">
                  <a:noFill/>
                  <a:miter lim="800000"/>
                  <a:headEnd/>
                  <a:tailEnd/>
                </a:ln>
              </p:spPr>
              <p:txBody>
                <a:bodyPr/>
                <a:lstStyle/>
                <a:p>
                  <a:endParaRPr lang="en-US"/>
                </a:p>
              </p:txBody>
            </p:sp>
            <p:sp>
              <p:nvSpPr>
                <p:cNvPr id="68709" name="Rectangle 101"/>
                <p:cNvSpPr>
                  <a:spLocks noChangeArrowheads="1"/>
                </p:cNvSpPr>
                <p:nvPr/>
              </p:nvSpPr>
              <p:spPr bwMode="auto">
                <a:xfrm>
                  <a:off x="2093" y="3417"/>
                  <a:ext cx="3687" cy="15"/>
                </a:xfrm>
                <a:prstGeom prst="rect">
                  <a:avLst/>
                </a:prstGeom>
                <a:solidFill>
                  <a:srgbClr val="585892"/>
                </a:solidFill>
                <a:ln w="9525">
                  <a:noFill/>
                  <a:miter lim="800000"/>
                  <a:headEnd/>
                  <a:tailEnd/>
                </a:ln>
              </p:spPr>
              <p:txBody>
                <a:bodyPr/>
                <a:lstStyle/>
                <a:p>
                  <a:endParaRPr lang="en-US"/>
                </a:p>
              </p:txBody>
            </p:sp>
            <p:sp>
              <p:nvSpPr>
                <p:cNvPr id="68710" name="Rectangle 102"/>
                <p:cNvSpPr>
                  <a:spLocks noChangeArrowheads="1"/>
                </p:cNvSpPr>
                <p:nvPr/>
              </p:nvSpPr>
              <p:spPr bwMode="auto">
                <a:xfrm>
                  <a:off x="2093" y="3432"/>
                  <a:ext cx="3687" cy="14"/>
                </a:xfrm>
                <a:prstGeom prst="rect">
                  <a:avLst/>
                </a:prstGeom>
                <a:solidFill>
                  <a:srgbClr val="595994"/>
                </a:solidFill>
                <a:ln w="9525">
                  <a:noFill/>
                  <a:miter lim="800000"/>
                  <a:headEnd/>
                  <a:tailEnd/>
                </a:ln>
              </p:spPr>
              <p:txBody>
                <a:bodyPr/>
                <a:lstStyle/>
                <a:p>
                  <a:endParaRPr lang="en-US"/>
                </a:p>
              </p:txBody>
            </p:sp>
            <p:sp>
              <p:nvSpPr>
                <p:cNvPr id="68711" name="Rectangle 103"/>
                <p:cNvSpPr>
                  <a:spLocks noChangeArrowheads="1"/>
                </p:cNvSpPr>
                <p:nvPr/>
              </p:nvSpPr>
              <p:spPr bwMode="auto">
                <a:xfrm>
                  <a:off x="2093" y="3446"/>
                  <a:ext cx="3687" cy="10"/>
                </a:xfrm>
                <a:prstGeom prst="rect">
                  <a:avLst/>
                </a:prstGeom>
                <a:solidFill>
                  <a:srgbClr val="5A5A96"/>
                </a:solidFill>
                <a:ln w="9525">
                  <a:noFill/>
                  <a:miter lim="800000"/>
                  <a:headEnd/>
                  <a:tailEnd/>
                </a:ln>
              </p:spPr>
              <p:txBody>
                <a:bodyPr/>
                <a:lstStyle/>
                <a:p>
                  <a:endParaRPr lang="en-US"/>
                </a:p>
              </p:txBody>
            </p:sp>
            <p:sp>
              <p:nvSpPr>
                <p:cNvPr id="68712" name="Rectangle 104"/>
                <p:cNvSpPr>
                  <a:spLocks noChangeArrowheads="1"/>
                </p:cNvSpPr>
                <p:nvPr/>
              </p:nvSpPr>
              <p:spPr bwMode="auto">
                <a:xfrm>
                  <a:off x="2093" y="3456"/>
                  <a:ext cx="3687" cy="10"/>
                </a:xfrm>
                <a:prstGeom prst="rect">
                  <a:avLst/>
                </a:prstGeom>
                <a:solidFill>
                  <a:srgbClr val="5B5B98"/>
                </a:solidFill>
                <a:ln w="9525">
                  <a:noFill/>
                  <a:miter lim="800000"/>
                  <a:headEnd/>
                  <a:tailEnd/>
                </a:ln>
              </p:spPr>
              <p:txBody>
                <a:bodyPr/>
                <a:lstStyle/>
                <a:p>
                  <a:endParaRPr lang="en-US"/>
                </a:p>
              </p:txBody>
            </p:sp>
            <p:sp>
              <p:nvSpPr>
                <p:cNvPr id="68713" name="Rectangle 105"/>
                <p:cNvSpPr>
                  <a:spLocks noChangeArrowheads="1"/>
                </p:cNvSpPr>
                <p:nvPr/>
              </p:nvSpPr>
              <p:spPr bwMode="auto">
                <a:xfrm>
                  <a:off x="2093" y="3466"/>
                  <a:ext cx="3687" cy="14"/>
                </a:xfrm>
                <a:prstGeom prst="rect">
                  <a:avLst/>
                </a:prstGeom>
                <a:solidFill>
                  <a:srgbClr val="5C5C9A"/>
                </a:solidFill>
                <a:ln w="9525">
                  <a:noFill/>
                  <a:miter lim="800000"/>
                  <a:headEnd/>
                  <a:tailEnd/>
                </a:ln>
              </p:spPr>
              <p:txBody>
                <a:bodyPr/>
                <a:lstStyle/>
                <a:p>
                  <a:endParaRPr lang="en-US"/>
                </a:p>
              </p:txBody>
            </p:sp>
            <p:sp>
              <p:nvSpPr>
                <p:cNvPr id="68714" name="Rectangle 106"/>
                <p:cNvSpPr>
                  <a:spLocks noChangeArrowheads="1"/>
                </p:cNvSpPr>
                <p:nvPr/>
              </p:nvSpPr>
              <p:spPr bwMode="auto">
                <a:xfrm>
                  <a:off x="2093" y="3480"/>
                  <a:ext cx="3687" cy="15"/>
                </a:xfrm>
                <a:prstGeom prst="rect">
                  <a:avLst/>
                </a:prstGeom>
                <a:solidFill>
                  <a:srgbClr val="5D5D9C"/>
                </a:solidFill>
                <a:ln w="9525">
                  <a:noFill/>
                  <a:miter lim="800000"/>
                  <a:headEnd/>
                  <a:tailEnd/>
                </a:ln>
              </p:spPr>
              <p:txBody>
                <a:bodyPr/>
                <a:lstStyle/>
                <a:p>
                  <a:endParaRPr lang="en-US"/>
                </a:p>
              </p:txBody>
            </p:sp>
            <p:sp>
              <p:nvSpPr>
                <p:cNvPr id="68715" name="Rectangle 107"/>
                <p:cNvSpPr>
                  <a:spLocks noChangeArrowheads="1"/>
                </p:cNvSpPr>
                <p:nvPr/>
              </p:nvSpPr>
              <p:spPr bwMode="auto">
                <a:xfrm>
                  <a:off x="2093" y="3495"/>
                  <a:ext cx="3687" cy="9"/>
                </a:xfrm>
                <a:prstGeom prst="rect">
                  <a:avLst/>
                </a:prstGeom>
                <a:solidFill>
                  <a:srgbClr val="5F5F9E"/>
                </a:solidFill>
                <a:ln w="9525">
                  <a:noFill/>
                  <a:miter lim="800000"/>
                  <a:headEnd/>
                  <a:tailEnd/>
                </a:ln>
              </p:spPr>
              <p:txBody>
                <a:bodyPr/>
                <a:lstStyle/>
                <a:p>
                  <a:endParaRPr lang="en-US"/>
                </a:p>
              </p:txBody>
            </p:sp>
            <p:sp>
              <p:nvSpPr>
                <p:cNvPr id="68716" name="Rectangle 108"/>
                <p:cNvSpPr>
                  <a:spLocks noChangeArrowheads="1"/>
                </p:cNvSpPr>
                <p:nvPr/>
              </p:nvSpPr>
              <p:spPr bwMode="auto">
                <a:xfrm>
                  <a:off x="2093" y="3504"/>
                  <a:ext cx="3687" cy="10"/>
                </a:xfrm>
                <a:prstGeom prst="rect">
                  <a:avLst/>
                </a:prstGeom>
                <a:solidFill>
                  <a:srgbClr val="6060A0"/>
                </a:solidFill>
                <a:ln w="9525">
                  <a:noFill/>
                  <a:miter lim="800000"/>
                  <a:headEnd/>
                  <a:tailEnd/>
                </a:ln>
              </p:spPr>
              <p:txBody>
                <a:bodyPr/>
                <a:lstStyle/>
                <a:p>
                  <a:endParaRPr lang="en-US"/>
                </a:p>
              </p:txBody>
            </p:sp>
            <p:sp>
              <p:nvSpPr>
                <p:cNvPr id="68717" name="Rectangle 109"/>
                <p:cNvSpPr>
                  <a:spLocks noChangeArrowheads="1"/>
                </p:cNvSpPr>
                <p:nvPr/>
              </p:nvSpPr>
              <p:spPr bwMode="auto">
                <a:xfrm>
                  <a:off x="2093" y="3514"/>
                  <a:ext cx="3687" cy="14"/>
                </a:xfrm>
                <a:prstGeom prst="rect">
                  <a:avLst/>
                </a:prstGeom>
                <a:solidFill>
                  <a:srgbClr val="6161A2"/>
                </a:solidFill>
                <a:ln w="9525">
                  <a:noFill/>
                  <a:miter lim="800000"/>
                  <a:headEnd/>
                  <a:tailEnd/>
                </a:ln>
              </p:spPr>
              <p:txBody>
                <a:bodyPr/>
                <a:lstStyle/>
                <a:p>
                  <a:endParaRPr lang="en-US"/>
                </a:p>
              </p:txBody>
            </p:sp>
            <p:sp>
              <p:nvSpPr>
                <p:cNvPr id="68718" name="Rectangle 110"/>
                <p:cNvSpPr>
                  <a:spLocks noChangeArrowheads="1"/>
                </p:cNvSpPr>
                <p:nvPr/>
              </p:nvSpPr>
              <p:spPr bwMode="auto">
                <a:xfrm>
                  <a:off x="2093" y="3528"/>
                  <a:ext cx="3687" cy="10"/>
                </a:xfrm>
                <a:prstGeom prst="rect">
                  <a:avLst/>
                </a:prstGeom>
                <a:solidFill>
                  <a:srgbClr val="6363A4"/>
                </a:solidFill>
                <a:ln w="9525">
                  <a:noFill/>
                  <a:miter lim="800000"/>
                  <a:headEnd/>
                  <a:tailEnd/>
                </a:ln>
              </p:spPr>
              <p:txBody>
                <a:bodyPr/>
                <a:lstStyle/>
                <a:p>
                  <a:endParaRPr lang="en-US"/>
                </a:p>
              </p:txBody>
            </p:sp>
            <p:sp>
              <p:nvSpPr>
                <p:cNvPr id="68719" name="Rectangle 111"/>
                <p:cNvSpPr>
                  <a:spLocks noChangeArrowheads="1"/>
                </p:cNvSpPr>
                <p:nvPr/>
              </p:nvSpPr>
              <p:spPr bwMode="auto">
                <a:xfrm>
                  <a:off x="2093" y="3538"/>
                  <a:ext cx="3687" cy="9"/>
                </a:xfrm>
                <a:prstGeom prst="rect">
                  <a:avLst/>
                </a:prstGeom>
                <a:solidFill>
                  <a:srgbClr val="6464A6"/>
                </a:solidFill>
                <a:ln w="9525">
                  <a:noFill/>
                  <a:miter lim="800000"/>
                  <a:headEnd/>
                  <a:tailEnd/>
                </a:ln>
              </p:spPr>
              <p:txBody>
                <a:bodyPr/>
                <a:lstStyle/>
                <a:p>
                  <a:endParaRPr lang="en-US"/>
                </a:p>
              </p:txBody>
            </p:sp>
            <p:sp>
              <p:nvSpPr>
                <p:cNvPr id="68720" name="Rectangle 112"/>
                <p:cNvSpPr>
                  <a:spLocks noChangeArrowheads="1"/>
                </p:cNvSpPr>
                <p:nvPr/>
              </p:nvSpPr>
              <p:spPr bwMode="auto">
                <a:xfrm>
                  <a:off x="2093" y="3547"/>
                  <a:ext cx="3687" cy="15"/>
                </a:xfrm>
                <a:prstGeom prst="rect">
                  <a:avLst/>
                </a:prstGeom>
                <a:solidFill>
                  <a:srgbClr val="6565A8"/>
                </a:solidFill>
                <a:ln w="9525">
                  <a:noFill/>
                  <a:miter lim="800000"/>
                  <a:headEnd/>
                  <a:tailEnd/>
                </a:ln>
              </p:spPr>
              <p:txBody>
                <a:bodyPr/>
                <a:lstStyle/>
                <a:p>
                  <a:endParaRPr lang="en-US"/>
                </a:p>
              </p:txBody>
            </p:sp>
            <p:sp>
              <p:nvSpPr>
                <p:cNvPr id="68721" name="Rectangle 113"/>
                <p:cNvSpPr>
                  <a:spLocks noChangeArrowheads="1"/>
                </p:cNvSpPr>
                <p:nvPr/>
              </p:nvSpPr>
              <p:spPr bwMode="auto">
                <a:xfrm>
                  <a:off x="2093" y="3562"/>
                  <a:ext cx="3687" cy="10"/>
                </a:xfrm>
                <a:prstGeom prst="rect">
                  <a:avLst/>
                </a:prstGeom>
                <a:solidFill>
                  <a:srgbClr val="6666AA"/>
                </a:solidFill>
                <a:ln w="9525">
                  <a:noFill/>
                  <a:miter lim="800000"/>
                  <a:headEnd/>
                  <a:tailEnd/>
                </a:ln>
              </p:spPr>
              <p:txBody>
                <a:bodyPr/>
                <a:lstStyle/>
                <a:p>
                  <a:endParaRPr lang="en-US"/>
                </a:p>
              </p:txBody>
            </p:sp>
            <p:sp>
              <p:nvSpPr>
                <p:cNvPr id="68722" name="Rectangle 114"/>
                <p:cNvSpPr>
                  <a:spLocks noChangeArrowheads="1"/>
                </p:cNvSpPr>
                <p:nvPr/>
              </p:nvSpPr>
              <p:spPr bwMode="auto">
                <a:xfrm>
                  <a:off x="2093" y="3572"/>
                  <a:ext cx="3687" cy="9"/>
                </a:xfrm>
                <a:prstGeom prst="rect">
                  <a:avLst/>
                </a:prstGeom>
                <a:solidFill>
                  <a:srgbClr val="6767AC"/>
                </a:solidFill>
                <a:ln w="9525">
                  <a:noFill/>
                  <a:miter lim="800000"/>
                  <a:headEnd/>
                  <a:tailEnd/>
                </a:ln>
              </p:spPr>
              <p:txBody>
                <a:bodyPr/>
                <a:lstStyle/>
                <a:p>
                  <a:endParaRPr lang="en-US"/>
                </a:p>
              </p:txBody>
            </p:sp>
            <p:sp>
              <p:nvSpPr>
                <p:cNvPr id="68723" name="Rectangle 115"/>
                <p:cNvSpPr>
                  <a:spLocks noChangeArrowheads="1"/>
                </p:cNvSpPr>
                <p:nvPr/>
              </p:nvSpPr>
              <p:spPr bwMode="auto">
                <a:xfrm>
                  <a:off x="2093" y="3581"/>
                  <a:ext cx="3687" cy="10"/>
                </a:xfrm>
                <a:prstGeom prst="rect">
                  <a:avLst/>
                </a:prstGeom>
                <a:solidFill>
                  <a:srgbClr val="6868AE"/>
                </a:solidFill>
                <a:ln w="9525">
                  <a:noFill/>
                  <a:miter lim="800000"/>
                  <a:headEnd/>
                  <a:tailEnd/>
                </a:ln>
              </p:spPr>
              <p:txBody>
                <a:bodyPr/>
                <a:lstStyle/>
                <a:p>
                  <a:endParaRPr lang="en-US"/>
                </a:p>
              </p:txBody>
            </p:sp>
            <p:sp>
              <p:nvSpPr>
                <p:cNvPr id="68724" name="Rectangle 116"/>
                <p:cNvSpPr>
                  <a:spLocks noChangeArrowheads="1"/>
                </p:cNvSpPr>
                <p:nvPr/>
              </p:nvSpPr>
              <p:spPr bwMode="auto">
                <a:xfrm>
                  <a:off x="2093" y="3591"/>
                  <a:ext cx="3687" cy="9"/>
                </a:xfrm>
                <a:prstGeom prst="rect">
                  <a:avLst/>
                </a:prstGeom>
                <a:solidFill>
                  <a:srgbClr val="6969B0"/>
                </a:solidFill>
                <a:ln w="9525">
                  <a:noFill/>
                  <a:miter lim="800000"/>
                  <a:headEnd/>
                  <a:tailEnd/>
                </a:ln>
              </p:spPr>
              <p:txBody>
                <a:bodyPr/>
                <a:lstStyle/>
                <a:p>
                  <a:endParaRPr lang="en-US"/>
                </a:p>
              </p:txBody>
            </p:sp>
            <p:sp>
              <p:nvSpPr>
                <p:cNvPr id="68725" name="Rectangle 117"/>
                <p:cNvSpPr>
                  <a:spLocks noChangeArrowheads="1"/>
                </p:cNvSpPr>
                <p:nvPr/>
              </p:nvSpPr>
              <p:spPr bwMode="auto">
                <a:xfrm>
                  <a:off x="2093" y="3600"/>
                  <a:ext cx="3687" cy="15"/>
                </a:xfrm>
                <a:prstGeom prst="rect">
                  <a:avLst/>
                </a:prstGeom>
                <a:solidFill>
                  <a:srgbClr val="6A6AB2"/>
                </a:solidFill>
                <a:ln w="9525">
                  <a:noFill/>
                  <a:miter lim="800000"/>
                  <a:headEnd/>
                  <a:tailEnd/>
                </a:ln>
              </p:spPr>
              <p:txBody>
                <a:bodyPr/>
                <a:lstStyle/>
                <a:p>
                  <a:endParaRPr lang="en-US"/>
                </a:p>
              </p:txBody>
            </p:sp>
            <p:sp>
              <p:nvSpPr>
                <p:cNvPr id="68726" name="Rectangle 118"/>
                <p:cNvSpPr>
                  <a:spLocks noChangeArrowheads="1"/>
                </p:cNvSpPr>
                <p:nvPr/>
              </p:nvSpPr>
              <p:spPr bwMode="auto">
                <a:xfrm>
                  <a:off x="2093" y="3615"/>
                  <a:ext cx="3687" cy="10"/>
                </a:xfrm>
                <a:prstGeom prst="rect">
                  <a:avLst/>
                </a:prstGeom>
                <a:solidFill>
                  <a:srgbClr val="6C6CB4"/>
                </a:solidFill>
                <a:ln w="9525">
                  <a:noFill/>
                  <a:miter lim="800000"/>
                  <a:headEnd/>
                  <a:tailEnd/>
                </a:ln>
              </p:spPr>
              <p:txBody>
                <a:bodyPr/>
                <a:lstStyle/>
                <a:p>
                  <a:endParaRPr lang="en-US"/>
                </a:p>
              </p:txBody>
            </p:sp>
            <p:sp>
              <p:nvSpPr>
                <p:cNvPr id="68727" name="Rectangle 119"/>
                <p:cNvSpPr>
                  <a:spLocks noChangeArrowheads="1"/>
                </p:cNvSpPr>
                <p:nvPr/>
              </p:nvSpPr>
              <p:spPr bwMode="auto">
                <a:xfrm>
                  <a:off x="2093" y="3625"/>
                  <a:ext cx="3687" cy="9"/>
                </a:xfrm>
                <a:prstGeom prst="rect">
                  <a:avLst/>
                </a:prstGeom>
                <a:solidFill>
                  <a:srgbClr val="6D6DB6"/>
                </a:solidFill>
                <a:ln w="9525">
                  <a:noFill/>
                  <a:miter lim="800000"/>
                  <a:headEnd/>
                  <a:tailEnd/>
                </a:ln>
              </p:spPr>
              <p:txBody>
                <a:bodyPr/>
                <a:lstStyle/>
                <a:p>
                  <a:endParaRPr lang="en-US"/>
                </a:p>
              </p:txBody>
            </p:sp>
            <p:sp>
              <p:nvSpPr>
                <p:cNvPr id="68728" name="Rectangle 120"/>
                <p:cNvSpPr>
                  <a:spLocks noChangeArrowheads="1"/>
                </p:cNvSpPr>
                <p:nvPr/>
              </p:nvSpPr>
              <p:spPr bwMode="auto">
                <a:xfrm>
                  <a:off x="2093" y="3634"/>
                  <a:ext cx="3687" cy="10"/>
                </a:xfrm>
                <a:prstGeom prst="rect">
                  <a:avLst/>
                </a:prstGeom>
                <a:solidFill>
                  <a:srgbClr val="6E6EB8"/>
                </a:solidFill>
                <a:ln w="9525">
                  <a:noFill/>
                  <a:miter lim="800000"/>
                  <a:headEnd/>
                  <a:tailEnd/>
                </a:ln>
              </p:spPr>
              <p:txBody>
                <a:bodyPr/>
                <a:lstStyle/>
                <a:p>
                  <a:endParaRPr lang="en-US"/>
                </a:p>
              </p:txBody>
            </p:sp>
            <p:sp>
              <p:nvSpPr>
                <p:cNvPr id="68729" name="Rectangle 121"/>
                <p:cNvSpPr>
                  <a:spLocks noChangeArrowheads="1"/>
                </p:cNvSpPr>
                <p:nvPr/>
              </p:nvSpPr>
              <p:spPr bwMode="auto">
                <a:xfrm>
                  <a:off x="2093" y="3644"/>
                  <a:ext cx="3687" cy="14"/>
                </a:xfrm>
                <a:prstGeom prst="rect">
                  <a:avLst/>
                </a:prstGeom>
                <a:solidFill>
                  <a:srgbClr val="7070BA"/>
                </a:solidFill>
                <a:ln w="9525">
                  <a:noFill/>
                  <a:miter lim="800000"/>
                  <a:headEnd/>
                  <a:tailEnd/>
                </a:ln>
              </p:spPr>
              <p:txBody>
                <a:bodyPr/>
                <a:lstStyle/>
                <a:p>
                  <a:endParaRPr lang="en-US"/>
                </a:p>
              </p:txBody>
            </p:sp>
            <p:sp>
              <p:nvSpPr>
                <p:cNvPr id="68730" name="Rectangle 122"/>
                <p:cNvSpPr>
                  <a:spLocks noChangeArrowheads="1"/>
                </p:cNvSpPr>
                <p:nvPr/>
              </p:nvSpPr>
              <p:spPr bwMode="auto">
                <a:xfrm>
                  <a:off x="2093" y="3658"/>
                  <a:ext cx="3687" cy="10"/>
                </a:xfrm>
                <a:prstGeom prst="rect">
                  <a:avLst/>
                </a:prstGeom>
                <a:solidFill>
                  <a:srgbClr val="7171BC"/>
                </a:solidFill>
                <a:ln w="9525">
                  <a:noFill/>
                  <a:miter lim="800000"/>
                  <a:headEnd/>
                  <a:tailEnd/>
                </a:ln>
              </p:spPr>
              <p:txBody>
                <a:bodyPr/>
                <a:lstStyle/>
                <a:p>
                  <a:endParaRPr lang="en-US"/>
                </a:p>
              </p:txBody>
            </p:sp>
            <p:sp>
              <p:nvSpPr>
                <p:cNvPr id="68731" name="Rectangle 123"/>
                <p:cNvSpPr>
                  <a:spLocks noChangeArrowheads="1"/>
                </p:cNvSpPr>
                <p:nvPr/>
              </p:nvSpPr>
              <p:spPr bwMode="auto">
                <a:xfrm>
                  <a:off x="2093" y="3668"/>
                  <a:ext cx="3687" cy="9"/>
                </a:xfrm>
                <a:prstGeom prst="rect">
                  <a:avLst/>
                </a:prstGeom>
                <a:solidFill>
                  <a:srgbClr val="7272BE"/>
                </a:solidFill>
                <a:ln w="9525">
                  <a:noFill/>
                  <a:miter lim="800000"/>
                  <a:headEnd/>
                  <a:tailEnd/>
                </a:ln>
              </p:spPr>
              <p:txBody>
                <a:bodyPr/>
                <a:lstStyle/>
                <a:p>
                  <a:endParaRPr lang="en-US"/>
                </a:p>
              </p:txBody>
            </p:sp>
            <p:sp>
              <p:nvSpPr>
                <p:cNvPr id="68732" name="Rectangle 124"/>
                <p:cNvSpPr>
                  <a:spLocks noChangeArrowheads="1"/>
                </p:cNvSpPr>
                <p:nvPr/>
              </p:nvSpPr>
              <p:spPr bwMode="auto">
                <a:xfrm>
                  <a:off x="2093" y="3677"/>
                  <a:ext cx="3687" cy="10"/>
                </a:xfrm>
                <a:prstGeom prst="rect">
                  <a:avLst/>
                </a:prstGeom>
                <a:solidFill>
                  <a:srgbClr val="7373C0"/>
                </a:solidFill>
                <a:ln w="9525">
                  <a:noFill/>
                  <a:miter lim="800000"/>
                  <a:headEnd/>
                  <a:tailEnd/>
                </a:ln>
              </p:spPr>
              <p:txBody>
                <a:bodyPr/>
                <a:lstStyle/>
                <a:p>
                  <a:endParaRPr lang="en-US"/>
                </a:p>
              </p:txBody>
            </p:sp>
            <p:sp>
              <p:nvSpPr>
                <p:cNvPr id="68733" name="Rectangle 125"/>
                <p:cNvSpPr>
                  <a:spLocks noChangeArrowheads="1"/>
                </p:cNvSpPr>
                <p:nvPr/>
              </p:nvSpPr>
              <p:spPr bwMode="auto">
                <a:xfrm>
                  <a:off x="2093" y="3687"/>
                  <a:ext cx="3687" cy="10"/>
                </a:xfrm>
                <a:prstGeom prst="rect">
                  <a:avLst/>
                </a:prstGeom>
                <a:solidFill>
                  <a:srgbClr val="7575C2"/>
                </a:solidFill>
                <a:ln w="9525">
                  <a:noFill/>
                  <a:miter lim="800000"/>
                  <a:headEnd/>
                  <a:tailEnd/>
                </a:ln>
              </p:spPr>
              <p:txBody>
                <a:bodyPr/>
                <a:lstStyle/>
                <a:p>
                  <a:endParaRPr lang="en-US"/>
                </a:p>
              </p:txBody>
            </p:sp>
            <p:sp>
              <p:nvSpPr>
                <p:cNvPr id="68734" name="Rectangle 126"/>
                <p:cNvSpPr>
                  <a:spLocks noChangeArrowheads="1"/>
                </p:cNvSpPr>
                <p:nvPr/>
              </p:nvSpPr>
              <p:spPr bwMode="auto">
                <a:xfrm>
                  <a:off x="2093" y="3697"/>
                  <a:ext cx="3687" cy="9"/>
                </a:xfrm>
                <a:prstGeom prst="rect">
                  <a:avLst/>
                </a:prstGeom>
                <a:solidFill>
                  <a:srgbClr val="7575C4"/>
                </a:solidFill>
                <a:ln w="9525">
                  <a:noFill/>
                  <a:miter lim="800000"/>
                  <a:headEnd/>
                  <a:tailEnd/>
                </a:ln>
              </p:spPr>
              <p:txBody>
                <a:bodyPr/>
                <a:lstStyle/>
                <a:p>
                  <a:endParaRPr lang="en-US"/>
                </a:p>
              </p:txBody>
            </p:sp>
            <p:sp>
              <p:nvSpPr>
                <p:cNvPr id="68735" name="Rectangle 127"/>
                <p:cNvSpPr>
                  <a:spLocks noChangeArrowheads="1"/>
                </p:cNvSpPr>
                <p:nvPr/>
              </p:nvSpPr>
              <p:spPr bwMode="auto">
                <a:xfrm>
                  <a:off x="2093" y="3706"/>
                  <a:ext cx="3687" cy="15"/>
                </a:xfrm>
                <a:prstGeom prst="rect">
                  <a:avLst/>
                </a:prstGeom>
                <a:solidFill>
                  <a:srgbClr val="7777C6"/>
                </a:solidFill>
                <a:ln w="9525">
                  <a:noFill/>
                  <a:miter lim="800000"/>
                  <a:headEnd/>
                  <a:tailEnd/>
                </a:ln>
              </p:spPr>
              <p:txBody>
                <a:bodyPr/>
                <a:lstStyle/>
                <a:p>
                  <a:endParaRPr lang="en-US"/>
                </a:p>
              </p:txBody>
            </p:sp>
            <p:sp>
              <p:nvSpPr>
                <p:cNvPr id="68736" name="Rectangle 128"/>
                <p:cNvSpPr>
                  <a:spLocks noChangeArrowheads="1"/>
                </p:cNvSpPr>
                <p:nvPr/>
              </p:nvSpPr>
              <p:spPr bwMode="auto">
                <a:xfrm>
                  <a:off x="2093" y="3721"/>
                  <a:ext cx="3687" cy="14"/>
                </a:xfrm>
                <a:prstGeom prst="rect">
                  <a:avLst/>
                </a:prstGeom>
                <a:solidFill>
                  <a:srgbClr val="7878C8"/>
                </a:solidFill>
                <a:ln w="9525">
                  <a:noFill/>
                  <a:miter lim="800000"/>
                  <a:headEnd/>
                  <a:tailEnd/>
                </a:ln>
              </p:spPr>
              <p:txBody>
                <a:bodyPr/>
                <a:lstStyle/>
                <a:p>
                  <a:endParaRPr lang="en-US"/>
                </a:p>
              </p:txBody>
            </p:sp>
            <p:sp>
              <p:nvSpPr>
                <p:cNvPr id="68737" name="Rectangle 129"/>
                <p:cNvSpPr>
                  <a:spLocks noChangeArrowheads="1"/>
                </p:cNvSpPr>
                <p:nvPr/>
              </p:nvSpPr>
              <p:spPr bwMode="auto">
                <a:xfrm>
                  <a:off x="2093" y="3735"/>
                  <a:ext cx="3687" cy="10"/>
                </a:xfrm>
                <a:prstGeom prst="rect">
                  <a:avLst/>
                </a:prstGeom>
                <a:solidFill>
                  <a:srgbClr val="7A7ACA"/>
                </a:solidFill>
                <a:ln w="9525">
                  <a:noFill/>
                  <a:miter lim="800000"/>
                  <a:headEnd/>
                  <a:tailEnd/>
                </a:ln>
              </p:spPr>
              <p:txBody>
                <a:bodyPr/>
                <a:lstStyle/>
                <a:p>
                  <a:endParaRPr lang="en-US"/>
                </a:p>
              </p:txBody>
            </p:sp>
            <p:sp>
              <p:nvSpPr>
                <p:cNvPr id="68738" name="Rectangle 130"/>
                <p:cNvSpPr>
                  <a:spLocks noChangeArrowheads="1"/>
                </p:cNvSpPr>
                <p:nvPr/>
              </p:nvSpPr>
              <p:spPr bwMode="auto">
                <a:xfrm>
                  <a:off x="2093" y="3745"/>
                  <a:ext cx="3687" cy="9"/>
                </a:xfrm>
                <a:prstGeom prst="rect">
                  <a:avLst/>
                </a:prstGeom>
                <a:solidFill>
                  <a:srgbClr val="7B7BCC"/>
                </a:solidFill>
                <a:ln w="9525">
                  <a:noFill/>
                  <a:miter lim="800000"/>
                  <a:headEnd/>
                  <a:tailEnd/>
                </a:ln>
              </p:spPr>
              <p:txBody>
                <a:bodyPr/>
                <a:lstStyle/>
                <a:p>
                  <a:endParaRPr lang="en-US"/>
                </a:p>
              </p:txBody>
            </p:sp>
            <p:sp>
              <p:nvSpPr>
                <p:cNvPr id="68739" name="Rectangle 131"/>
                <p:cNvSpPr>
                  <a:spLocks noChangeArrowheads="1"/>
                </p:cNvSpPr>
                <p:nvPr/>
              </p:nvSpPr>
              <p:spPr bwMode="auto">
                <a:xfrm>
                  <a:off x="2093" y="3754"/>
                  <a:ext cx="3687" cy="15"/>
                </a:xfrm>
                <a:prstGeom prst="rect">
                  <a:avLst/>
                </a:prstGeom>
                <a:solidFill>
                  <a:srgbClr val="7C7CCE"/>
                </a:solidFill>
                <a:ln w="9525">
                  <a:noFill/>
                  <a:miter lim="800000"/>
                  <a:headEnd/>
                  <a:tailEnd/>
                </a:ln>
              </p:spPr>
              <p:txBody>
                <a:bodyPr/>
                <a:lstStyle/>
                <a:p>
                  <a:endParaRPr lang="en-US"/>
                </a:p>
              </p:txBody>
            </p:sp>
            <p:sp>
              <p:nvSpPr>
                <p:cNvPr id="68740" name="Rectangle 132"/>
                <p:cNvSpPr>
                  <a:spLocks noChangeArrowheads="1"/>
                </p:cNvSpPr>
                <p:nvPr/>
              </p:nvSpPr>
              <p:spPr bwMode="auto">
                <a:xfrm>
                  <a:off x="2093" y="3769"/>
                  <a:ext cx="3687" cy="10"/>
                </a:xfrm>
                <a:prstGeom prst="rect">
                  <a:avLst/>
                </a:prstGeom>
                <a:solidFill>
                  <a:srgbClr val="7D7DD0"/>
                </a:solidFill>
                <a:ln w="9525">
                  <a:noFill/>
                  <a:miter lim="800000"/>
                  <a:headEnd/>
                  <a:tailEnd/>
                </a:ln>
              </p:spPr>
              <p:txBody>
                <a:bodyPr/>
                <a:lstStyle/>
                <a:p>
                  <a:endParaRPr lang="en-US"/>
                </a:p>
              </p:txBody>
            </p:sp>
            <p:sp>
              <p:nvSpPr>
                <p:cNvPr id="68741" name="Rectangle 133"/>
                <p:cNvSpPr>
                  <a:spLocks noChangeArrowheads="1"/>
                </p:cNvSpPr>
                <p:nvPr/>
              </p:nvSpPr>
              <p:spPr bwMode="auto">
                <a:xfrm>
                  <a:off x="2093" y="3779"/>
                  <a:ext cx="3687" cy="14"/>
                </a:xfrm>
                <a:prstGeom prst="rect">
                  <a:avLst/>
                </a:prstGeom>
                <a:solidFill>
                  <a:srgbClr val="7E7ED2"/>
                </a:solidFill>
                <a:ln w="9525">
                  <a:noFill/>
                  <a:miter lim="800000"/>
                  <a:headEnd/>
                  <a:tailEnd/>
                </a:ln>
              </p:spPr>
              <p:txBody>
                <a:bodyPr/>
                <a:lstStyle/>
                <a:p>
                  <a:endParaRPr lang="en-US"/>
                </a:p>
              </p:txBody>
            </p:sp>
            <p:sp>
              <p:nvSpPr>
                <p:cNvPr id="68742" name="Rectangle 134"/>
                <p:cNvSpPr>
                  <a:spLocks noChangeArrowheads="1"/>
                </p:cNvSpPr>
                <p:nvPr/>
              </p:nvSpPr>
              <p:spPr bwMode="auto">
                <a:xfrm>
                  <a:off x="2093" y="3793"/>
                  <a:ext cx="3687" cy="10"/>
                </a:xfrm>
                <a:prstGeom prst="rect">
                  <a:avLst/>
                </a:prstGeom>
                <a:solidFill>
                  <a:srgbClr val="7F7FD4"/>
                </a:solidFill>
                <a:ln w="9525">
                  <a:noFill/>
                  <a:miter lim="800000"/>
                  <a:headEnd/>
                  <a:tailEnd/>
                </a:ln>
              </p:spPr>
              <p:txBody>
                <a:bodyPr/>
                <a:lstStyle/>
                <a:p>
                  <a:endParaRPr lang="en-US"/>
                </a:p>
              </p:txBody>
            </p:sp>
            <p:sp>
              <p:nvSpPr>
                <p:cNvPr id="68743" name="Rectangle 135"/>
                <p:cNvSpPr>
                  <a:spLocks noChangeArrowheads="1"/>
                </p:cNvSpPr>
                <p:nvPr/>
              </p:nvSpPr>
              <p:spPr bwMode="auto">
                <a:xfrm>
                  <a:off x="2093" y="3803"/>
                  <a:ext cx="3687" cy="14"/>
                </a:xfrm>
                <a:prstGeom prst="rect">
                  <a:avLst/>
                </a:prstGeom>
                <a:solidFill>
                  <a:srgbClr val="8080D6"/>
                </a:solidFill>
                <a:ln w="9525">
                  <a:noFill/>
                  <a:miter lim="800000"/>
                  <a:headEnd/>
                  <a:tailEnd/>
                </a:ln>
              </p:spPr>
              <p:txBody>
                <a:bodyPr/>
                <a:lstStyle/>
                <a:p>
                  <a:endParaRPr lang="en-US"/>
                </a:p>
              </p:txBody>
            </p:sp>
            <p:sp>
              <p:nvSpPr>
                <p:cNvPr id="68744" name="Rectangle 136"/>
                <p:cNvSpPr>
                  <a:spLocks noChangeArrowheads="1"/>
                </p:cNvSpPr>
                <p:nvPr/>
              </p:nvSpPr>
              <p:spPr bwMode="auto">
                <a:xfrm>
                  <a:off x="2093" y="3817"/>
                  <a:ext cx="3687" cy="10"/>
                </a:xfrm>
                <a:prstGeom prst="rect">
                  <a:avLst/>
                </a:prstGeom>
                <a:solidFill>
                  <a:srgbClr val="8282D8"/>
                </a:solidFill>
                <a:ln w="9525">
                  <a:noFill/>
                  <a:miter lim="800000"/>
                  <a:headEnd/>
                  <a:tailEnd/>
                </a:ln>
              </p:spPr>
              <p:txBody>
                <a:bodyPr/>
                <a:lstStyle/>
                <a:p>
                  <a:endParaRPr lang="en-US"/>
                </a:p>
              </p:txBody>
            </p:sp>
            <p:sp>
              <p:nvSpPr>
                <p:cNvPr id="68745" name="Rectangle 137"/>
                <p:cNvSpPr>
                  <a:spLocks noChangeArrowheads="1"/>
                </p:cNvSpPr>
                <p:nvPr/>
              </p:nvSpPr>
              <p:spPr bwMode="auto">
                <a:xfrm>
                  <a:off x="2093" y="3827"/>
                  <a:ext cx="3687" cy="14"/>
                </a:xfrm>
                <a:prstGeom prst="rect">
                  <a:avLst/>
                </a:prstGeom>
                <a:solidFill>
                  <a:srgbClr val="8383DA"/>
                </a:solidFill>
                <a:ln w="9525">
                  <a:noFill/>
                  <a:miter lim="800000"/>
                  <a:headEnd/>
                  <a:tailEnd/>
                </a:ln>
              </p:spPr>
              <p:txBody>
                <a:bodyPr/>
                <a:lstStyle/>
                <a:p>
                  <a:endParaRPr lang="en-US"/>
                </a:p>
              </p:txBody>
            </p:sp>
            <p:sp>
              <p:nvSpPr>
                <p:cNvPr id="68746" name="Rectangle 138"/>
                <p:cNvSpPr>
                  <a:spLocks noChangeArrowheads="1"/>
                </p:cNvSpPr>
                <p:nvPr/>
              </p:nvSpPr>
              <p:spPr bwMode="auto">
                <a:xfrm>
                  <a:off x="2093" y="3841"/>
                  <a:ext cx="3687" cy="15"/>
                </a:xfrm>
                <a:prstGeom prst="rect">
                  <a:avLst/>
                </a:prstGeom>
                <a:solidFill>
                  <a:srgbClr val="8383DC"/>
                </a:solidFill>
                <a:ln w="9525">
                  <a:noFill/>
                  <a:miter lim="800000"/>
                  <a:headEnd/>
                  <a:tailEnd/>
                </a:ln>
              </p:spPr>
              <p:txBody>
                <a:bodyPr/>
                <a:lstStyle/>
                <a:p>
                  <a:endParaRPr lang="en-US"/>
                </a:p>
              </p:txBody>
            </p:sp>
            <p:sp>
              <p:nvSpPr>
                <p:cNvPr id="68747" name="Rectangle 139"/>
                <p:cNvSpPr>
                  <a:spLocks noChangeArrowheads="1"/>
                </p:cNvSpPr>
                <p:nvPr/>
              </p:nvSpPr>
              <p:spPr bwMode="auto">
                <a:xfrm>
                  <a:off x="2093" y="3856"/>
                  <a:ext cx="3687" cy="14"/>
                </a:xfrm>
                <a:prstGeom prst="rect">
                  <a:avLst/>
                </a:prstGeom>
                <a:solidFill>
                  <a:srgbClr val="8585DE"/>
                </a:solidFill>
                <a:ln w="9525">
                  <a:noFill/>
                  <a:miter lim="800000"/>
                  <a:headEnd/>
                  <a:tailEnd/>
                </a:ln>
              </p:spPr>
              <p:txBody>
                <a:bodyPr/>
                <a:lstStyle/>
                <a:p>
                  <a:endParaRPr lang="en-US"/>
                </a:p>
              </p:txBody>
            </p:sp>
            <p:sp>
              <p:nvSpPr>
                <p:cNvPr id="68748" name="Rectangle 140"/>
                <p:cNvSpPr>
                  <a:spLocks noChangeArrowheads="1"/>
                </p:cNvSpPr>
                <p:nvPr/>
              </p:nvSpPr>
              <p:spPr bwMode="auto">
                <a:xfrm>
                  <a:off x="2093" y="3870"/>
                  <a:ext cx="3687" cy="10"/>
                </a:xfrm>
                <a:prstGeom prst="rect">
                  <a:avLst/>
                </a:prstGeom>
                <a:solidFill>
                  <a:srgbClr val="8787E0"/>
                </a:solidFill>
                <a:ln w="9525">
                  <a:noFill/>
                  <a:miter lim="800000"/>
                  <a:headEnd/>
                  <a:tailEnd/>
                </a:ln>
              </p:spPr>
              <p:txBody>
                <a:bodyPr/>
                <a:lstStyle/>
                <a:p>
                  <a:endParaRPr lang="en-US"/>
                </a:p>
              </p:txBody>
            </p:sp>
            <p:sp>
              <p:nvSpPr>
                <p:cNvPr id="68749" name="Rectangle 141"/>
                <p:cNvSpPr>
                  <a:spLocks noChangeArrowheads="1"/>
                </p:cNvSpPr>
                <p:nvPr/>
              </p:nvSpPr>
              <p:spPr bwMode="auto">
                <a:xfrm>
                  <a:off x="2093" y="3880"/>
                  <a:ext cx="3687" cy="19"/>
                </a:xfrm>
                <a:prstGeom prst="rect">
                  <a:avLst/>
                </a:prstGeom>
                <a:solidFill>
                  <a:srgbClr val="8787E2"/>
                </a:solidFill>
                <a:ln w="9525">
                  <a:noFill/>
                  <a:miter lim="800000"/>
                  <a:headEnd/>
                  <a:tailEnd/>
                </a:ln>
              </p:spPr>
              <p:txBody>
                <a:bodyPr/>
                <a:lstStyle/>
                <a:p>
                  <a:endParaRPr lang="en-US"/>
                </a:p>
              </p:txBody>
            </p:sp>
            <p:sp>
              <p:nvSpPr>
                <p:cNvPr id="68750" name="Rectangle 142"/>
                <p:cNvSpPr>
                  <a:spLocks noChangeArrowheads="1"/>
                </p:cNvSpPr>
                <p:nvPr/>
              </p:nvSpPr>
              <p:spPr bwMode="auto">
                <a:xfrm>
                  <a:off x="2093" y="3899"/>
                  <a:ext cx="3687" cy="19"/>
                </a:xfrm>
                <a:prstGeom prst="rect">
                  <a:avLst/>
                </a:prstGeom>
                <a:solidFill>
                  <a:srgbClr val="8989E4"/>
                </a:solidFill>
                <a:ln w="9525">
                  <a:noFill/>
                  <a:miter lim="800000"/>
                  <a:headEnd/>
                  <a:tailEnd/>
                </a:ln>
              </p:spPr>
              <p:txBody>
                <a:bodyPr/>
                <a:lstStyle/>
                <a:p>
                  <a:endParaRPr lang="en-US"/>
                </a:p>
              </p:txBody>
            </p:sp>
            <p:sp>
              <p:nvSpPr>
                <p:cNvPr id="68751" name="Rectangle 143"/>
                <p:cNvSpPr>
                  <a:spLocks noChangeArrowheads="1"/>
                </p:cNvSpPr>
                <p:nvPr/>
              </p:nvSpPr>
              <p:spPr bwMode="auto">
                <a:xfrm>
                  <a:off x="2093" y="3918"/>
                  <a:ext cx="3687" cy="10"/>
                </a:xfrm>
                <a:prstGeom prst="rect">
                  <a:avLst/>
                </a:prstGeom>
                <a:solidFill>
                  <a:srgbClr val="8A8AE6"/>
                </a:solidFill>
                <a:ln w="9525">
                  <a:noFill/>
                  <a:miter lim="800000"/>
                  <a:headEnd/>
                  <a:tailEnd/>
                </a:ln>
              </p:spPr>
              <p:txBody>
                <a:bodyPr/>
                <a:lstStyle/>
                <a:p>
                  <a:endParaRPr lang="en-US"/>
                </a:p>
              </p:txBody>
            </p:sp>
            <p:sp>
              <p:nvSpPr>
                <p:cNvPr id="68752" name="Rectangle 144"/>
                <p:cNvSpPr>
                  <a:spLocks noChangeArrowheads="1"/>
                </p:cNvSpPr>
                <p:nvPr/>
              </p:nvSpPr>
              <p:spPr bwMode="auto">
                <a:xfrm>
                  <a:off x="2093" y="3928"/>
                  <a:ext cx="3687" cy="19"/>
                </a:xfrm>
                <a:prstGeom prst="rect">
                  <a:avLst/>
                </a:prstGeom>
                <a:solidFill>
                  <a:srgbClr val="8B8BE8"/>
                </a:solidFill>
                <a:ln w="9525">
                  <a:noFill/>
                  <a:miter lim="800000"/>
                  <a:headEnd/>
                  <a:tailEnd/>
                </a:ln>
              </p:spPr>
              <p:txBody>
                <a:bodyPr/>
                <a:lstStyle/>
                <a:p>
                  <a:endParaRPr lang="en-US"/>
                </a:p>
              </p:txBody>
            </p:sp>
            <p:sp>
              <p:nvSpPr>
                <p:cNvPr id="68753" name="Rectangle 145"/>
                <p:cNvSpPr>
                  <a:spLocks noChangeArrowheads="1"/>
                </p:cNvSpPr>
                <p:nvPr/>
              </p:nvSpPr>
              <p:spPr bwMode="auto">
                <a:xfrm>
                  <a:off x="2093" y="3947"/>
                  <a:ext cx="3687" cy="19"/>
                </a:xfrm>
                <a:prstGeom prst="rect">
                  <a:avLst/>
                </a:prstGeom>
                <a:solidFill>
                  <a:srgbClr val="8C8CEA"/>
                </a:solidFill>
                <a:ln w="9525">
                  <a:noFill/>
                  <a:miter lim="800000"/>
                  <a:headEnd/>
                  <a:tailEnd/>
                </a:ln>
              </p:spPr>
              <p:txBody>
                <a:bodyPr/>
                <a:lstStyle/>
                <a:p>
                  <a:endParaRPr lang="en-US"/>
                </a:p>
              </p:txBody>
            </p:sp>
            <p:sp>
              <p:nvSpPr>
                <p:cNvPr id="68754" name="Rectangle 146"/>
                <p:cNvSpPr>
                  <a:spLocks noChangeArrowheads="1"/>
                </p:cNvSpPr>
                <p:nvPr/>
              </p:nvSpPr>
              <p:spPr bwMode="auto">
                <a:xfrm>
                  <a:off x="2093" y="3966"/>
                  <a:ext cx="3687" cy="15"/>
                </a:xfrm>
                <a:prstGeom prst="rect">
                  <a:avLst/>
                </a:prstGeom>
                <a:solidFill>
                  <a:srgbClr val="8E8EEC"/>
                </a:solidFill>
                <a:ln w="9525">
                  <a:noFill/>
                  <a:miter lim="800000"/>
                  <a:headEnd/>
                  <a:tailEnd/>
                </a:ln>
              </p:spPr>
              <p:txBody>
                <a:bodyPr/>
                <a:lstStyle/>
                <a:p>
                  <a:endParaRPr lang="en-US"/>
                </a:p>
              </p:txBody>
            </p:sp>
            <p:sp>
              <p:nvSpPr>
                <p:cNvPr id="68755" name="Rectangle 147"/>
                <p:cNvSpPr>
                  <a:spLocks noChangeArrowheads="1"/>
                </p:cNvSpPr>
                <p:nvPr/>
              </p:nvSpPr>
              <p:spPr bwMode="auto">
                <a:xfrm>
                  <a:off x="2093" y="3981"/>
                  <a:ext cx="3687" cy="29"/>
                </a:xfrm>
                <a:prstGeom prst="rect">
                  <a:avLst/>
                </a:prstGeom>
                <a:solidFill>
                  <a:srgbClr val="8F8FEE"/>
                </a:solidFill>
                <a:ln w="9525">
                  <a:noFill/>
                  <a:miter lim="800000"/>
                  <a:headEnd/>
                  <a:tailEnd/>
                </a:ln>
              </p:spPr>
              <p:txBody>
                <a:bodyPr/>
                <a:lstStyle/>
                <a:p>
                  <a:endParaRPr lang="en-US"/>
                </a:p>
              </p:txBody>
            </p:sp>
            <p:sp>
              <p:nvSpPr>
                <p:cNvPr id="68756" name="Rectangle 148"/>
                <p:cNvSpPr>
                  <a:spLocks noChangeArrowheads="1"/>
                </p:cNvSpPr>
                <p:nvPr/>
              </p:nvSpPr>
              <p:spPr bwMode="auto">
                <a:xfrm>
                  <a:off x="2093" y="4010"/>
                  <a:ext cx="3687" cy="19"/>
                </a:xfrm>
                <a:prstGeom prst="rect">
                  <a:avLst/>
                </a:prstGeom>
                <a:solidFill>
                  <a:srgbClr val="9090F0"/>
                </a:solidFill>
                <a:ln w="9525">
                  <a:noFill/>
                  <a:miter lim="800000"/>
                  <a:headEnd/>
                  <a:tailEnd/>
                </a:ln>
              </p:spPr>
              <p:txBody>
                <a:bodyPr/>
                <a:lstStyle/>
                <a:p>
                  <a:endParaRPr lang="en-US"/>
                </a:p>
              </p:txBody>
            </p:sp>
            <p:sp>
              <p:nvSpPr>
                <p:cNvPr id="68757" name="Rectangle 149"/>
                <p:cNvSpPr>
                  <a:spLocks noChangeArrowheads="1"/>
                </p:cNvSpPr>
                <p:nvPr/>
              </p:nvSpPr>
              <p:spPr bwMode="auto">
                <a:xfrm>
                  <a:off x="2093" y="4029"/>
                  <a:ext cx="3687" cy="29"/>
                </a:xfrm>
                <a:prstGeom prst="rect">
                  <a:avLst/>
                </a:prstGeom>
                <a:solidFill>
                  <a:srgbClr val="9191F2"/>
                </a:solidFill>
                <a:ln w="9525">
                  <a:noFill/>
                  <a:miter lim="800000"/>
                  <a:headEnd/>
                  <a:tailEnd/>
                </a:ln>
              </p:spPr>
              <p:txBody>
                <a:bodyPr/>
                <a:lstStyle/>
                <a:p>
                  <a:endParaRPr lang="en-US"/>
                </a:p>
              </p:txBody>
            </p:sp>
            <p:sp>
              <p:nvSpPr>
                <p:cNvPr id="68758" name="Rectangle 150"/>
                <p:cNvSpPr>
                  <a:spLocks noChangeArrowheads="1"/>
                </p:cNvSpPr>
                <p:nvPr/>
              </p:nvSpPr>
              <p:spPr bwMode="auto">
                <a:xfrm>
                  <a:off x="2093" y="4058"/>
                  <a:ext cx="3687" cy="29"/>
                </a:xfrm>
                <a:prstGeom prst="rect">
                  <a:avLst/>
                </a:prstGeom>
                <a:solidFill>
                  <a:srgbClr val="9292F4"/>
                </a:solidFill>
                <a:ln w="9525">
                  <a:noFill/>
                  <a:miter lim="800000"/>
                  <a:headEnd/>
                  <a:tailEnd/>
                </a:ln>
              </p:spPr>
              <p:txBody>
                <a:bodyPr/>
                <a:lstStyle/>
                <a:p>
                  <a:endParaRPr lang="en-US"/>
                </a:p>
              </p:txBody>
            </p:sp>
            <p:sp>
              <p:nvSpPr>
                <p:cNvPr id="68759" name="Rectangle 151"/>
                <p:cNvSpPr>
                  <a:spLocks noChangeArrowheads="1"/>
                </p:cNvSpPr>
                <p:nvPr/>
              </p:nvSpPr>
              <p:spPr bwMode="auto">
                <a:xfrm>
                  <a:off x="2093" y="4087"/>
                  <a:ext cx="3687" cy="24"/>
                </a:xfrm>
                <a:prstGeom prst="rect">
                  <a:avLst/>
                </a:prstGeom>
                <a:solidFill>
                  <a:srgbClr val="9494F6"/>
                </a:solidFill>
                <a:ln w="9525">
                  <a:noFill/>
                  <a:miter lim="800000"/>
                  <a:headEnd/>
                  <a:tailEnd/>
                </a:ln>
              </p:spPr>
              <p:txBody>
                <a:bodyPr/>
                <a:lstStyle/>
                <a:p>
                  <a:endParaRPr lang="en-US"/>
                </a:p>
              </p:txBody>
            </p:sp>
            <p:sp>
              <p:nvSpPr>
                <p:cNvPr id="68760" name="Rectangle 152"/>
                <p:cNvSpPr>
                  <a:spLocks noChangeArrowheads="1"/>
                </p:cNvSpPr>
                <p:nvPr/>
              </p:nvSpPr>
              <p:spPr bwMode="auto">
                <a:xfrm>
                  <a:off x="2093" y="4111"/>
                  <a:ext cx="3687" cy="38"/>
                </a:xfrm>
                <a:prstGeom prst="rect">
                  <a:avLst/>
                </a:prstGeom>
                <a:solidFill>
                  <a:srgbClr val="9595F8"/>
                </a:solidFill>
                <a:ln w="9525">
                  <a:noFill/>
                  <a:miter lim="800000"/>
                  <a:headEnd/>
                  <a:tailEnd/>
                </a:ln>
              </p:spPr>
              <p:txBody>
                <a:bodyPr/>
                <a:lstStyle/>
                <a:p>
                  <a:endParaRPr lang="en-US"/>
                </a:p>
              </p:txBody>
            </p:sp>
            <p:sp>
              <p:nvSpPr>
                <p:cNvPr id="68761" name="Rectangle 153"/>
                <p:cNvSpPr>
                  <a:spLocks noChangeArrowheads="1"/>
                </p:cNvSpPr>
                <p:nvPr/>
              </p:nvSpPr>
              <p:spPr bwMode="auto">
                <a:xfrm>
                  <a:off x="2093" y="4149"/>
                  <a:ext cx="3687" cy="48"/>
                </a:xfrm>
                <a:prstGeom prst="rect">
                  <a:avLst/>
                </a:prstGeom>
                <a:solidFill>
                  <a:srgbClr val="9696FA"/>
                </a:solidFill>
                <a:ln w="9525">
                  <a:noFill/>
                  <a:miter lim="800000"/>
                  <a:headEnd/>
                  <a:tailEnd/>
                </a:ln>
              </p:spPr>
              <p:txBody>
                <a:bodyPr/>
                <a:lstStyle/>
                <a:p>
                  <a:endParaRPr lang="en-US"/>
                </a:p>
              </p:txBody>
            </p:sp>
            <p:sp>
              <p:nvSpPr>
                <p:cNvPr id="68762" name="Rectangle 154"/>
                <p:cNvSpPr>
                  <a:spLocks noChangeArrowheads="1"/>
                </p:cNvSpPr>
                <p:nvPr/>
              </p:nvSpPr>
              <p:spPr bwMode="auto">
                <a:xfrm>
                  <a:off x="2093" y="4197"/>
                  <a:ext cx="3687" cy="53"/>
                </a:xfrm>
                <a:prstGeom prst="rect">
                  <a:avLst/>
                </a:prstGeom>
                <a:solidFill>
                  <a:srgbClr val="9797FC"/>
                </a:solidFill>
                <a:ln w="9525">
                  <a:noFill/>
                  <a:miter lim="800000"/>
                  <a:headEnd/>
                  <a:tailEnd/>
                </a:ln>
              </p:spPr>
              <p:txBody>
                <a:bodyPr/>
                <a:lstStyle/>
                <a:p>
                  <a:endParaRPr lang="en-US"/>
                </a:p>
              </p:txBody>
            </p:sp>
            <p:sp>
              <p:nvSpPr>
                <p:cNvPr id="68763" name="Rectangle 155"/>
                <p:cNvSpPr>
                  <a:spLocks noChangeArrowheads="1"/>
                </p:cNvSpPr>
                <p:nvPr/>
              </p:nvSpPr>
              <p:spPr bwMode="auto">
                <a:xfrm>
                  <a:off x="2093" y="4250"/>
                  <a:ext cx="3687" cy="73"/>
                </a:xfrm>
                <a:prstGeom prst="rect">
                  <a:avLst/>
                </a:prstGeom>
                <a:solidFill>
                  <a:srgbClr val="9999FF"/>
                </a:solidFill>
                <a:ln w="9525">
                  <a:noFill/>
                  <a:miter lim="800000"/>
                  <a:headEnd/>
                  <a:tailEnd/>
                </a:ln>
              </p:spPr>
              <p:txBody>
                <a:bodyPr/>
                <a:lstStyle/>
                <a:p>
                  <a:endParaRPr lang="en-US"/>
                </a:p>
              </p:txBody>
            </p:sp>
            <p:sp>
              <p:nvSpPr>
                <p:cNvPr id="68764" name="Freeform 156"/>
                <p:cNvSpPr>
                  <a:spLocks/>
                </p:cNvSpPr>
                <p:nvPr/>
              </p:nvSpPr>
              <p:spPr bwMode="auto">
                <a:xfrm>
                  <a:off x="2098" y="1954"/>
                  <a:ext cx="3677" cy="2364"/>
                </a:xfrm>
                <a:custGeom>
                  <a:avLst/>
                  <a:gdLst/>
                  <a:ahLst/>
                  <a:cxnLst>
                    <a:cxn ang="0">
                      <a:pos x="58" y="2224"/>
                    </a:cxn>
                    <a:cxn ang="0">
                      <a:pos x="241" y="2263"/>
                    </a:cxn>
                    <a:cxn ang="0">
                      <a:pos x="477" y="2311"/>
                    </a:cxn>
                    <a:cxn ang="0">
                      <a:pos x="578" y="2325"/>
                    </a:cxn>
                    <a:cxn ang="0">
                      <a:pos x="766" y="2349"/>
                    </a:cxn>
                    <a:cxn ang="0">
                      <a:pos x="863" y="2364"/>
                    </a:cxn>
                    <a:cxn ang="0">
                      <a:pos x="925" y="2364"/>
                    </a:cxn>
                    <a:cxn ang="0">
                      <a:pos x="983" y="2364"/>
                    </a:cxn>
                    <a:cxn ang="0">
                      <a:pos x="1031" y="2364"/>
                    </a:cxn>
                    <a:cxn ang="0">
                      <a:pos x="1080" y="2359"/>
                    </a:cxn>
                    <a:cxn ang="0">
                      <a:pos x="1157" y="2354"/>
                    </a:cxn>
                    <a:cxn ang="0">
                      <a:pos x="1224" y="2349"/>
                    </a:cxn>
                    <a:cxn ang="0">
                      <a:pos x="1277" y="2344"/>
                    </a:cxn>
                    <a:cxn ang="0">
                      <a:pos x="1321" y="2340"/>
                    </a:cxn>
                    <a:cxn ang="0">
                      <a:pos x="1354" y="2340"/>
                    </a:cxn>
                    <a:cxn ang="0">
                      <a:pos x="1460" y="2320"/>
                    </a:cxn>
                    <a:cxn ang="0">
                      <a:pos x="1610" y="2292"/>
                    </a:cxn>
                    <a:cxn ang="0">
                      <a:pos x="1677" y="2277"/>
                    </a:cxn>
                    <a:cxn ang="0">
                      <a:pos x="1802" y="2243"/>
                    </a:cxn>
                    <a:cxn ang="0">
                      <a:pos x="1894" y="2215"/>
                    </a:cxn>
                    <a:cxn ang="0">
                      <a:pos x="1995" y="2186"/>
                    </a:cxn>
                    <a:cxn ang="0">
                      <a:pos x="2125" y="2142"/>
                    </a:cxn>
                    <a:cxn ang="0">
                      <a:pos x="2265" y="2104"/>
                    </a:cxn>
                    <a:cxn ang="0">
                      <a:pos x="2410" y="2060"/>
                    </a:cxn>
                    <a:cxn ang="0">
                      <a:pos x="2520" y="2032"/>
                    </a:cxn>
                    <a:cxn ang="0">
                      <a:pos x="2598" y="2012"/>
                    </a:cxn>
                    <a:cxn ang="0">
                      <a:pos x="2684" y="1993"/>
                    </a:cxn>
                    <a:cxn ang="0">
                      <a:pos x="2771" y="1974"/>
                    </a:cxn>
                    <a:cxn ang="0">
                      <a:pos x="2863" y="1964"/>
                    </a:cxn>
                    <a:cxn ang="0">
                      <a:pos x="3002" y="1940"/>
                    </a:cxn>
                    <a:cxn ang="0">
                      <a:pos x="3094" y="1921"/>
                    </a:cxn>
                    <a:cxn ang="0">
                      <a:pos x="3195" y="1911"/>
                    </a:cxn>
                    <a:cxn ang="0">
                      <a:pos x="3311" y="1911"/>
                    </a:cxn>
                    <a:cxn ang="0">
                      <a:pos x="3489" y="1902"/>
                    </a:cxn>
                    <a:cxn ang="0">
                      <a:pos x="3614" y="1897"/>
                    </a:cxn>
                    <a:cxn ang="0">
                      <a:pos x="3677" y="0"/>
                    </a:cxn>
                    <a:cxn ang="0">
                      <a:pos x="0" y="2210"/>
                    </a:cxn>
                  </a:cxnLst>
                  <a:rect l="0" t="0" r="r" b="b"/>
                  <a:pathLst>
                    <a:path w="3677" h="2364">
                      <a:moveTo>
                        <a:pt x="0" y="2210"/>
                      </a:moveTo>
                      <a:lnTo>
                        <a:pt x="58" y="2224"/>
                      </a:lnTo>
                      <a:lnTo>
                        <a:pt x="121" y="2239"/>
                      </a:lnTo>
                      <a:lnTo>
                        <a:pt x="241" y="2263"/>
                      </a:lnTo>
                      <a:lnTo>
                        <a:pt x="362" y="2287"/>
                      </a:lnTo>
                      <a:lnTo>
                        <a:pt x="477" y="2311"/>
                      </a:lnTo>
                      <a:lnTo>
                        <a:pt x="525" y="2320"/>
                      </a:lnTo>
                      <a:lnTo>
                        <a:pt x="578" y="2325"/>
                      </a:lnTo>
                      <a:lnTo>
                        <a:pt x="675" y="2340"/>
                      </a:lnTo>
                      <a:lnTo>
                        <a:pt x="766" y="2349"/>
                      </a:lnTo>
                      <a:lnTo>
                        <a:pt x="815" y="2354"/>
                      </a:lnTo>
                      <a:lnTo>
                        <a:pt x="863" y="2364"/>
                      </a:lnTo>
                      <a:lnTo>
                        <a:pt x="896" y="2364"/>
                      </a:lnTo>
                      <a:lnTo>
                        <a:pt x="925" y="2364"/>
                      </a:lnTo>
                      <a:lnTo>
                        <a:pt x="954" y="2364"/>
                      </a:lnTo>
                      <a:lnTo>
                        <a:pt x="983" y="2364"/>
                      </a:lnTo>
                      <a:lnTo>
                        <a:pt x="1007" y="2364"/>
                      </a:lnTo>
                      <a:lnTo>
                        <a:pt x="1031" y="2364"/>
                      </a:lnTo>
                      <a:lnTo>
                        <a:pt x="1055" y="2359"/>
                      </a:lnTo>
                      <a:lnTo>
                        <a:pt x="1080" y="2359"/>
                      </a:lnTo>
                      <a:lnTo>
                        <a:pt x="1123" y="2359"/>
                      </a:lnTo>
                      <a:lnTo>
                        <a:pt x="1157" y="2354"/>
                      </a:lnTo>
                      <a:lnTo>
                        <a:pt x="1190" y="2354"/>
                      </a:lnTo>
                      <a:lnTo>
                        <a:pt x="1224" y="2349"/>
                      </a:lnTo>
                      <a:lnTo>
                        <a:pt x="1248" y="2349"/>
                      </a:lnTo>
                      <a:lnTo>
                        <a:pt x="1277" y="2344"/>
                      </a:lnTo>
                      <a:lnTo>
                        <a:pt x="1296" y="2344"/>
                      </a:lnTo>
                      <a:lnTo>
                        <a:pt x="1321" y="2340"/>
                      </a:lnTo>
                      <a:lnTo>
                        <a:pt x="1335" y="2340"/>
                      </a:lnTo>
                      <a:lnTo>
                        <a:pt x="1354" y="2340"/>
                      </a:lnTo>
                      <a:lnTo>
                        <a:pt x="1388" y="2335"/>
                      </a:lnTo>
                      <a:lnTo>
                        <a:pt x="1460" y="2320"/>
                      </a:lnTo>
                      <a:lnTo>
                        <a:pt x="1537" y="2306"/>
                      </a:lnTo>
                      <a:lnTo>
                        <a:pt x="1610" y="2292"/>
                      </a:lnTo>
                      <a:lnTo>
                        <a:pt x="1643" y="2287"/>
                      </a:lnTo>
                      <a:lnTo>
                        <a:pt x="1677" y="2277"/>
                      </a:lnTo>
                      <a:lnTo>
                        <a:pt x="1740" y="2258"/>
                      </a:lnTo>
                      <a:lnTo>
                        <a:pt x="1802" y="2243"/>
                      </a:lnTo>
                      <a:lnTo>
                        <a:pt x="1865" y="2224"/>
                      </a:lnTo>
                      <a:lnTo>
                        <a:pt x="1894" y="2215"/>
                      </a:lnTo>
                      <a:lnTo>
                        <a:pt x="1928" y="2200"/>
                      </a:lnTo>
                      <a:lnTo>
                        <a:pt x="1995" y="2186"/>
                      </a:lnTo>
                      <a:lnTo>
                        <a:pt x="2058" y="2166"/>
                      </a:lnTo>
                      <a:lnTo>
                        <a:pt x="2125" y="2142"/>
                      </a:lnTo>
                      <a:lnTo>
                        <a:pt x="2193" y="2123"/>
                      </a:lnTo>
                      <a:lnTo>
                        <a:pt x="2265" y="2104"/>
                      </a:lnTo>
                      <a:lnTo>
                        <a:pt x="2337" y="2085"/>
                      </a:lnTo>
                      <a:lnTo>
                        <a:pt x="2410" y="2060"/>
                      </a:lnTo>
                      <a:lnTo>
                        <a:pt x="2482" y="2041"/>
                      </a:lnTo>
                      <a:lnTo>
                        <a:pt x="2520" y="2032"/>
                      </a:lnTo>
                      <a:lnTo>
                        <a:pt x="2559" y="2022"/>
                      </a:lnTo>
                      <a:lnTo>
                        <a:pt x="2598" y="2012"/>
                      </a:lnTo>
                      <a:lnTo>
                        <a:pt x="2641" y="2003"/>
                      </a:lnTo>
                      <a:lnTo>
                        <a:pt x="2684" y="1993"/>
                      </a:lnTo>
                      <a:lnTo>
                        <a:pt x="2728" y="1983"/>
                      </a:lnTo>
                      <a:lnTo>
                        <a:pt x="2771" y="1974"/>
                      </a:lnTo>
                      <a:lnTo>
                        <a:pt x="2819" y="1969"/>
                      </a:lnTo>
                      <a:lnTo>
                        <a:pt x="2863" y="1964"/>
                      </a:lnTo>
                      <a:lnTo>
                        <a:pt x="2911" y="1955"/>
                      </a:lnTo>
                      <a:lnTo>
                        <a:pt x="3002" y="1940"/>
                      </a:lnTo>
                      <a:lnTo>
                        <a:pt x="3046" y="1930"/>
                      </a:lnTo>
                      <a:lnTo>
                        <a:pt x="3094" y="1921"/>
                      </a:lnTo>
                      <a:lnTo>
                        <a:pt x="3142" y="1916"/>
                      </a:lnTo>
                      <a:lnTo>
                        <a:pt x="3195" y="1911"/>
                      </a:lnTo>
                      <a:lnTo>
                        <a:pt x="3253" y="1911"/>
                      </a:lnTo>
                      <a:lnTo>
                        <a:pt x="3311" y="1911"/>
                      </a:lnTo>
                      <a:lnTo>
                        <a:pt x="3426" y="1906"/>
                      </a:lnTo>
                      <a:lnTo>
                        <a:pt x="3489" y="1902"/>
                      </a:lnTo>
                      <a:lnTo>
                        <a:pt x="3552" y="1897"/>
                      </a:lnTo>
                      <a:lnTo>
                        <a:pt x="3614" y="1897"/>
                      </a:lnTo>
                      <a:lnTo>
                        <a:pt x="3677" y="1897"/>
                      </a:lnTo>
                      <a:lnTo>
                        <a:pt x="3677" y="0"/>
                      </a:lnTo>
                      <a:lnTo>
                        <a:pt x="0" y="0"/>
                      </a:lnTo>
                      <a:lnTo>
                        <a:pt x="0" y="2210"/>
                      </a:lnTo>
                      <a:close/>
                    </a:path>
                  </a:pathLst>
                </a:custGeom>
                <a:solidFill>
                  <a:srgbClr val="000000"/>
                </a:solidFill>
                <a:ln w="0">
                  <a:solidFill>
                    <a:srgbClr val="000000"/>
                  </a:solidFill>
                  <a:prstDash val="solid"/>
                  <a:round/>
                  <a:headEnd/>
                  <a:tailEnd/>
                </a:ln>
              </p:spPr>
              <p:txBody>
                <a:bodyPr/>
                <a:lstStyle/>
                <a:p>
                  <a:endParaRPr lang="en-US"/>
                </a:p>
              </p:txBody>
            </p:sp>
            <p:sp>
              <p:nvSpPr>
                <p:cNvPr id="68765" name="Freeform 157"/>
                <p:cNvSpPr>
                  <a:spLocks/>
                </p:cNvSpPr>
                <p:nvPr/>
              </p:nvSpPr>
              <p:spPr bwMode="auto">
                <a:xfrm>
                  <a:off x="2098" y="1954"/>
                  <a:ext cx="3677" cy="2364"/>
                </a:xfrm>
                <a:custGeom>
                  <a:avLst/>
                  <a:gdLst/>
                  <a:ahLst/>
                  <a:cxnLst>
                    <a:cxn ang="0">
                      <a:pos x="58" y="2224"/>
                    </a:cxn>
                    <a:cxn ang="0">
                      <a:pos x="241" y="2263"/>
                    </a:cxn>
                    <a:cxn ang="0">
                      <a:pos x="477" y="2311"/>
                    </a:cxn>
                    <a:cxn ang="0">
                      <a:pos x="578" y="2325"/>
                    </a:cxn>
                    <a:cxn ang="0">
                      <a:pos x="766" y="2349"/>
                    </a:cxn>
                    <a:cxn ang="0">
                      <a:pos x="863" y="2364"/>
                    </a:cxn>
                    <a:cxn ang="0">
                      <a:pos x="925" y="2364"/>
                    </a:cxn>
                    <a:cxn ang="0">
                      <a:pos x="983" y="2364"/>
                    </a:cxn>
                    <a:cxn ang="0">
                      <a:pos x="1031" y="2364"/>
                    </a:cxn>
                    <a:cxn ang="0">
                      <a:pos x="1080" y="2359"/>
                    </a:cxn>
                    <a:cxn ang="0">
                      <a:pos x="1157" y="2354"/>
                    </a:cxn>
                    <a:cxn ang="0">
                      <a:pos x="1224" y="2349"/>
                    </a:cxn>
                    <a:cxn ang="0">
                      <a:pos x="1277" y="2344"/>
                    </a:cxn>
                    <a:cxn ang="0">
                      <a:pos x="1321" y="2340"/>
                    </a:cxn>
                    <a:cxn ang="0">
                      <a:pos x="1354" y="2340"/>
                    </a:cxn>
                    <a:cxn ang="0">
                      <a:pos x="1460" y="2320"/>
                    </a:cxn>
                    <a:cxn ang="0">
                      <a:pos x="1610" y="2292"/>
                    </a:cxn>
                    <a:cxn ang="0">
                      <a:pos x="1677" y="2277"/>
                    </a:cxn>
                    <a:cxn ang="0">
                      <a:pos x="1802" y="2243"/>
                    </a:cxn>
                    <a:cxn ang="0">
                      <a:pos x="1894" y="2215"/>
                    </a:cxn>
                    <a:cxn ang="0">
                      <a:pos x="1995" y="2186"/>
                    </a:cxn>
                    <a:cxn ang="0">
                      <a:pos x="2125" y="2142"/>
                    </a:cxn>
                    <a:cxn ang="0">
                      <a:pos x="2265" y="2104"/>
                    </a:cxn>
                    <a:cxn ang="0">
                      <a:pos x="2410" y="2060"/>
                    </a:cxn>
                    <a:cxn ang="0">
                      <a:pos x="2520" y="2032"/>
                    </a:cxn>
                    <a:cxn ang="0">
                      <a:pos x="2598" y="2012"/>
                    </a:cxn>
                    <a:cxn ang="0">
                      <a:pos x="2684" y="1993"/>
                    </a:cxn>
                    <a:cxn ang="0">
                      <a:pos x="2771" y="1974"/>
                    </a:cxn>
                    <a:cxn ang="0">
                      <a:pos x="2863" y="1964"/>
                    </a:cxn>
                    <a:cxn ang="0">
                      <a:pos x="3002" y="1940"/>
                    </a:cxn>
                    <a:cxn ang="0">
                      <a:pos x="3094" y="1921"/>
                    </a:cxn>
                    <a:cxn ang="0">
                      <a:pos x="3195" y="1911"/>
                    </a:cxn>
                    <a:cxn ang="0">
                      <a:pos x="3311" y="1911"/>
                    </a:cxn>
                    <a:cxn ang="0">
                      <a:pos x="3489" y="1902"/>
                    </a:cxn>
                    <a:cxn ang="0">
                      <a:pos x="3614" y="1897"/>
                    </a:cxn>
                    <a:cxn ang="0">
                      <a:pos x="3677" y="0"/>
                    </a:cxn>
                    <a:cxn ang="0">
                      <a:pos x="0" y="2210"/>
                    </a:cxn>
                  </a:cxnLst>
                  <a:rect l="0" t="0" r="r" b="b"/>
                  <a:pathLst>
                    <a:path w="3677" h="2364">
                      <a:moveTo>
                        <a:pt x="0" y="2210"/>
                      </a:moveTo>
                      <a:lnTo>
                        <a:pt x="58" y="2224"/>
                      </a:lnTo>
                      <a:lnTo>
                        <a:pt x="121" y="2239"/>
                      </a:lnTo>
                      <a:lnTo>
                        <a:pt x="241" y="2263"/>
                      </a:lnTo>
                      <a:lnTo>
                        <a:pt x="362" y="2287"/>
                      </a:lnTo>
                      <a:lnTo>
                        <a:pt x="477" y="2311"/>
                      </a:lnTo>
                      <a:lnTo>
                        <a:pt x="525" y="2320"/>
                      </a:lnTo>
                      <a:lnTo>
                        <a:pt x="578" y="2325"/>
                      </a:lnTo>
                      <a:lnTo>
                        <a:pt x="675" y="2340"/>
                      </a:lnTo>
                      <a:lnTo>
                        <a:pt x="766" y="2349"/>
                      </a:lnTo>
                      <a:lnTo>
                        <a:pt x="815" y="2354"/>
                      </a:lnTo>
                      <a:lnTo>
                        <a:pt x="863" y="2364"/>
                      </a:lnTo>
                      <a:lnTo>
                        <a:pt x="896" y="2364"/>
                      </a:lnTo>
                      <a:lnTo>
                        <a:pt x="925" y="2364"/>
                      </a:lnTo>
                      <a:lnTo>
                        <a:pt x="954" y="2364"/>
                      </a:lnTo>
                      <a:lnTo>
                        <a:pt x="983" y="2364"/>
                      </a:lnTo>
                      <a:lnTo>
                        <a:pt x="1007" y="2364"/>
                      </a:lnTo>
                      <a:lnTo>
                        <a:pt x="1031" y="2364"/>
                      </a:lnTo>
                      <a:lnTo>
                        <a:pt x="1055" y="2359"/>
                      </a:lnTo>
                      <a:lnTo>
                        <a:pt x="1080" y="2359"/>
                      </a:lnTo>
                      <a:lnTo>
                        <a:pt x="1123" y="2359"/>
                      </a:lnTo>
                      <a:lnTo>
                        <a:pt x="1157" y="2354"/>
                      </a:lnTo>
                      <a:lnTo>
                        <a:pt x="1190" y="2354"/>
                      </a:lnTo>
                      <a:lnTo>
                        <a:pt x="1224" y="2349"/>
                      </a:lnTo>
                      <a:lnTo>
                        <a:pt x="1248" y="2349"/>
                      </a:lnTo>
                      <a:lnTo>
                        <a:pt x="1277" y="2344"/>
                      </a:lnTo>
                      <a:lnTo>
                        <a:pt x="1296" y="2344"/>
                      </a:lnTo>
                      <a:lnTo>
                        <a:pt x="1321" y="2340"/>
                      </a:lnTo>
                      <a:lnTo>
                        <a:pt x="1335" y="2340"/>
                      </a:lnTo>
                      <a:lnTo>
                        <a:pt x="1354" y="2340"/>
                      </a:lnTo>
                      <a:lnTo>
                        <a:pt x="1388" y="2335"/>
                      </a:lnTo>
                      <a:lnTo>
                        <a:pt x="1460" y="2320"/>
                      </a:lnTo>
                      <a:lnTo>
                        <a:pt x="1537" y="2306"/>
                      </a:lnTo>
                      <a:lnTo>
                        <a:pt x="1610" y="2292"/>
                      </a:lnTo>
                      <a:lnTo>
                        <a:pt x="1643" y="2287"/>
                      </a:lnTo>
                      <a:lnTo>
                        <a:pt x="1677" y="2277"/>
                      </a:lnTo>
                      <a:lnTo>
                        <a:pt x="1740" y="2258"/>
                      </a:lnTo>
                      <a:lnTo>
                        <a:pt x="1802" y="2243"/>
                      </a:lnTo>
                      <a:lnTo>
                        <a:pt x="1865" y="2224"/>
                      </a:lnTo>
                      <a:lnTo>
                        <a:pt x="1894" y="2215"/>
                      </a:lnTo>
                      <a:lnTo>
                        <a:pt x="1928" y="2200"/>
                      </a:lnTo>
                      <a:lnTo>
                        <a:pt x="1995" y="2186"/>
                      </a:lnTo>
                      <a:lnTo>
                        <a:pt x="2058" y="2166"/>
                      </a:lnTo>
                      <a:lnTo>
                        <a:pt x="2125" y="2142"/>
                      </a:lnTo>
                      <a:lnTo>
                        <a:pt x="2193" y="2123"/>
                      </a:lnTo>
                      <a:lnTo>
                        <a:pt x="2265" y="2104"/>
                      </a:lnTo>
                      <a:lnTo>
                        <a:pt x="2337" y="2085"/>
                      </a:lnTo>
                      <a:lnTo>
                        <a:pt x="2410" y="2060"/>
                      </a:lnTo>
                      <a:lnTo>
                        <a:pt x="2482" y="2041"/>
                      </a:lnTo>
                      <a:lnTo>
                        <a:pt x="2520" y="2032"/>
                      </a:lnTo>
                      <a:lnTo>
                        <a:pt x="2559" y="2022"/>
                      </a:lnTo>
                      <a:lnTo>
                        <a:pt x="2598" y="2012"/>
                      </a:lnTo>
                      <a:lnTo>
                        <a:pt x="2641" y="2003"/>
                      </a:lnTo>
                      <a:lnTo>
                        <a:pt x="2684" y="1993"/>
                      </a:lnTo>
                      <a:lnTo>
                        <a:pt x="2728" y="1983"/>
                      </a:lnTo>
                      <a:lnTo>
                        <a:pt x="2771" y="1974"/>
                      </a:lnTo>
                      <a:lnTo>
                        <a:pt x="2819" y="1969"/>
                      </a:lnTo>
                      <a:lnTo>
                        <a:pt x="2863" y="1964"/>
                      </a:lnTo>
                      <a:lnTo>
                        <a:pt x="2911" y="1955"/>
                      </a:lnTo>
                      <a:lnTo>
                        <a:pt x="3002" y="1940"/>
                      </a:lnTo>
                      <a:lnTo>
                        <a:pt x="3046" y="1930"/>
                      </a:lnTo>
                      <a:lnTo>
                        <a:pt x="3094" y="1921"/>
                      </a:lnTo>
                      <a:lnTo>
                        <a:pt x="3142" y="1916"/>
                      </a:lnTo>
                      <a:lnTo>
                        <a:pt x="3195" y="1911"/>
                      </a:lnTo>
                      <a:lnTo>
                        <a:pt x="3253" y="1911"/>
                      </a:lnTo>
                      <a:lnTo>
                        <a:pt x="3311" y="1911"/>
                      </a:lnTo>
                      <a:lnTo>
                        <a:pt x="3426" y="1906"/>
                      </a:lnTo>
                      <a:lnTo>
                        <a:pt x="3489" y="1902"/>
                      </a:lnTo>
                      <a:lnTo>
                        <a:pt x="3552" y="1897"/>
                      </a:lnTo>
                      <a:lnTo>
                        <a:pt x="3614" y="1897"/>
                      </a:lnTo>
                      <a:lnTo>
                        <a:pt x="3677" y="1897"/>
                      </a:lnTo>
                      <a:lnTo>
                        <a:pt x="3677" y="0"/>
                      </a:lnTo>
                      <a:lnTo>
                        <a:pt x="0" y="0"/>
                      </a:lnTo>
                      <a:lnTo>
                        <a:pt x="0" y="2210"/>
                      </a:lnTo>
                      <a:close/>
                    </a:path>
                  </a:pathLst>
                </a:custGeom>
                <a:solidFill>
                  <a:srgbClr val="000000"/>
                </a:solidFill>
                <a:ln w="9525">
                  <a:noFill/>
                  <a:round/>
                  <a:headEnd/>
                  <a:tailEnd/>
                </a:ln>
              </p:spPr>
              <p:txBody>
                <a:bodyPr/>
                <a:lstStyle/>
                <a:p>
                  <a:endParaRPr lang="en-US"/>
                </a:p>
              </p:txBody>
            </p:sp>
            <p:sp>
              <p:nvSpPr>
                <p:cNvPr id="68766" name="Rectangle 158"/>
                <p:cNvSpPr>
                  <a:spLocks noChangeArrowheads="1"/>
                </p:cNvSpPr>
                <p:nvPr/>
              </p:nvSpPr>
              <p:spPr bwMode="auto">
                <a:xfrm>
                  <a:off x="2093" y="1954"/>
                  <a:ext cx="3687" cy="67"/>
                </a:xfrm>
                <a:prstGeom prst="rect">
                  <a:avLst/>
                </a:prstGeom>
                <a:solidFill>
                  <a:srgbClr val="9999FF"/>
                </a:solidFill>
                <a:ln w="9525">
                  <a:noFill/>
                  <a:miter lim="800000"/>
                  <a:headEnd/>
                  <a:tailEnd/>
                </a:ln>
              </p:spPr>
              <p:txBody>
                <a:bodyPr/>
                <a:lstStyle/>
                <a:p>
                  <a:endParaRPr lang="en-US"/>
                </a:p>
              </p:txBody>
            </p:sp>
            <p:sp>
              <p:nvSpPr>
                <p:cNvPr id="68767" name="Rectangle 159"/>
                <p:cNvSpPr>
                  <a:spLocks noChangeArrowheads="1"/>
                </p:cNvSpPr>
                <p:nvPr/>
              </p:nvSpPr>
              <p:spPr bwMode="auto">
                <a:xfrm>
                  <a:off x="2093" y="2021"/>
                  <a:ext cx="3687" cy="58"/>
                </a:xfrm>
                <a:prstGeom prst="rect">
                  <a:avLst/>
                </a:prstGeom>
                <a:solidFill>
                  <a:srgbClr val="9898FD"/>
                </a:solidFill>
                <a:ln w="9525">
                  <a:noFill/>
                  <a:miter lim="800000"/>
                  <a:headEnd/>
                  <a:tailEnd/>
                </a:ln>
              </p:spPr>
              <p:txBody>
                <a:bodyPr/>
                <a:lstStyle/>
                <a:p>
                  <a:endParaRPr lang="en-US"/>
                </a:p>
              </p:txBody>
            </p:sp>
            <p:sp>
              <p:nvSpPr>
                <p:cNvPr id="68768" name="Rectangle 160"/>
                <p:cNvSpPr>
                  <a:spLocks noChangeArrowheads="1"/>
                </p:cNvSpPr>
                <p:nvPr/>
              </p:nvSpPr>
              <p:spPr bwMode="auto">
                <a:xfrm>
                  <a:off x="2093" y="2079"/>
                  <a:ext cx="3687" cy="48"/>
                </a:xfrm>
                <a:prstGeom prst="rect">
                  <a:avLst/>
                </a:prstGeom>
                <a:solidFill>
                  <a:srgbClr val="9797FB"/>
                </a:solidFill>
                <a:ln w="9525">
                  <a:noFill/>
                  <a:miter lim="800000"/>
                  <a:headEnd/>
                  <a:tailEnd/>
                </a:ln>
              </p:spPr>
              <p:txBody>
                <a:bodyPr/>
                <a:lstStyle/>
                <a:p>
                  <a:endParaRPr lang="en-US"/>
                </a:p>
              </p:txBody>
            </p:sp>
            <p:sp>
              <p:nvSpPr>
                <p:cNvPr id="68769" name="Rectangle 161"/>
                <p:cNvSpPr>
                  <a:spLocks noChangeArrowheads="1"/>
                </p:cNvSpPr>
                <p:nvPr/>
              </p:nvSpPr>
              <p:spPr bwMode="auto">
                <a:xfrm>
                  <a:off x="2093" y="2127"/>
                  <a:ext cx="3687" cy="34"/>
                </a:xfrm>
                <a:prstGeom prst="rect">
                  <a:avLst/>
                </a:prstGeom>
                <a:solidFill>
                  <a:srgbClr val="9595F9"/>
                </a:solidFill>
                <a:ln w="9525">
                  <a:noFill/>
                  <a:miter lim="800000"/>
                  <a:headEnd/>
                  <a:tailEnd/>
                </a:ln>
              </p:spPr>
              <p:txBody>
                <a:bodyPr/>
                <a:lstStyle/>
                <a:p>
                  <a:endParaRPr lang="en-US"/>
                </a:p>
              </p:txBody>
            </p:sp>
            <p:sp>
              <p:nvSpPr>
                <p:cNvPr id="68770" name="Rectangle 162"/>
                <p:cNvSpPr>
                  <a:spLocks noChangeArrowheads="1"/>
                </p:cNvSpPr>
                <p:nvPr/>
              </p:nvSpPr>
              <p:spPr bwMode="auto">
                <a:xfrm>
                  <a:off x="2093" y="2161"/>
                  <a:ext cx="3687" cy="29"/>
                </a:xfrm>
                <a:prstGeom prst="rect">
                  <a:avLst/>
                </a:prstGeom>
                <a:solidFill>
                  <a:srgbClr val="9494F7"/>
                </a:solidFill>
                <a:ln w="9525">
                  <a:noFill/>
                  <a:miter lim="800000"/>
                  <a:headEnd/>
                  <a:tailEnd/>
                </a:ln>
              </p:spPr>
              <p:txBody>
                <a:bodyPr/>
                <a:lstStyle/>
                <a:p>
                  <a:endParaRPr lang="en-US"/>
                </a:p>
              </p:txBody>
            </p:sp>
            <p:sp>
              <p:nvSpPr>
                <p:cNvPr id="68771" name="Rectangle 163"/>
                <p:cNvSpPr>
                  <a:spLocks noChangeArrowheads="1"/>
                </p:cNvSpPr>
                <p:nvPr/>
              </p:nvSpPr>
              <p:spPr bwMode="auto">
                <a:xfrm>
                  <a:off x="2093" y="2190"/>
                  <a:ext cx="3687" cy="29"/>
                </a:xfrm>
                <a:prstGeom prst="rect">
                  <a:avLst/>
                </a:prstGeom>
                <a:solidFill>
                  <a:srgbClr val="9393F5"/>
                </a:solidFill>
                <a:ln w="9525">
                  <a:noFill/>
                  <a:miter lim="800000"/>
                  <a:headEnd/>
                  <a:tailEnd/>
                </a:ln>
              </p:spPr>
              <p:txBody>
                <a:bodyPr/>
                <a:lstStyle/>
                <a:p>
                  <a:endParaRPr lang="en-US"/>
                </a:p>
              </p:txBody>
            </p:sp>
            <p:sp>
              <p:nvSpPr>
                <p:cNvPr id="68772" name="Rectangle 164"/>
                <p:cNvSpPr>
                  <a:spLocks noChangeArrowheads="1"/>
                </p:cNvSpPr>
                <p:nvPr/>
              </p:nvSpPr>
              <p:spPr bwMode="auto">
                <a:xfrm>
                  <a:off x="2093" y="2219"/>
                  <a:ext cx="3687" cy="24"/>
                </a:xfrm>
                <a:prstGeom prst="rect">
                  <a:avLst/>
                </a:prstGeom>
                <a:solidFill>
                  <a:srgbClr val="9292F3"/>
                </a:solidFill>
                <a:ln w="9525">
                  <a:noFill/>
                  <a:miter lim="800000"/>
                  <a:headEnd/>
                  <a:tailEnd/>
                </a:ln>
              </p:spPr>
              <p:txBody>
                <a:bodyPr/>
                <a:lstStyle/>
                <a:p>
                  <a:endParaRPr lang="en-US"/>
                </a:p>
              </p:txBody>
            </p:sp>
            <p:sp>
              <p:nvSpPr>
                <p:cNvPr id="68773" name="Rectangle 165"/>
                <p:cNvSpPr>
                  <a:spLocks noChangeArrowheads="1"/>
                </p:cNvSpPr>
                <p:nvPr/>
              </p:nvSpPr>
              <p:spPr bwMode="auto">
                <a:xfrm>
                  <a:off x="2093" y="2243"/>
                  <a:ext cx="3687" cy="19"/>
                </a:xfrm>
                <a:prstGeom prst="rect">
                  <a:avLst/>
                </a:prstGeom>
                <a:solidFill>
                  <a:srgbClr val="9191F1"/>
                </a:solidFill>
                <a:ln w="9525">
                  <a:noFill/>
                  <a:miter lim="800000"/>
                  <a:headEnd/>
                  <a:tailEnd/>
                </a:ln>
              </p:spPr>
              <p:txBody>
                <a:bodyPr/>
                <a:lstStyle/>
                <a:p>
                  <a:endParaRPr lang="en-US"/>
                </a:p>
              </p:txBody>
            </p:sp>
            <p:sp>
              <p:nvSpPr>
                <p:cNvPr id="68774" name="Rectangle 166"/>
                <p:cNvSpPr>
                  <a:spLocks noChangeArrowheads="1"/>
                </p:cNvSpPr>
                <p:nvPr/>
              </p:nvSpPr>
              <p:spPr bwMode="auto">
                <a:xfrm>
                  <a:off x="2093" y="2262"/>
                  <a:ext cx="3687" cy="29"/>
                </a:xfrm>
                <a:prstGeom prst="rect">
                  <a:avLst/>
                </a:prstGeom>
                <a:solidFill>
                  <a:srgbClr val="9090EF"/>
                </a:solidFill>
                <a:ln w="9525">
                  <a:noFill/>
                  <a:miter lim="800000"/>
                  <a:headEnd/>
                  <a:tailEnd/>
                </a:ln>
              </p:spPr>
              <p:txBody>
                <a:bodyPr/>
                <a:lstStyle/>
                <a:p>
                  <a:endParaRPr lang="en-US"/>
                </a:p>
              </p:txBody>
            </p:sp>
            <p:sp>
              <p:nvSpPr>
                <p:cNvPr id="68775" name="Rectangle 167"/>
                <p:cNvSpPr>
                  <a:spLocks noChangeArrowheads="1"/>
                </p:cNvSpPr>
                <p:nvPr/>
              </p:nvSpPr>
              <p:spPr bwMode="auto">
                <a:xfrm>
                  <a:off x="2093" y="2291"/>
                  <a:ext cx="3687" cy="19"/>
                </a:xfrm>
                <a:prstGeom prst="rect">
                  <a:avLst/>
                </a:prstGeom>
                <a:solidFill>
                  <a:srgbClr val="8E8EED"/>
                </a:solidFill>
                <a:ln w="9525">
                  <a:noFill/>
                  <a:miter lim="800000"/>
                  <a:headEnd/>
                  <a:tailEnd/>
                </a:ln>
              </p:spPr>
              <p:txBody>
                <a:bodyPr/>
                <a:lstStyle/>
                <a:p>
                  <a:endParaRPr lang="en-US"/>
                </a:p>
              </p:txBody>
            </p:sp>
            <p:sp>
              <p:nvSpPr>
                <p:cNvPr id="68776" name="Rectangle 168"/>
                <p:cNvSpPr>
                  <a:spLocks noChangeArrowheads="1"/>
                </p:cNvSpPr>
                <p:nvPr/>
              </p:nvSpPr>
              <p:spPr bwMode="auto">
                <a:xfrm>
                  <a:off x="2093" y="2310"/>
                  <a:ext cx="3687" cy="20"/>
                </a:xfrm>
                <a:prstGeom prst="rect">
                  <a:avLst/>
                </a:prstGeom>
                <a:solidFill>
                  <a:srgbClr val="8D8DEB"/>
                </a:solidFill>
                <a:ln w="9525">
                  <a:noFill/>
                  <a:miter lim="800000"/>
                  <a:headEnd/>
                  <a:tailEnd/>
                </a:ln>
              </p:spPr>
              <p:txBody>
                <a:bodyPr/>
                <a:lstStyle/>
                <a:p>
                  <a:endParaRPr lang="en-US"/>
                </a:p>
              </p:txBody>
            </p:sp>
            <p:sp>
              <p:nvSpPr>
                <p:cNvPr id="68777" name="Rectangle 169"/>
                <p:cNvSpPr>
                  <a:spLocks noChangeArrowheads="1"/>
                </p:cNvSpPr>
                <p:nvPr/>
              </p:nvSpPr>
              <p:spPr bwMode="auto">
                <a:xfrm>
                  <a:off x="2093" y="2330"/>
                  <a:ext cx="3687" cy="14"/>
                </a:xfrm>
                <a:prstGeom prst="rect">
                  <a:avLst/>
                </a:prstGeom>
                <a:solidFill>
                  <a:srgbClr val="8C8CE9"/>
                </a:solidFill>
                <a:ln w="9525">
                  <a:noFill/>
                  <a:miter lim="800000"/>
                  <a:headEnd/>
                  <a:tailEnd/>
                </a:ln>
              </p:spPr>
              <p:txBody>
                <a:bodyPr/>
                <a:lstStyle/>
                <a:p>
                  <a:endParaRPr lang="en-US"/>
                </a:p>
              </p:txBody>
            </p:sp>
            <p:sp>
              <p:nvSpPr>
                <p:cNvPr id="68778" name="Rectangle 170"/>
                <p:cNvSpPr>
                  <a:spLocks noChangeArrowheads="1"/>
                </p:cNvSpPr>
                <p:nvPr/>
              </p:nvSpPr>
              <p:spPr bwMode="auto">
                <a:xfrm>
                  <a:off x="2093" y="2344"/>
                  <a:ext cx="3687" cy="14"/>
                </a:xfrm>
                <a:prstGeom prst="rect">
                  <a:avLst/>
                </a:prstGeom>
                <a:solidFill>
                  <a:srgbClr val="8B8BE7"/>
                </a:solidFill>
                <a:ln w="9525">
                  <a:noFill/>
                  <a:miter lim="800000"/>
                  <a:headEnd/>
                  <a:tailEnd/>
                </a:ln>
              </p:spPr>
              <p:txBody>
                <a:bodyPr/>
                <a:lstStyle/>
                <a:p>
                  <a:endParaRPr lang="en-US"/>
                </a:p>
              </p:txBody>
            </p:sp>
            <p:sp>
              <p:nvSpPr>
                <p:cNvPr id="68779" name="Rectangle 171"/>
                <p:cNvSpPr>
                  <a:spLocks noChangeArrowheads="1"/>
                </p:cNvSpPr>
                <p:nvPr/>
              </p:nvSpPr>
              <p:spPr bwMode="auto">
                <a:xfrm>
                  <a:off x="2093" y="2358"/>
                  <a:ext cx="3687" cy="15"/>
                </a:xfrm>
                <a:prstGeom prst="rect">
                  <a:avLst/>
                </a:prstGeom>
                <a:solidFill>
                  <a:srgbClr val="8A8AE5"/>
                </a:solidFill>
                <a:ln w="9525">
                  <a:noFill/>
                  <a:miter lim="800000"/>
                  <a:headEnd/>
                  <a:tailEnd/>
                </a:ln>
              </p:spPr>
              <p:txBody>
                <a:bodyPr/>
                <a:lstStyle/>
                <a:p>
                  <a:endParaRPr lang="en-US"/>
                </a:p>
              </p:txBody>
            </p:sp>
            <p:sp>
              <p:nvSpPr>
                <p:cNvPr id="68780" name="Rectangle 172"/>
                <p:cNvSpPr>
                  <a:spLocks noChangeArrowheads="1"/>
                </p:cNvSpPr>
                <p:nvPr/>
              </p:nvSpPr>
              <p:spPr bwMode="auto">
                <a:xfrm>
                  <a:off x="2093" y="2373"/>
                  <a:ext cx="3687" cy="19"/>
                </a:xfrm>
                <a:prstGeom prst="rect">
                  <a:avLst/>
                </a:prstGeom>
                <a:solidFill>
                  <a:srgbClr val="8888E3"/>
                </a:solidFill>
                <a:ln w="9525">
                  <a:noFill/>
                  <a:miter lim="800000"/>
                  <a:headEnd/>
                  <a:tailEnd/>
                </a:ln>
              </p:spPr>
              <p:txBody>
                <a:bodyPr/>
                <a:lstStyle/>
                <a:p>
                  <a:endParaRPr lang="en-US"/>
                </a:p>
              </p:txBody>
            </p:sp>
            <p:sp>
              <p:nvSpPr>
                <p:cNvPr id="68781" name="Rectangle 173"/>
                <p:cNvSpPr>
                  <a:spLocks noChangeArrowheads="1"/>
                </p:cNvSpPr>
                <p:nvPr/>
              </p:nvSpPr>
              <p:spPr bwMode="auto">
                <a:xfrm>
                  <a:off x="2093" y="2392"/>
                  <a:ext cx="3687" cy="15"/>
                </a:xfrm>
                <a:prstGeom prst="rect">
                  <a:avLst/>
                </a:prstGeom>
                <a:solidFill>
                  <a:srgbClr val="8787E1"/>
                </a:solidFill>
                <a:ln w="9525">
                  <a:noFill/>
                  <a:miter lim="800000"/>
                  <a:headEnd/>
                  <a:tailEnd/>
                </a:ln>
              </p:spPr>
              <p:txBody>
                <a:bodyPr/>
                <a:lstStyle/>
                <a:p>
                  <a:endParaRPr lang="en-US"/>
                </a:p>
              </p:txBody>
            </p:sp>
            <p:sp>
              <p:nvSpPr>
                <p:cNvPr id="68782" name="Rectangle 174"/>
                <p:cNvSpPr>
                  <a:spLocks noChangeArrowheads="1"/>
                </p:cNvSpPr>
                <p:nvPr/>
              </p:nvSpPr>
              <p:spPr bwMode="auto">
                <a:xfrm>
                  <a:off x="2093" y="2407"/>
                  <a:ext cx="3687" cy="14"/>
                </a:xfrm>
                <a:prstGeom prst="rect">
                  <a:avLst/>
                </a:prstGeom>
                <a:solidFill>
                  <a:srgbClr val="8686DF"/>
                </a:solidFill>
                <a:ln w="9525">
                  <a:noFill/>
                  <a:miter lim="800000"/>
                  <a:headEnd/>
                  <a:tailEnd/>
                </a:ln>
              </p:spPr>
              <p:txBody>
                <a:bodyPr/>
                <a:lstStyle/>
                <a:p>
                  <a:endParaRPr lang="en-US"/>
                </a:p>
              </p:txBody>
            </p:sp>
            <p:sp>
              <p:nvSpPr>
                <p:cNvPr id="68783" name="Rectangle 175"/>
                <p:cNvSpPr>
                  <a:spLocks noChangeArrowheads="1"/>
                </p:cNvSpPr>
                <p:nvPr/>
              </p:nvSpPr>
              <p:spPr bwMode="auto">
                <a:xfrm>
                  <a:off x="2093" y="2421"/>
                  <a:ext cx="3687" cy="10"/>
                </a:xfrm>
                <a:prstGeom prst="rect">
                  <a:avLst/>
                </a:prstGeom>
                <a:solidFill>
                  <a:srgbClr val="8484DD"/>
                </a:solidFill>
                <a:ln w="9525">
                  <a:noFill/>
                  <a:miter lim="800000"/>
                  <a:headEnd/>
                  <a:tailEnd/>
                </a:ln>
              </p:spPr>
              <p:txBody>
                <a:bodyPr/>
                <a:lstStyle/>
                <a:p>
                  <a:endParaRPr lang="en-US"/>
                </a:p>
              </p:txBody>
            </p:sp>
            <p:sp>
              <p:nvSpPr>
                <p:cNvPr id="68784" name="Rectangle 176"/>
                <p:cNvSpPr>
                  <a:spLocks noChangeArrowheads="1"/>
                </p:cNvSpPr>
                <p:nvPr/>
              </p:nvSpPr>
              <p:spPr bwMode="auto">
                <a:xfrm>
                  <a:off x="2093" y="2431"/>
                  <a:ext cx="3687" cy="14"/>
                </a:xfrm>
                <a:prstGeom prst="rect">
                  <a:avLst/>
                </a:prstGeom>
                <a:solidFill>
                  <a:srgbClr val="8383DB"/>
                </a:solidFill>
                <a:ln w="9525">
                  <a:noFill/>
                  <a:miter lim="800000"/>
                  <a:headEnd/>
                  <a:tailEnd/>
                </a:ln>
              </p:spPr>
              <p:txBody>
                <a:bodyPr/>
                <a:lstStyle/>
                <a:p>
                  <a:endParaRPr lang="en-US"/>
                </a:p>
              </p:txBody>
            </p:sp>
            <p:sp>
              <p:nvSpPr>
                <p:cNvPr id="68785" name="Rectangle 177"/>
                <p:cNvSpPr>
                  <a:spLocks noChangeArrowheads="1"/>
                </p:cNvSpPr>
                <p:nvPr/>
              </p:nvSpPr>
              <p:spPr bwMode="auto">
                <a:xfrm>
                  <a:off x="2093" y="2445"/>
                  <a:ext cx="3687" cy="14"/>
                </a:xfrm>
                <a:prstGeom prst="rect">
                  <a:avLst/>
                </a:prstGeom>
                <a:solidFill>
                  <a:srgbClr val="8383D9"/>
                </a:solidFill>
                <a:ln w="9525">
                  <a:noFill/>
                  <a:miter lim="800000"/>
                  <a:headEnd/>
                  <a:tailEnd/>
                </a:ln>
              </p:spPr>
              <p:txBody>
                <a:bodyPr/>
                <a:lstStyle/>
                <a:p>
                  <a:endParaRPr lang="en-US"/>
                </a:p>
              </p:txBody>
            </p:sp>
            <p:sp>
              <p:nvSpPr>
                <p:cNvPr id="68786" name="Rectangle 178"/>
                <p:cNvSpPr>
                  <a:spLocks noChangeArrowheads="1"/>
                </p:cNvSpPr>
                <p:nvPr/>
              </p:nvSpPr>
              <p:spPr bwMode="auto">
                <a:xfrm>
                  <a:off x="2093" y="2459"/>
                  <a:ext cx="3687" cy="10"/>
                </a:xfrm>
                <a:prstGeom prst="rect">
                  <a:avLst/>
                </a:prstGeom>
                <a:solidFill>
                  <a:srgbClr val="8181D7"/>
                </a:solidFill>
                <a:ln w="9525">
                  <a:noFill/>
                  <a:miter lim="800000"/>
                  <a:headEnd/>
                  <a:tailEnd/>
                </a:ln>
              </p:spPr>
              <p:txBody>
                <a:bodyPr/>
                <a:lstStyle/>
                <a:p>
                  <a:endParaRPr lang="en-US"/>
                </a:p>
              </p:txBody>
            </p:sp>
            <p:sp>
              <p:nvSpPr>
                <p:cNvPr id="68787" name="Rectangle 179"/>
                <p:cNvSpPr>
                  <a:spLocks noChangeArrowheads="1"/>
                </p:cNvSpPr>
                <p:nvPr/>
              </p:nvSpPr>
              <p:spPr bwMode="auto">
                <a:xfrm>
                  <a:off x="2093" y="2469"/>
                  <a:ext cx="3687" cy="15"/>
                </a:xfrm>
                <a:prstGeom prst="rect">
                  <a:avLst/>
                </a:prstGeom>
                <a:solidFill>
                  <a:srgbClr val="8080D5"/>
                </a:solidFill>
                <a:ln w="9525">
                  <a:noFill/>
                  <a:miter lim="800000"/>
                  <a:headEnd/>
                  <a:tailEnd/>
                </a:ln>
              </p:spPr>
              <p:txBody>
                <a:bodyPr/>
                <a:lstStyle/>
                <a:p>
                  <a:endParaRPr lang="en-US"/>
                </a:p>
              </p:txBody>
            </p:sp>
            <p:sp>
              <p:nvSpPr>
                <p:cNvPr id="68788" name="Rectangle 180"/>
                <p:cNvSpPr>
                  <a:spLocks noChangeArrowheads="1"/>
                </p:cNvSpPr>
                <p:nvPr/>
              </p:nvSpPr>
              <p:spPr bwMode="auto">
                <a:xfrm>
                  <a:off x="2093" y="2484"/>
                  <a:ext cx="3687" cy="9"/>
                </a:xfrm>
                <a:prstGeom prst="rect">
                  <a:avLst/>
                </a:prstGeom>
                <a:solidFill>
                  <a:srgbClr val="7E7ED3"/>
                </a:solidFill>
                <a:ln w="9525">
                  <a:noFill/>
                  <a:miter lim="800000"/>
                  <a:headEnd/>
                  <a:tailEnd/>
                </a:ln>
              </p:spPr>
              <p:txBody>
                <a:bodyPr/>
                <a:lstStyle/>
                <a:p>
                  <a:endParaRPr lang="en-US"/>
                </a:p>
              </p:txBody>
            </p:sp>
            <p:sp>
              <p:nvSpPr>
                <p:cNvPr id="68789" name="Rectangle 181"/>
                <p:cNvSpPr>
                  <a:spLocks noChangeArrowheads="1"/>
                </p:cNvSpPr>
                <p:nvPr/>
              </p:nvSpPr>
              <p:spPr bwMode="auto">
                <a:xfrm>
                  <a:off x="2093" y="2493"/>
                  <a:ext cx="3687" cy="15"/>
                </a:xfrm>
                <a:prstGeom prst="rect">
                  <a:avLst/>
                </a:prstGeom>
                <a:solidFill>
                  <a:srgbClr val="7D7DD1"/>
                </a:solidFill>
                <a:ln w="9525">
                  <a:noFill/>
                  <a:miter lim="800000"/>
                  <a:headEnd/>
                  <a:tailEnd/>
                </a:ln>
              </p:spPr>
              <p:txBody>
                <a:bodyPr/>
                <a:lstStyle/>
                <a:p>
                  <a:endParaRPr lang="en-US"/>
                </a:p>
              </p:txBody>
            </p:sp>
            <p:sp>
              <p:nvSpPr>
                <p:cNvPr id="68790" name="Rectangle 182"/>
                <p:cNvSpPr>
                  <a:spLocks noChangeArrowheads="1"/>
                </p:cNvSpPr>
                <p:nvPr/>
              </p:nvSpPr>
              <p:spPr bwMode="auto">
                <a:xfrm>
                  <a:off x="2093" y="2508"/>
                  <a:ext cx="3687" cy="14"/>
                </a:xfrm>
                <a:prstGeom prst="rect">
                  <a:avLst/>
                </a:prstGeom>
                <a:solidFill>
                  <a:srgbClr val="7C7CCF"/>
                </a:solidFill>
                <a:ln w="9525">
                  <a:noFill/>
                  <a:miter lim="800000"/>
                  <a:headEnd/>
                  <a:tailEnd/>
                </a:ln>
              </p:spPr>
              <p:txBody>
                <a:bodyPr/>
                <a:lstStyle/>
                <a:p>
                  <a:endParaRPr lang="en-US"/>
                </a:p>
              </p:txBody>
            </p:sp>
            <p:sp>
              <p:nvSpPr>
                <p:cNvPr id="68791" name="Rectangle 183"/>
                <p:cNvSpPr>
                  <a:spLocks noChangeArrowheads="1"/>
                </p:cNvSpPr>
                <p:nvPr/>
              </p:nvSpPr>
              <p:spPr bwMode="auto">
                <a:xfrm>
                  <a:off x="2093" y="2522"/>
                  <a:ext cx="3687" cy="10"/>
                </a:xfrm>
                <a:prstGeom prst="rect">
                  <a:avLst/>
                </a:prstGeom>
                <a:solidFill>
                  <a:srgbClr val="7B7BCD"/>
                </a:solidFill>
                <a:ln w="9525">
                  <a:noFill/>
                  <a:miter lim="800000"/>
                  <a:headEnd/>
                  <a:tailEnd/>
                </a:ln>
              </p:spPr>
              <p:txBody>
                <a:bodyPr/>
                <a:lstStyle/>
                <a:p>
                  <a:endParaRPr lang="en-US"/>
                </a:p>
              </p:txBody>
            </p:sp>
            <p:sp>
              <p:nvSpPr>
                <p:cNvPr id="68792" name="Rectangle 184"/>
                <p:cNvSpPr>
                  <a:spLocks noChangeArrowheads="1"/>
                </p:cNvSpPr>
                <p:nvPr/>
              </p:nvSpPr>
              <p:spPr bwMode="auto">
                <a:xfrm>
                  <a:off x="2093" y="2532"/>
                  <a:ext cx="3687" cy="14"/>
                </a:xfrm>
                <a:prstGeom prst="rect">
                  <a:avLst/>
                </a:prstGeom>
                <a:solidFill>
                  <a:srgbClr val="7A7ACA"/>
                </a:solidFill>
                <a:ln w="9525">
                  <a:noFill/>
                  <a:miter lim="800000"/>
                  <a:headEnd/>
                  <a:tailEnd/>
                </a:ln>
              </p:spPr>
              <p:txBody>
                <a:bodyPr/>
                <a:lstStyle/>
                <a:p>
                  <a:endParaRPr lang="en-US"/>
                </a:p>
              </p:txBody>
            </p:sp>
            <p:sp>
              <p:nvSpPr>
                <p:cNvPr id="68793" name="Rectangle 185"/>
                <p:cNvSpPr>
                  <a:spLocks noChangeArrowheads="1"/>
                </p:cNvSpPr>
                <p:nvPr/>
              </p:nvSpPr>
              <p:spPr bwMode="auto">
                <a:xfrm>
                  <a:off x="2093" y="2546"/>
                  <a:ext cx="3687" cy="15"/>
                </a:xfrm>
                <a:prstGeom prst="rect">
                  <a:avLst/>
                </a:prstGeom>
                <a:solidFill>
                  <a:srgbClr val="7878C8"/>
                </a:solidFill>
                <a:ln w="9525">
                  <a:noFill/>
                  <a:miter lim="800000"/>
                  <a:headEnd/>
                  <a:tailEnd/>
                </a:ln>
              </p:spPr>
              <p:txBody>
                <a:bodyPr/>
                <a:lstStyle/>
                <a:p>
                  <a:endParaRPr lang="en-US"/>
                </a:p>
              </p:txBody>
            </p:sp>
            <p:sp>
              <p:nvSpPr>
                <p:cNvPr id="68794" name="Rectangle 186"/>
                <p:cNvSpPr>
                  <a:spLocks noChangeArrowheads="1"/>
                </p:cNvSpPr>
                <p:nvPr/>
              </p:nvSpPr>
              <p:spPr bwMode="auto">
                <a:xfrm>
                  <a:off x="2093" y="2561"/>
                  <a:ext cx="3687" cy="9"/>
                </a:xfrm>
                <a:prstGeom prst="rect">
                  <a:avLst/>
                </a:prstGeom>
                <a:solidFill>
                  <a:srgbClr val="7777C6"/>
                </a:solidFill>
                <a:ln w="9525">
                  <a:noFill/>
                  <a:miter lim="800000"/>
                  <a:headEnd/>
                  <a:tailEnd/>
                </a:ln>
              </p:spPr>
              <p:txBody>
                <a:bodyPr/>
                <a:lstStyle/>
                <a:p>
                  <a:endParaRPr lang="en-US"/>
                </a:p>
              </p:txBody>
            </p:sp>
            <p:sp>
              <p:nvSpPr>
                <p:cNvPr id="68795" name="Rectangle 187"/>
                <p:cNvSpPr>
                  <a:spLocks noChangeArrowheads="1"/>
                </p:cNvSpPr>
                <p:nvPr/>
              </p:nvSpPr>
              <p:spPr bwMode="auto">
                <a:xfrm>
                  <a:off x="2093" y="2570"/>
                  <a:ext cx="3687" cy="10"/>
                </a:xfrm>
                <a:prstGeom prst="rect">
                  <a:avLst/>
                </a:prstGeom>
                <a:solidFill>
                  <a:srgbClr val="7575C4"/>
                </a:solidFill>
                <a:ln w="9525">
                  <a:noFill/>
                  <a:miter lim="800000"/>
                  <a:headEnd/>
                  <a:tailEnd/>
                </a:ln>
              </p:spPr>
              <p:txBody>
                <a:bodyPr/>
                <a:lstStyle/>
                <a:p>
                  <a:endParaRPr lang="en-US"/>
                </a:p>
              </p:txBody>
            </p:sp>
            <p:sp>
              <p:nvSpPr>
                <p:cNvPr id="68796" name="Rectangle 188"/>
                <p:cNvSpPr>
                  <a:spLocks noChangeArrowheads="1"/>
                </p:cNvSpPr>
                <p:nvPr/>
              </p:nvSpPr>
              <p:spPr bwMode="auto">
                <a:xfrm>
                  <a:off x="2093" y="2580"/>
                  <a:ext cx="3687" cy="9"/>
                </a:xfrm>
                <a:prstGeom prst="rect">
                  <a:avLst/>
                </a:prstGeom>
                <a:solidFill>
                  <a:srgbClr val="7575C2"/>
                </a:solidFill>
                <a:ln w="9525">
                  <a:noFill/>
                  <a:miter lim="800000"/>
                  <a:headEnd/>
                  <a:tailEnd/>
                </a:ln>
              </p:spPr>
              <p:txBody>
                <a:bodyPr/>
                <a:lstStyle/>
                <a:p>
                  <a:endParaRPr lang="en-US"/>
                </a:p>
              </p:txBody>
            </p:sp>
            <p:sp>
              <p:nvSpPr>
                <p:cNvPr id="68797" name="Rectangle 189"/>
                <p:cNvSpPr>
                  <a:spLocks noChangeArrowheads="1"/>
                </p:cNvSpPr>
                <p:nvPr/>
              </p:nvSpPr>
              <p:spPr bwMode="auto">
                <a:xfrm>
                  <a:off x="2093" y="2589"/>
                  <a:ext cx="3687" cy="15"/>
                </a:xfrm>
                <a:prstGeom prst="rect">
                  <a:avLst/>
                </a:prstGeom>
                <a:solidFill>
                  <a:srgbClr val="7373C0"/>
                </a:solidFill>
                <a:ln w="9525">
                  <a:noFill/>
                  <a:miter lim="800000"/>
                  <a:headEnd/>
                  <a:tailEnd/>
                </a:ln>
              </p:spPr>
              <p:txBody>
                <a:bodyPr/>
                <a:lstStyle/>
                <a:p>
                  <a:endParaRPr lang="en-US"/>
                </a:p>
              </p:txBody>
            </p:sp>
            <p:sp>
              <p:nvSpPr>
                <p:cNvPr id="68798" name="Rectangle 190"/>
                <p:cNvSpPr>
                  <a:spLocks noChangeArrowheads="1"/>
                </p:cNvSpPr>
                <p:nvPr/>
              </p:nvSpPr>
              <p:spPr bwMode="auto">
                <a:xfrm>
                  <a:off x="2093" y="2604"/>
                  <a:ext cx="3687" cy="10"/>
                </a:xfrm>
                <a:prstGeom prst="rect">
                  <a:avLst/>
                </a:prstGeom>
                <a:solidFill>
                  <a:srgbClr val="7272BE"/>
                </a:solidFill>
                <a:ln w="9525">
                  <a:noFill/>
                  <a:miter lim="800000"/>
                  <a:headEnd/>
                  <a:tailEnd/>
                </a:ln>
              </p:spPr>
              <p:txBody>
                <a:bodyPr/>
                <a:lstStyle/>
                <a:p>
                  <a:endParaRPr lang="en-US"/>
                </a:p>
              </p:txBody>
            </p:sp>
            <p:sp>
              <p:nvSpPr>
                <p:cNvPr id="68799" name="Rectangle 191"/>
                <p:cNvSpPr>
                  <a:spLocks noChangeArrowheads="1"/>
                </p:cNvSpPr>
                <p:nvPr/>
              </p:nvSpPr>
              <p:spPr bwMode="auto">
                <a:xfrm>
                  <a:off x="2093" y="2614"/>
                  <a:ext cx="3687" cy="9"/>
                </a:xfrm>
                <a:prstGeom prst="rect">
                  <a:avLst/>
                </a:prstGeom>
                <a:solidFill>
                  <a:srgbClr val="7070BC"/>
                </a:solidFill>
                <a:ln w="9525">
                  <a:noFill/>
                  <a:miter lim="800000"/>
                  <a:headEnd/>
                  <a:tailEnd/>
                </a:ln>
              </p:spPr>
              <p:txBody>
                <a:bodyPr/>
                <a:lstStyle/>
                <a:p>
                  <a:endParaRPr lang="en-US"/>
                </a:p>
              </p:txBody>
            </p:sp>
            <p:sp>
              <p:nvSpPr>
                <p:cNvPr id="68800" name="Rectangle 192"/>
                <p:cNvSpPr>
                  <a:spLocks noChangeArrowheads="1"/>
                </p:cNvSpPr>
                <p:nvPr/>
              </p:nvSpPr>
              <p:spPr bwMode="auto">
                <a:xfrm>
                  <a:off x="2093" y="2623"/>
                  <a:ext cx="3687" cy="15"/>
                </a:xfrm>
                <a:prstGeom prst="rect">
                  <a:avLst/>
                </a:prstGeom>
                <a:solidFill>
                  <a:srgbClr val="7070BA"/>
                </a:solidFill>
                <a:ln w="9525">
                  <a:noFill/>
                  <a:miter lim="800000"/>
                  <a:headEnd/>
                  <a:tailEnd/>
                </a:ln>
              </p:spPr>
              <p:txBody>
                <a:bodyPr/>
                <a:lstStyle/>
                <a:p>
                  <a:endParaRPr lang="en-US"/>
                </a:p>
              </p:txBody>
            </p:sp>
            <p:sp>
              <p:nvSpPr>
                <p:cNvPr id="68801" name="Rectangle 193"/>
                <p:cNvSpPr>
                  <a:spLocks noChangeArrowheads="1"/>
                </p:cNvSpPr>
                <p:nvPr/>
              </p:nvSpPr>
              <p:spPr bwMode="auto">
                <a:xfrm>
                  <a:off x="2093" y="2638"/>
                  <a:ext cx="3687" cy="9"/>
                </a:xfrm>
                <a:prstGeom prst="rect">
                  <a:avLst/>
                </a:prstGeom>
                <a:solidFill>
                  <a:srgbClr val="6E6EB8"/>
                </a:solidFill>
                <a:ln w="9525">
                  <a:noFill/>
                  <a:miter lim="800000"/>
                  <a:headEnd/>
                  <a:tailEnd/>
                </a:ln>
              </p:spPr>
              <p:txBody>
                <a:bodyPr/>
                <a:lstStyle/>
                <a:p>
                  <a:endParaRPr lang="en-US"/>
                </a:p>
              </p:txBody>
            </p:sp>
            <p:sp>
              <p:nvSpPr>
                <p:cNvPr id="68802" name="Rectangle 194"/>
                <p:cNvSpPr>
                  <a:spLocks noChangeArrowheads="1"/>
                </p:cNvSpPr>
                <p:nvPr/>
              </p:nvSpPr>
              <p:spPr bwMode="auto">
                <a:xfrm>
                  <a:off x="2093" y="2647"/>
                  <a:ext cx="3687" cy="15"/>
                </a:xfrm>
                <a:prstGeom prst="rect">
                  <a:avLst/>
                </a:prstGeom>
                <a:solidFill>
                  <a:srgbClr val="6D6DB5"/>
                </a:solidFill>
                <a:ln w="9525">
                  <a:noFill/>
                  <a:miter lim="800000"/>
                  <a:headEnd/>
                  <a:tailEnd/>
                </a:ln>
              </p:spPr>
              <p:txBody>
                <a:bodyPr/>
                <a:lstStyle/>
                <a:p>
                  <a:endParaRPr lang="en-US"/>
                </a:p>
              </p:txBody>
            </p:sp>
            <p:sp>
              <p:nvSpPr>
                <p:cNvPr id="68803" name="Rectangle 195"/>
                <p:cNvSpPr>
                  <a:spLocks noChangeArrowheads="1"/>
                </p:cNvSpPr>
                <p:nvPr/>
              </p:nvSpPr>
              <p:spPr bwMode="auto">
                <a:xfrm>
                  <a:off x="2093" y="2662"/>
                  <a:ext cx="3687" cy="9"/>
                </a:xfrm>
                <a:prstGeom prst="rect">
                  <a:avLst/>
                </a:prstGeom>
                <a:solidFill>
                  <a:srgbClr val="6B6BB3"/>
                </a:solidFill>
                <a:ln w="9525">
                  <a:noFill/>
                  <a:miter lim="800000"/>
                  <a:headEnd/>
                  <a:tailEnd/>
                </a:ln>
              </p:spPr>
              <p:txBody>
                <a:bodyPr/>
                <a:lstStyle/>
                <a:p>
                  <a:endParaRPr lang="en-US"/>
                </a:p>
              </p:txBody>
            </p:sp>
            <p:sp>
              <p:nvSpPr>
                <p:cNvPr id="68804" name="Rectangle 196"/>
                <p:cNvSpPr>
                  <a:spLocks noChangeArrowheads="1"/>
                </p:cNvSpPr>
                <p:nvPr/>
              </p:nvSpPr>
              <p:spPr bwMode="auto">
                <a:xfrm>
                  <a:off x="2093" y="2671"/>
                  <a:ext cx="3687" cy="10"/>
                </a:xfrm>
                <a:prstGeom prst="rect">
                  <a:avLst/>
                </a:prstGeom>
                <a:solidFill>
                  <a:srgbClr val="6A6AB1"/>
                </a:solidFill>
                <a:ln w="9525">
                  <a:noFill/>
                  <a:miter lim="800000"/>
                  <a:headEnd/>
                  <a:tailEnd/>
                </a:ln>
              </p:spPr>
              <p:txBody>
                <a:bodyPr/>
                <a:lstStyle/>
                <a:p>
                  <a:endParaRPr lang="en-US"/>
                </a:p>
              </p:txBody>
            </p:sp>
            <p:sp>
              <p:nvSpPr>
                <p:cNvPr id="68805" name="Rectangle 197"/>
                <p:cNvSpPr>
                  <a:spLocks noChangeArrowheads="1"/>
                </p:cNvSpPr>
                <p:nvPr/>
              </p:nvSpPr>
              <p:spPr bwMode="auto">
                <a:xfrm>
                  <a:off x="2093" y="2681"/>
                  <a:ext cx="3687" cy="10"/>
                </a:xfrm>
                <a:prstGeom prst="rect">
                  <a:avLst/>
                </a:prstGeom>
                <a:solidFill>
                  <a:srgbClr val="6969AF"/>
                </a:solidFill>
                <a:ln w="9525">
                  <a:noFill/>
                  <a:miter lim="800000"/>
                  <a:headEnd/>
                  <a:tailEnd/>
                </a:ln>
              </p:spPr>
              <p:txBody>
                <a:bodyPr/>
                <a:lstStyle/>
                <a:p>
                  <a:endParaRPr lang="en-US"/>
                </a:p>
              </p:txBody>
            </p:sp>
            <p:sp>
              <p:nvSpPr>
                <p:cNvPr id="68806" name="Rectangle 198"/>
                <p:cNvSpPr>
                  <a:spLocks noChangeArrowheads="1"/>
                </p:cNvSpPr>
                <p:nvPr/>
              </p:nvSpPr>
              <p:spPr bwMode="auto">
                <a:xfrm>
                  <a:off x="2093" y="2691"/>
                  <a:ext cx="3687" cy="14"/>
                </a:xfrm>
                <a:prstGeom prst="rect">
                  <a:avLst/>
                </a:prstGeom>
                <a:solidFill>
                  <a:srgbClr val="6868AD"/>
                </a:solidFill>
                <a:ln w="9525">
                  <a:noFill/>
                  <a:miter lim="800000"/>
                  <a:headEnd/>
                  <a:tailEnd/>
                </a:ln>
              </p:spPr>
              <p:txBody>
                <a:bodyPr/>
                <a:lstStyle/>
                <a:p>
                  <a:endParaRPr lang="en-US"/>
                </a:p>
              </p:txBody>
            </p:sp>
            <p:sp>
              <p:nvSpPr>
                <p:cNvPr id="68807" name="Rectangle 199"/>
                <p:cNvSpPr>
                  <a:spLocks noChangeArrowheads="1"/>
                </p:cNvSpPr>
                <p:nvPr/>
              </p:nvSpPr>
              <p:spPr bwMode="auto">
                <a:xfrm>
                  <a:off x="2093" y="2705"/>
                  <a:ext cx="3687" cy="10"/>
                </a:xfrm>
                <a:prstGeom prst="rect">
                  <a:avLst/>
                </a:prstGeom>
                <a:solidFill>
                  <a:srgbClr val="6666AB"/>
                </a:solidFill>
                <a:ln w="9525">
                  <a:noFill/>
                  <a:miter lim="800000"/>
                  <a:headEnd/>
                  <a:tailEnd/>
                </a:ln>
              </p:spPr>
              <p:txBody>
                <a:bodyPr/>
                <a:lstStyle/>
                <a:p>
                  <a:endParaRPr lang="en-US"/>
                </a:p>
              </p:txBody>
            </p:sp>
            <p:sp>
              <p:nvSpPr>
                <p:cNvPr id="68808" name="Rectangle 200"/>
                <p:cNvSpPr>
                  <a:spLocks noChangeArrowheads="1"/>
                </p:cNvSpPr>
                <p:nvPr/>
              </p:nvSpPr>
              <p:spPr bwMode="auto">
                <a:xfrm>
                  <a:off x="2093" y="2715"/>
                  <a:ext cx="3687" cy="9"/>
                </a:xfrm>
                <a:prstGeom prst="rect">
                  <a:avLst/>
                </a:prstGeom>
                <a:solidFill>
                  <a:srgbClr val="6565A9"/>
                </a:solidFill>
                <a:ln w="9525">
                  <a:noFill/>
                  <a:miter lim="800000"/>
                  <a:headEnd/>
                  <a:tailEnd/>
                </a:ln>
              </p:spPr>
              <p:txBody>
                <a:bodyPr/>
                <a:lstStyle/>
                <a:p>
                  <a:endParaRPr lang="en-US"/>
                </a:p>
              </p:txBody>
            </p:sp>
            <p:sp>
              <p:nvSpPr>
                <p:cNvPr id="68809" name="Rectangle 201"/>
                <p:cNvSpPr>
                  <a:spLocks noChangeArrowheads="1"/>
                </p:cNvSpPr>
                <p:nvPr/>
              </p:nvSpPr>
              <p:spPr bwMode="auto">
                <a:xfrm>
                  <a:off x="2093" y="2724"/>
                  <a:ext cx="3687" cy="15"/>
                </a:xfrm>
                <a:prstGeom prst="rect">
                  <a:avLst/>
                </a:prstGeom>
                <a:solidFill>
                  <a:srgbClr val="6464A7"/>
                </a:solidFill>
                <a:ln w="9525">
                  <a:noFill/>
                  <a:miter lim="800000"/>
                  <a:headEnd/>
                  <a:tailEnd/>
                </a:ln>
              </p:spPr>
              <p:txBody>
                <a:bodyPr/>
                <a:lstStyle/>
                <a:p>
                  <a:endParaRPr lang="en-US"/>
                </a:p>
              </p:txBody>
            </p:sp>
            <p:sp>
              <p:nvSpPr>
                <p:cNvPr id="68810" name="Rectangle 202"/>
                <p:cNvSpPr>
                  <a:spLocks noChangeArrowheads="1"/>
                </p:cNvSpPr>
                <p:nvPr/>
              </p:nvSpPr>
              <p:spPr bwMode="auto">
                <a:xfrm>
                  <a:off x="2093" y="2739"/>
                  <a:ext cx="3687" cy="9"/>
                </a:xfrm>
                <a:prstGeom prst="rect">
                  <a:avLst/>
                </a:prstGeom>
                <a:solidFill>
                  <a:srgbClr val="6363A5"/>
                </a:solidFill>
                <a:ln w="9525">
                  <a:noFill/>
                  <a:miter lim="800000"/>
                  <a:headEnd/>
                  <a:tailEnd/>
                </a:ln>
              </p:spPr>
              <p:txBody>
                <a:bodyPr/>
                <a:lstStyle/>
                <a:p>
                  <a:endParaRPr lang="en-US"/>
                </a:p>
              </p:txBody>
            </p:sp>
            <p:sp>
              <p:nvSpPr>
                <p:cNvPr id="68811" name="Rectangle 203"/>
                <p:cNvSpPr>
                  <a:spLocks noChangeArrowheads="1"/>
                </p:cNvSpPr>
                <p:nvPr/>
              </p:nvSpPr>
              <p:spPr bwMode="auto">
                <a:xfrm>
                  <a:off x="2093" y="2748"/>
                  <a:ext cx="3687" cy="15"/>
                </a:xfrm>
                <a:prstGeom prst="rect">
                  <a:avLst/>
                </a:prstGeom>
                <a:solidFill>
                  <a:srgbClr val="6262A3"/>
                </a:solidFill>
                <a:ln w="9525">
                  <a:noFill/>
                  <a:miter lim="800000"/>
                  <a:headEnd/>
                  <a:tailEnd/>
                </a:ln>
              </p:spPr>
              <p:txBody>
                <a:bodyPr/>
                <a:lstStyle/>
                <a:p>
                  <a:endParaRPr lang="en-US"/>
                </a:p>
              </p:txBody>
            </p:sp>
            <p:sp>
              <p:nvSpPr>
                <p:cNvPr id="68812" name="Rectangle 204"/>
                <p:cNvSpPr>
                  <a:spLocks noChangeArrowheads="1"/>
                </p:cNvSpPr>
                <p:nvPr/>
              </p:nvSpPr>
              <p:spPr bwMode="auto">
                <a:xfrm>
                  <a:off x="2093" y="2763"/>
                  <a:ext cx="3687" cy="9"/>
                </a:xfrm>
                <a:prstGeom prst="rect">
                  <a:avLst/>
                </a:prstGeom>
                <a:solidFill>
                  <a:srgbClr val="6060A0"/>
                </a:solidFill>
                <a:ln w="9525">
                  <a:noFill/>
                  <a:miter lim="800000"/>
                  <a:headEnd/>
                  <a:tailEnd/>
                </a:ln>
              </p:spPr>
              <p:txBody>
                <a:bodyPr/>
                <a:lstStyle/>
                <a:p>
                  <a:endParaRPr lang="en-US"/>
                </a:p>
              </p:txBody>
            </p:sp>
            <p:sp>
              <p:nvSpPr>
                <p:cNvPr id="68813" name="Rectangle 205"/>
                <p:cNvSpPr>
                  <a:spLocks noChangeArrowheads="1"/>
                </p:cNvSpPr>
                <p:nvPr/>
              </p:nvSpPr>
              <p:spPr bwMode="auto">
                <a:xfrm>
                  <a:off x="2093" y="2772"/>
                  <a:ext cx="3687" cy="15"/>
                </a:xfrm>
                <a:prstGeom prst="rect">
                  <a:avLst/>
                </a:prstGeom>
                <a:solidFill>
                  <a:srgbClr val="5F5F9E"/>
                </a:solidFill>
                <a:ln w="9525">
                  <a:noFill/>
                  <a:miter lim="800000"/>
                  <a:headEnd/>
                  <a:tailEnd/>
                </a:ln>
              </p:spPr>
              <p:txBody>
                <a:bodyPr/>
                <a:lstStyle/>
                <a:p>
                  <a:endParaRPr lang="en-US"/>
                </a:p>
              </p:txBody>
            </p:sp>
            <p:sp>
              <p:nvSpPr>
                <p:cNvPr id="68814" name="Rectangle 206"/>
                <p:cNvSpPr>
                  <a:spLocks noChangeArrowheads="1"/>
                </p:cNvSpPr>
                <p:nvPr/>
              </p:nvSpPr>
              <p:spPr bwMode="auto">
                <a:xfrm>
                  <a:off x="2093" y="2787"/>
                  <a:ext cx="3687" cy="14"/>
                </a:xfrm>
                <a:prstGeom prst="rect">
                  <a:avLst/>
                </a:prstGeom>
                <a:solidFill>
                  <a:srgbClr val="5E5E9C"/>
                </a:solidFill>
                <a:ln w="9525">
                  <a:noFill/>
                  <a:miter lim="800000"/>
                  <a:headEnd/>
                  <a:tailEnd/>
                </a:ln>
              </p:spPr>
              <p:txBody>
                <a:bodyPr/>
                <a:lstStyle/>
                <a:p>
                  <a:endParaRPr lang="en-US"/>
                </a:p>
              </p:txBody>
            </p:sp>
            <p:sp>
              <p:nvSpPr>
                <p:cNvPr id="68815" name="Rectangle 207"/>
                <p:cNvSpPr>
                  <a:spLocks noChangeArrowheads="1"/>
                </p:cNvSpPr>
                <p:nvPr/>
              </p:nvSpPr>
              <p:spPr bwMode="auto">
                <a:xfrm>
                  <a:off x="2093" y="2801"/>
                  <a:ext cx="3687" cy="10"/>
                </a:xfrm>
                <a:prstGeom prst="rect">
                  <a:avLst/>
                </a:prstGeom>
                <a:solidFill>
                  <a:srgbClr val="5C5C9A"/>
                </a:solidFill>
                <a:ln w="9525">
                  <a:noFill/>
                  <a:miter lim="800000"/>
                  <a:headEnd/>
                  <a:tailEnd/>
                </a:ln>
              </p:spPr>
              <p:txBody>
                <a:bodyPr/>
                <a:lstStyle/>
                <a:p>
                  <a:endParaRPr lang="en-US"/>
                </a:p>
              </p:txBody>
            </p:sp>
            <p:sp>
              <p:nvSpPr>
                <p:cNvPr id="68816" name="Rectangle 208"/>
                <p:cNvSpPr>
                  <a:spLocks noChangeArrowheads="1"/>
                </p:cNvSpPr>
                <p:nvPr/>
              </p:nvSpPr>
              <p:spPr bwMode="auto">
                <a:xfrm>
                  <a:off x="2093" y="2811"/>
                  <a:ext cx="3687" cy="10"/>
                </a:xfrm>
                <a:prstGeom prst="rect">
                  <a:avLst/>
                </a:prstGeom>
                <a:solidFill>
                  <a:srgbClr val="5B5B98"/>
                </a:solidFill>
                <a:ln w="9525">
                  <a:noFill/>
                  <a:miter lim="800000"/>
                  <a:headEnd/>
                  <a:tailEnd/>
                </a:ln>
              </p:spPr>
              <p:txBody>
                <a:bodyPr/>
                <a:lstStyle/>
                <a:p>
                  <a:endParaRPr lang="en-US"/>
                </a:p>
              </p:txBody>
            </p:sp>
            <p:sp>
              <p:nvSpPr>
                <p:cNvPr id="68817" name="Rectangle 209"/>
                <p:cNvSpPr>
                  <a:spLocks noChangeArrowheads="1"/>
                </p:cNvSpPr>
                <p:nvPr/>
              </p:nvSpPr>
              <p:spPr bwMode="auto">
                <a:xfrm>
                  <a:off x="2093" y="2821"/>
                  <a:ext cx="3687" cy="14"/>
                </a:xfrm>
                <a:prstGeom prst="rect">
                  <a:avLst/>
                </a:prstGeom>
                <a:solidFill>
                  <a:srgbClr val="5A5A96"/>
                </a:solidFill>
                <a:ln w="9525">
                  <a:noFill/>
                  <a:miter lim="800000"/>
                  <a:headEnd/>
                  <a:tailEnd/>
                </a:ln>
              </p:spPr>
              <p:txBody>
                <a:bodyPr/>
                <a:lstStyle/>
                <a:p>
                  <a:endParaRPr lang="en-US"/>
                </a:p>
              </p:txBody>
            </p:sp>
            <p:sp>
              <p:nvSpPr>
                <p:cNvPr id="68818" name="Rectangle 210"/>
                <p:cNvSpPr>
                  <a:spLocks noChangeArrowheads="1"/>
                </p:cNvSpPr>
                <p:nvPr/>
              </p:nvSpPr>
              <p:spPr bwMode="auto">
                <a:xfrm>
                  <a:off x="2093" y="2835"/>
                  <a:ext cx="3687" cy="14"/>
                </a:xfrm>
                <a:prstGeom prst="rect">
                  <a:avLst/>
                </a:prstGeom>
                <a:solidFill>
                  <a:srgbClr val="595994"/>
                </a:solidFill>
                <a:ln w="9525">
                  <a:noFill/>
                  <a:miter lim="800000"/>
                  <a:headEnd/>
                  <a:tailEnd/>
                </a:ln>
              </p:spPr>
              <p:txBody>
                <a:bodyPr/>
                <a:lstStyle/>
                <a:p>
                  <a:endParaRPr lang="en-US"/>
                </a:p>
              </p:txBody>
            </p:sp>
            <p:sp>
              <p:nvSpPr>
                <p:cNvPr id="68819" name="Rectangle 211"/>
                <p:cNvSpPr>
                  <a:spLocks noChangeArrowheads="1"/>
                </p:cNvSpPr>
                <p:nvPr/>
              </p:nvSpPr>
              <p:spPr bwMode="auto">
                <a:xfrm>
                  <a:off x="2093" y="2849"/>
                  <a:ext cx="3687" cy="15"/>
                </a:xfrm>
                <a:prstGeom prst="rect">
                  <a:avLst/>
                </a:prstGeom>
                <a:solidFill>
                  <a:srgbClr val="585892"/>
                </a:solidFill>
                <a:ln w="9525">
                  <a:noFill/>
                  <a:miter lim="800000"/>
                  <a:headEnd/>
                  <a:tailEnd/>
                </a:ln>
              </p:spPr>
              <p:txBody>
                <a:bodyPr/>
                <a:lstStyle/>
                <a:p>
                  <a:endParaRPr lang="en-US"/>
                </a:p>
              </p:txBody>
            </p:sp>
            <p:sp>
              <p:nvSpPr>
                <p:cNvPr id="68820" name="Rectangle 212"/>
                <p:cNvSpPr>
                  <a:spLocks noChangeArrowheads="1"/>
                </p:cNvSpPr>
                <p:nvPr/>
              </p:nvSpPr>
              <p:spPr bwMode="auto">
                <a:xfrm>
                  <a:off x="2093" y="2864"/>
                  <a:ext cx="3687" cy="10"/>
                </a:xfrm>
                <a:prstGeom prst="rect">
                  <a:avLst/>
                </a:prstGeom>
                <a:solidFill>
                  <a:srgbClr val="565690"/>
                </a:solidFill>
                <a:ln w="9525">
                  <a:noFill/>
                  <a:miter lim="800000"/>
                  <a:headEnd/>
                  <a:tailEnd/>
                </a:ln>
              </p:spPr>
              <p:txBody>
                <a:bodyPr/>
                <a:lstStyle/>
                <a:p>
                  <a:endParaRPr lang="en-US"/>
                </a:p>
              </p:txBody>
            </p:sp>
            <p:sp>
              <p:nvSpPr>
                <p:cNvPr id="68821" name="Rectangle 213"/>
                <p:cNvSpPr>
                  <a:spLocks noChangeArrowheads="1"/>
                </p:cNvSpPr>
                <p:nvPr/>
              </p:nvSpPr>
              <p:spPr bwMode="auto">
                <a:xfrm>
                  <a:off x="2093" y="2874"/>
                  <a:ext cx="3687" cy="14"/>
                </a:xfrm>
                <a:prstGeom prst="rect">
                  <a:avLst/>
                </a:prstGeom>
                <a:solidFill>
                  <a:srgbClr val="55558E"/>
                </a:solidFill>
                <a:ln w="9525">
                  <a:noFill/>
                  <a:miter lim="800000"/>
                  <a:headEnd/>
                  <a:tailEnd/>
                </a:ln>
              </p:spPr>
              <p:txBody>
                <a:bodyPr/>
                <a:lstStyle/>
                <a:p>
                  <a:endParaRPr lang="en-US"/>
                </a:p>
              </p:txBody>
            </p:sp>
            <p:sp>
              <p:nvSpPr>
                <p:cNvPr id="68822" name="Rectangle 214"/>
                <p:cNvSpPr>
                  <a:spLocks noChangeArrowheads="1"/>
                </p:cNvSpPr>
                <p:nvPr/>
              </p:nvSpPr>
              <p:spPr bwMode="auto">
                <a:xfrm>
                  <a:off x="2093" y="2888"/>
                  <a:ext cx="3687" cy="14"/>
                </a:xfrm>
                <a:prstGeom prst="rect">
                  <a:avLst/>
                </a:prstGeom>
                <a:solidFill>
                  <a:srgbClr val="54548C"/>
                </a:solidFill>
                <a:ln w="9525">
                  <a:noFill/>
                  <a:miter lim="800000"/>
                  <a:headEnd/>
                  <a:tailEnd/>
                </a:ln>
              </p:spPr>
              <p:txBody>
                <a:bodyPr/>
                <a:lstStyle/>
                <a:p>
                  <a:endParaRPr lang="en-US"/>
                </a:p>
              </p:txBody>
            </p:sp>
            <p:sp>
              <p:nvSpPr>
                <p:cNvPr id="68823" name="Rectangle 215"/>
                <p:cNvSpPr>
                  <a:spLocks noChangeArrowheads="1"/>
                </p:cNvSpPr>
                <p:nvPr/>
              </p:nvSpPr>
              <p:spPr bwMode="auto">
                <a:xfrm>
                  <a:off x="2093" y="2902"/>
                  <a:ext cx="3687" cy="20"/>
                </a:xfrm>
                <a:prstGeom prst="rect">
                  <a:avLst/>
                </a:prstGeom>
                <a:solidFill>
                  <a:srgbClr val="53538A"/>
                </a:solidFill>
                <a:ln w="9525">
                  <a:noFill/>
                  <a:miter lim="800000"/>
                  <a:headEnd/>
                  <a:tailEnd/>
                </a:ln>
              </p:spPr>
              <p:txBody>
                <a:bodyPr/>
                <a:lstStyle/>
                <a:p>
                  <a:endParaRPr lang="en-US"/>
                </a:p>
              </p:txBody>
            </p:sp>
            <p:sp>
              <p:nvSpPr>
                <p:cNvPr id="68824" name="Rectangle 216"/>
                <p:cNvSpPr>
                  <a:spLocks noChangeArrowheads="1"/>
                </p:cNvSpPr>
                <p:nvPr/>
              </p:nvSpPr>
              <p:spPr bwMode="auto">
                <a:xfrm>
                  <a:off x="2093" y="2922"/>
                  <a:ext cx="3687" cy="14"/>
                </a:xfrm>
                <a:prstGeom prst="rect">
                  <a:avLst/>
                </a:prstGeom>
                <a:solidFill>
                  <a:srgbClr val="515188"/>
                </a:solidFill>
                <a:ln w="9525">
                  <a:noFill/>
                  <a:miter lim="800000"/>
                  <a:headEnd/>
                  <a:tailEnd/>
                </a:ln>
              </p:spPr>
              <p:txBody>
                <a:bodyPr/>
                <a:lstStyle/>
                <a:p>
                  <a:endParaRPr lang="en-US"/>
                </a:p>
              </p:txBody>
            </p:sp>
            <p:sp>
              <p:nvSpPr>
                <p:cNvPr id="68825" name="Rectangle 217"/>
                <p:cNvSpPr>
                  <a:spLocks noChangeArrowheads="1"/>
                </p:cNvSpPr>
                <p:nvPr/>
              </p:nvSpPr>
              <p:spPr bwMode="auto">
                <a:xfrm>
                  <a:off x="2093" y="2936"/>
                  <a:ext cx="3687" cy="10"/>
                </a:xfrm>
                <a:prstGeom prst="rect">
                  <a:avLst/>
                </a:prstGeom>
                <a:solidFill>
                  <a:srgbClr val="505086"/>
                </a:solidFill>
                <a:ln w="9525">
                  <a:noFill/>
                  <a:miter lim="800000"/>
                  <a:headEnd/>
                  <a:tailEnd/>
                </a:ln>
              </p:spPr>
              <p:txBody>
                <a:bodyPr/>
                <a:lstStyle/>
                <a:p>
                  <a:endParaRPr lang="en-US"/>
                </a:p>
              </p:txBody>
            </p:sp>
            <p:sp>
              <p:nvSpPr>
                <p:cNvPr id="68826" name="Rectangle 218"/>
                <p:cNvSpPr>
                  <a:spLocks noChangeArrowheads="1"/>
                </p:cNvSpPr>
                <p:nvPr/>
              </p:nvSpPr>
              <p:spPr bwMode="auto">
                <a:xfrm>
                  <a:off x="2093" y="2946"/>
                  <a:ext cx="3687" cy="19"/>
                </a:xfrm>
                <a:prstGeom prst="rect">
                  <a:avLst/>
                </a:prstGeom>
                <a:solidFill>
                  <a:srgbClr val="505084"/>
                </a:solidFill>
                <a:ln w="9525">
                  <a:noFill/>
                  <a:miter lim="800000"/>
                  <a:headEnd/>
                  <a:tailEnd/>
                </a:ln>
              </p:spPr>
              <p:txBody>
                <a:bodyPr/>
                <a:lstStyle/>
                <a:p>
                  <a:endParaRPr lang="en-US"/>
                </a:p>
              </p:txBody>
            </p:sp>
            <p:sp>
              <p:nvSpPr>
                <p:cNvPr id="68827" name="Rectangle 219"/>
                <p:cNvSpPr>
                  <a:spLocks noChangeArrowheads="1"/>
                </p:cNvSpPr>
                <p:nvPr/>
              </p:nvSpPr>
              <p:spPr bwMode="auto">
                <a:xfrm>
                  <a:off x="2093" y="2965"/>
                  <a:ext cx="3687" cy="19"/>
                </a:xfrm>
                <a:prstGeom prst="rect">
                  <a:avLst/>
                </a:prstGeom>
                <a:solidFill>
                  <a:srgbClr val="4E4E82"/>
                </a:solidFill>
                <a:ln w="9525">
                  <a:noFill/>
                  <a:miter lim="800000"/>
                  <a:headEnd/>
                  <a:tailEnd/>
                </a:ln>
              </p:spPr>
              <p:txBody>
                <a:bodyPr/>
                <a:lstStyle/>
                <a:p>
                  <a:endParaRPr lang="en-US"/>
                </a:p>
              </p:txBody>
            </p:sp>
          </p:grpSp>
          <p:sp>
            <p:nvSpPr>
              <p:cNvPr id="68829" name="Rectangle 221"/>
              <p:cNvSpPr>
                <a:spLocks noChangeArrowheads="1"/>
              </p:cNvSpPr>
              <p:nvPr/>
            </p:nvSpPr>
            <p:spPr bwMode="auto">
              <a:xfrm>
                <a:off x="2093" y="2984"/>
                <a:ext cx="3687" cy="29"/>
              </a:xfrm>
              <a:prstGeom prst="rect">
                <a:avLst/>
              </a:prstGeom>
              <a:solidFill>
                <a:srgbClr val="4D4D80"/>
              </a:solidFill>
              <a:ln w="9525">
                <a:noFill/>
                <a:miter lim="800000"/>
                <a:headEnd/>
                <a:tailEnd/>
              </a:ln>
            </p:spPr>
            <p:txBody>
              <a:bodyPr/>
              <a:lstStyle/>
              <a:p>
                <a:endParaRPr lang="en-US"/>
              </a:p>
            </p:txBody>
          </p:sp>
          <p:sp>
            <p:nvSpPr>
              <p:cNvPr id="68830" name="Rectangle 222"/>
              <p:cNvSpPr>
                <a:spLocks noChangeArrowheads="1"/>
              </p:cNvSpPr>
              <p:nvPr/>
            </p:nvSpPr>
            <p:spPr bwMode="auto">
              <a:xfrm>
                <a:off x="2093" y="3013"/>
                <a:ext cx="3687" cy="19"/>
              </a:xfrm>
              <a:prstGeom prst="rect">
                <a:avLst/>
              </a:prstGeom>
              <a:solidFill>
                <a:srgbClr val="4C4C7E"/>
              </a:solidFill>
              <a:ln w="9525">
                <a:noFill/>
                <a:miter lim="800000"/>
                <a:headEnd/>
                <a:tailEnd/>
              </a:ln>
            </p:spPr>
            <p:txBody>
              <a:bodyPr/>
              <a:lstStyle/>
              <a:p>
                <a:endParaRPr lang="en-US"/>
              </a:p>
            </p:txBody>
          </p:sp>
          <p:sp>
            <p:nvSpPr>
              <p:cNvPr id="68831" name="Rectangle 223"/>
              <p:cNvSpPr>
                <a:spLocks noChangeArrowheads="1"/>
              </p:cNvSpPr>
              <p:nvPr/>
            </p:nvSpPr>
            <p:spPr bwMode="auto">
              <a:xfrm>
                <a:off x="2093" y="3032"/>
                <a:ext cx="3687" cy="24"/>
              </a:xfrm>
              <a:prstGeom prst="rect">
                <a:avLst/>
              </a:prstGeom>
              <a:solidFill>
                <a:srgbClr val="4B4B7C"/>
              </a:solidFill>
              <a:ln w="9525">
                <a:noFill/>
                <a:miter lim="800000"/>
                <a:headEnd/>
                <a:tailEnd/>
              </a:ln>
            </p:spPr>
            <p:txBody>
              <a:bodyPr/>
              <a:lstStyle/>
              <a:p>
                <a:endParaRPr lang="en-US"/>
              </a:p>
            </p:txBody>
          </p:sp>
          <p:sp>
            <p:nvSpPr>
              <p:cNvPr id="68832" name="Rectangle 224"/>
              <p:cNvSpPr>
                <a:spLocks noChangeArrowheads="1"/>
              </p:cNvSpPr>
              <p:nvPr/>
            </p:nvSpPr>
            <p:spPr bwMode="auto">
              <a:xfrm>
                <a:off x="2093" y="3056"/>
                <a:ext cx="3687" cy="29"/>
              </a:xfrm>
              <a:prstGeom prst="rect">
                <a:avLst/>
              </a:prstGeom>
              <a:solidFill>
                <a:srgbClr val="49497A"/>
              </a:solidFill>
              <a:ln w="9525">
                <a:noFill/>
                <a:miter lim="800000"/>
                <a:headEnd/>
                <a:tailEnd/>
              </a:ln>
            </p:spPr>
            <p:txBody>
              <a:bodyPr/>
              <a:lstStyle/>
              <a:p>
                <a:endParaRPr lang="en-US"/>
              </a:p>
            </p:txBody>
          </p:sp>
          <p:sp>
            <p:nvSpPr>
              <p:cNvPr id="68833" name="Rectangle 225"/>
              <p:cNvSpPr>
                <a:spLocks noChangeArrowheads="1"/>
              </p:cNvSpPr>
              <p:nvPr/>
            </p:nvSpPr>
            <p:spPr bwMode="auto">
              <a:xfrm>
                <a:off x="2093" y="3085"/>
                <a:ext cx="3687" cy="39"/>
              </a:xfrm>
              <a:prstGeom prst="rect">
                <a:avLst/>
              </a:prstGeom>
              <a:solidFill>
                <a:srgbClr val="484878"/>
              </a:solidFill>
              <a:ln w="9525">
                <a:noFill/>
                <a:miter lim="800000"/>
                <a:headEnd/>
                <a:tailEnd/>
              </a:ln>
            </p:spPr>
            <p:txBody>
              <a:bodyPr/>
              <a:lstStyle/>
              <a:p>
                <a:endParaRPr lang="en-US"/>
              </a:p>
            </p:txBody>
          </p:sp>
          <p:sp>
            <p:nvSpPr>
              <p:cNvPr id="68834" name="Rectangle 226"/>
              <p:cNvSpPr>
                <a:spLocks noChangeArrowheads="1"/>
              </p:cNvSpPr>
              <p:nvPr/>
            </p:nvSpPr>
            <p:spPr bwMode="auto">
              <a:xfrm>
                <a:off x="2093" y="3124"/>
                <a:ext cx="3687" cy="43"/>
              </a:xfrm>
              <a:prstGeom prst="rect">
                <a:avLst/>
              </a:prstGeom>
              <a:solidFill>
                <a:srgbClr val="474776"/>
              </a:solidFill>
              <a:ln w="9525">
                <a:noFill/>
                <a:miter lim="800000"/>
                <a:headEnd/>
                <a:tailEnd/>
              </a:ln>
            </p:spPr>
            <p:txBody>
              <a:bodyPr/>
              <a:lstStyle/>
              <a:p>
                <a:endParaRPr lang="en-US"/>
              </a:p>
            </p:txBody>
          </p:sp>
          <p:sp>
            <p:nvSpPr>
              <p:cNvPr id="68835" name="Rectangle 227"/>
              <p:cNvSpPr>
                <a:spLocks noChangeArrowheads="1"/>
              </p:cNvSpPr>
              <p:nvPr/>
            </p:nvSpPr>
            <p:spPr bwMode="auto">
              <a:xfrm>
                <a:off x="2093" y="3167"/>
                <a:ext cx="3687" cy="29"/>
              </a:xfrm>
              <a:prstGeom prst="rect">
                <a:avLst/>
              </a:prstGeom>
              <a:solidFill>
                <a:srgbClr val="484878"/>
              </a:solidFill>
              <a:ln w="9525">
                <a:noFill/>
                <a:miter lim="800000"/>
                <a:headEnd/>
                <a:tailEnd/>
              </a:ln>
            </p:spPr>
            <p:txBody>
              <a:bodyPr/>
              <a:lstStyle/>
              <a:p>
                <a:endParaRPr lang="en-US"/>
              </a:p>
            </p:txBody>
          </p:sp>
          <p:sp>
            <p:nvSpPr>
              <p:cNvPr id="68836" name="Rectangle 228"/>
              <p:cNvSpPr>
                <a:spLocks noChangeArrowheads="1"/>
              </p:cNvSpPr>
              <p:nvPr/>
            </p:nvSpPr>
            <p:spPr bwMode="auto">
              <a:xfrm>
                <a:off x="2093" y="3196"/>
                <a:ext cx="3687" cy="29"/>
              </a:xfrm>
              <a:prstGeom prst="rect">
                <a:avLst/>
              </a:prstGeom>
              <a:solidFill>
                <a:srgbClr val="49497A"/>
              </a:solidFill>
              <a:ln w="9525">
                <a:noFill/>
                <a:miter lim="800000"/>
                <a:headEnd/>
                <a:tailEnd/>
              </a:ln>
            </p:spPr>
            <p:txBody>
              <a:bodyPr/>
              <a:lstStyle/>
              <a:p>
                <a:endParaRPr lang="en-US"/>
              </a:p>
            </p:txBody>
          </p:sp>
          <p:sp>
            <p:nvSpPr>
              <p:cNvPr id="68837" name="Rectangle 229"/>
              <p:cNvSpPr>
                <a:spLocks noChangeArrowheads="1"/>
              </p:cNvSpPr>
              <p:nvPr/>
            </p:nvSpPr>
            <p:spPr bwMode="auto">
              <a:xfrm>
                <a:off x="2093" y="3225"/>
                <a:ext cx="3687" cy="29"/>
              </a:xfrm>
              <a:prstGeom prst="rect">
                <a:avLst/>
              </a:prstGeom>
              <a:solidFill>
                <a:srgbClr val="4A4A7C"/>
              </a:solidFill>
              <a:ln w="9525">
                <a:noFill/>
                <a:miter lim="800000"/>
                <a:headEnd/>
                <a:tailEnd/>
              </a:ln>
            </p:spPr>
            <p:txBody>
              <a:bodyPr/>
              <a:lstStyle/>
              <a:p>
                <a:endParaRPr lang="en-US"/>
              </a:p>
            </p:txBody>
          </p:sp>
          <p:sp>
            <p:nvSpPr>
              <p:cNvPr id="68838" name="Rectangle 230"/>
              <p:cNvSpPr>
                <a:spLocks noChangeArrowheads="1"/>
              </p:cNvSpPr>
              <p:nvPr/>
            </p:nvSpPr>
            <p:spPr bwMode="auto">
              <a:xfrm>
                <a:off x="2093" y="3254"/>
                <a:ext cx="3687" cy="19"/>
              </a:xfrm>
              <a:prstGeom prst="rect">
                <a:avLst/>
              </a:prstGeom>
              <a:solidFill>
                <a:srgbClr val="4C4C7E"/>
              </a:solidFill>
              <a:ln w="9525">
                <a:noFill/>
                <a:miter lim="800000"/>
                <a:headEnd/>
                <a:tailEnd/>
              </a:ln>
            </p:spPr>
            <p:txBody>
              <a:bodyPr/>
              <a:lstStyle/>
              <a:p>
                <a:endParaRPr lang="en-US"/>
              </a:p>
            </p:txBody>
          </p:sp>
          <p:sp>
            <p:nvSpPr>
              <p:cNvPr id="68839" name="Rectangle 231"/>
              <p:cNvSpPr>
                <a:spLocks noChangeArrowheads="1"/>
              </p:cNvSpPr>
              <p:nvPr/>
            </p:nvSpPr>
            <p:spPr bwMode="auto">
              <a:xfrm>
                <a:off x="2093" y="3273"/>
                <a:ext cx="3687" cy="24"/>
              </a:xfrm>
              <a:prstGeom prst="rect">
                <a:avLst/>
              </a:prstGeom>
              <a:solidFill>
                <a:srgbClr val="4D4D80"/>
              </a:solidFill>
              <a:ln w="9525">
                <a:noFill/>
                <a:miter lim="800000"/>
                <a:headEnd/>
                <a:tailEnd/>
              </a:ln>
            </p:spPr>
            <p:txBody>
              <a:bodyPr/>
              <a:lstStyle/>
              <a:p>
                <a:endParaRPr lang="en-US"/>
              </a:p>
            </p:txBody>
          </p:sp>
          <p:sp>
            <p:nvSpPr>
              <p:cNvPr id="68840" name="Rectangle 232"/>
              <p:cNvSpPr>
                <a:spLocks noChangeArrowheads="1"/>
              </p:cNvSpPr>
              <p:nvPr/>
            </p:nvSpPr>
            <p:spPr bwMode="auto">
              <a:xfrm>
                <a:off x="2093" y="3297"/>
                <a:ext cx="3687" cy="19"/>
              </a:xfrm>
              <a:prstGeom prst="rect">
                <a:avLst/>
              </a:prstGeom>
              <a:solidFill>
                <a:srgbClr val="4E4E82"/>
              </a:solidFill>
              <a:ln w="9525">
                <a:noFill/>
                <a:miter lim="800000"/>
                <a:headEnd/>
                <a:tailEnd/>
              </a:ln>
            </p:spPr>
            <p:txBody>
              <a:bodyPr/>
              <a:lstStyle/>
              <a:p>
                <a:endParaRPr lang="en-US"/>
              </a:p>
            </p:txBody>
          </p:sp>
          <p:sp>
            <p:nvSpPr>
              <p:cNvPr id="68841" name="Rectangle 233"/>
              <p:cNvSpPr>
                <a:spLocks noChangeArrowheads="1"/>
              </p:cNvSpPr>
              <p:nvPr/>
            </p:nvSpPr>
            <p:spPr bwMode="auto">
              <a:xfrm>
                <a:off x="2093" y="3316"/>
                <a:ext cx="3687" cy="20"/>
              </a:xfrm>
              <a:prstGeom prst="rect">
                <a:avLst/>
              </a:prstGeom>
              <a:solidFill>
                <a:srgbClr val="505084"/>
              </a:solidFill>
              <a:ln w="9525">
                <a:noFill/>
                <a:miter lim="800000"/>
                <a:headEnd/>
                <a:tailEnd/>
              </a:ln>
            </p:spPr>
            <p:txBody>
              <a:bodyPr/>
              <a:lstStyle/>
              <a:p>
                <a:endParaRPr lang="en-US"/>
              </a:p>
            </p:txBody>
          </p:sp>
          <p:sp>
            <p:nvSpPr>
              <p:cNvPr id="68842" name="Rectangle 234"/>
              <p:cNvSpPr>
                <a:spLocks noChangeArrowheads="1"/>
              </p:cNvSpPr>
              <p:nvPr/>
            </p:nvSpPr>
            <p:spPr bwMode="auto">
              <a:xfrm>
                <a:off x="2093" y="3336"/>
                <a:ext cx="3687" cy="9"/>
              </a:xfrm>
              <a:prstGeom prst="rect">
                <a:avLst/>
              </a:prstGeom>
              <a:solidFill>
                <a:srgbClr val="515186"/>
              </a:solidFill>
              <a:ln w="9525">
                <a:noFill/>
                <a:miter lim="800000"/>
                <a:headEnd/>
                <a:tailEnd/>
              </a:ln>
            </p:spPr>
            <p:txBody>
              <a:bodyPr/>
              <a:lstStyle/>
              <a:p>
                <a:endParaRPr lang="en-US"/>
              </a:p>
            </p:txBody>
          </p:sp>
          <p:sp>
            <p:nvSpPr>
              <p:cNvPr id="68843" name="Rectangle 235"/>
              <p:cNvSpPr>
                <a:spLocks noChangeArrowheads="1"/>
              </p:cNvSpPr>
              <p:nvPr/>
            </p:nvSpPr>
            <p:spPr bwMode="auto">
              <a:xfrm>
                <a:off x="2093" y="3345"/>
                <a:ext cx="3687" cy="20"/>
              </a:xfrm>
              <a:prstGeom prst="rect">
                <a:avLst/>
              </a:prstGeom>
              <a:solidFill>
                <a:srgbClr val="515188"/>
              </a:solidFill>
              <a:ln w="9525">
                <a:noFill/>
                <a:miter lim="800000"/>
                <a:headEnd/>
                <a:tailEnd/>
              </a:ln>
            </p:spPr>
            <p:txBody>
              <a:bodyPr/>
              <a:lstStyle/>
              <a:p>
                <a:endParaRPr lang="en-US"/>
              </a:p>
            </p:txBody>
          </p:sp>
          <p:sp>
            <p:nvSpPr>
              <p:cNvPr id="68844" name="Rectangle 236"/>
              <p:cNvSpPr>
                <a:spLocks noChangeArrowheads="1"/>
              </p:cNvSpPr>
              <p:nvPr/>
            </p:nvSpPr>
            <p:spPr bwMode="auto">
              <a:xfrm>
                <a:off x="2093" y="3365"/>
                <a:ext cx="3687" cy="14"/>
              </a:xfrm>
              <a:prstGeom prst="rect">
                <a:avLst/>
              </a:prstGeom>
              <a:solidFill>
                <a:srgbClr val="53538A"/>
              </a:solidFill>
              <a:ln w="9525">
                <a:noFill/>
                <a:miter lim="800000"/>
                <a:headEnd/>
                <a:tailEnd/>
              </a:ln>
            </p:spPr>
            <p:txBody>
              <a:bodyPr/>
              <a:lstStyle/>
              <a:p>
                <a:endParaRPr lang="en-US"/>
              </a:p>
            </p:txBody>
          </p:sp>
          <p:sp>
            <p:nvSpPr>
              <p:cNvPr id="68845" name="Rectangle 237"/>
              <p:cNvSpPr>
                <a:spLocks noChangeArrowheads="1"/>
              </p:cNvSpPr>
              <p:nvPr/>
            </p:nvSpPr>
            <p:spPr bwMode="auto">
              <a:xfrm>
                <a:off x="2093" y="3379"/>
                <a:ext cx="3687" cy="14"/>
              </a:xfrm>
              <a:prstGeom prst="rect">
                <a:avLst/>
              </a:prstGeom>
              <a:solidFill>
                <a:srgbClr val="54548C"/>
              </a:solidFill>
              <a:ln w="9525">
                <a:noFill/>
                <a:miter lim="800000"/>
                <a:headEnd/>
                <a:tailEnd/>
              </a:ln>
            </p:spPr>
            <p:txBody>
              <a:bodyPr/>
              <a:lstStyle/>
              <a:p>
                <a:endParaRPr lang="en-US"/>
              </a:p>
            </p:txBody>
          </p:sp>
          <p:sp>
            <p:nvSpPr>
              <p:cNvPr id="68846" name="Rectangle 238"/>
              <p:cNvSpPr>
                <a:spLocks noChangeArrowheads="1"/>
              </p:cNvSpPr>
              <p:nvPr/>
            </p:nvSpPr>
            <p:spPr bwMode="auto">
              <a:xfrm>
                <a:off x="2093" y="3393"/>
                <a:ext cx="3687" cy="15"/>
              </a:xfrm>
              <a:prstGeom prst="rect">
                <a:avLst/>
              </a:prstGeom>
              <a:solidFill>
                <a:srgbClr val="55558E"/>
              </a:solidFill>
              <a:ln w="9525">
                <a:noFill/>
                <a:miter lim="800000"/>
                <a:headEnd/>
                <a:tailEnd/>
              </a:ln>
            </p:spPr>
            <p:txBody>
              <a:bodyPr/>
              <a:lstStyle/>
              <a:p>
                <a:endParaRPr lang="en-US"/>
              </a:p>
            </p:txBody>
          </p:sp>
          <p:sp>
            <p:nvSpPr>
              <p:cNvPr id="68847" name="Rectangle 239"/>
              <p:cNvSpPr>
                <a:spLocks noChangeArrowheads="1"/>
              </p:cNvSpPr>
              <p:nvPr/>
            </p:nvSpPr>
            <p:spPr bwMode="auto">
              <a:xfrm>
                <a:off x="2093" y="3408"/>
                <a:ext cx="3687" cy="9"/>
              </a:xfrm>
              <a:prstGeom prst="rect">
                <a:avLst/>
              </a:prstGeom>
              <a:solidFill>
                <a:srgbClr val="575790"/>
              </a:solidFill>
              <a:ln w="9525">
                <a:noFill/>
                <a:miter lim="800000"/>
                <a:headEnd/>
                <a:tailEnd/>
              </a:ln>
            </p:spPr>
            <p:txBody>
              <a:bodyPr/>
              <a:lstStyle/>
              <a:p>
                <a:endParaRPr lang="en-US"/>
              </a:p>
            </p:txBody>
          </p:sp>
          <p:sp>
            <p:nvSpPr>
              <p:cNvPr id="68848" name="Rectangle 240"/>
              <p:cNvSpPr>
                <a:spLocks noChangeArrowheads="1"/>
              </p:cNvSpPr>
              <p:nvPr/>
            </p:nvSpPr>
            <p:spPr bwMode="auto">
              <a:xfrm>
                <a:off x="2093" y="3417"/>
                <a:ext cx="3687" cy="15"/>
              </a:xfrm>
              <a:prstGeom prst="rect">
                <a:avLst/>
              </a:prstGeom>
              <a:solidFill>
                <a:srgbClr val="585892"/>
              </a:solidFill>
              <a:ln w="9525">
                <a:noFill/>
                <a:miter lim="800000"/>
                <a:headEnd/>
                <a:tailEnd/>
              </a:ln>
            </p:spPr>
            <p:txBody>
              <a:bodyPr/>
              <a:lstStyle/>
              <a:p>
                <a:endParaRPr lang="en-US"/>
              </a:p>
            </p:txBody>
          </p:sp>
          <p:sp>
            <p:nvSpPr>
              <p:cNvPr id="68849" name="Rectangle 241"/>
              <p:cNvSpPr>
                <a:spLocks noChangeArrowheads="1"/>
              </p:cNvSpPr>
              <p:nvPr/>
            </p:nvSpPr>
            <p:spPr bwMode="auto">
              <a:xfrm>
                <a:off x="2093" y="3432"/>
                <a:ext cx="3687" cy="14"/>
              </a:xfrm>
              <a:prstGeom prst="rect">
                <a:avLst/>
              </a:prstGeom>
              <a:solidFill>
                <a:srgbClr val="595994"/>
              </a:solidFill>
              <a:ln w="9525">
                <a:noFill/>
                <a:miter lim="800000"/>
                <a:headEnd/>
                <a:tailEnd/>
              </a:ln>
            </p:spPr>
            <p:txBody>
              <a:bodyPr/>
              <a:lstStyle/>
              <a:p>
                <a:endParaRPr lang="en-US"/>
              </a:p>
            </p:txBody>
          </p:sp>
          <p:sp>
            <p:nvSpPr>
              <p:cNvPr id="68850" name="Rectangle 242"/>
              <p:cNvSpPr>
                <a:spLocks noChangeArrowheads="1"/>
              </p:cNvSpPr>
              <p:nvPr/>
            </p:nvSpPr>
            <p:spPr bwMode="auto">
              <a:xfrm>
                <a:off x="2093" y="3446"/>
                <a:ext cx="3687" cy="10"/>
              </a:xfrm>
              <a:prstGeom prst="rect">
                <a:avLst/>
              </a:prstGeom>
              <a:solidFill>
                <a:srgbClr val="5A5A96"/>
              </a:solidFill>
              <a:ln w="9525">
                <a:noFill/>
                <a:miter lim="800000"/>
                <a:headEnd/>
                <a:tailEnd/>
              </a:ln>
            </p:spPr>
            <p:txBody>
              <a:bodyPr/>
              <a:lstStyle/>
              <a:p>
                <a:endParaRPr lang="en-US"/>
              </a:p>
            </p:txBody>
          </p:sp>
          <p:sp>
            <p:nvSpPr>
              <p:cNvPr id="68851" name="Rectangle 243"/>
              <p:cNvSpPr>
                <a:spLocks noChangeArrowheads="1"/>
              </p:cNvSpPr>
              <p:nvPr/>
            </p:nvSpPr>
            <p:spPr bwMode="auto">
              <a:xfrm>
                <a:off x="2093" y="3456"/>
                <a:ext cx="3687" cy="10"/>
              </a:xfrm>
              <a:prstGeom prst="rect">
                <a:avLst/>
              </a:prstGeom>
              <a:solidFill>
                <a:srgbClr val="5B5B98"/>
              </a:solidFill>
              <a:ln w="9525">
                <a:noFill/>
                <a:miter lim="800000"/>
                <a:headEnd/>
                <a:tailEnd/>
              </a:ln>
            </p:spPr>
            <p:txBody>
              <a:bodyPr/>
              <a:lstStyle/>
              <a:p>
                <a:endParaRPr lang="en-US"/>
              </a:p>
            </p:txBody>
          </p:sp>
          <p:sp>
            <p:nvSpPr>
              <p:cNvPr id="68852" name="Rectangle 244"/>
              <p:cNvSpPr>
                <a:spLocks noChangeArrowheads="1"/>
              </p:cNvSpPr>
              <p:nvPr/>
            </p:nvSpPr>
            <p:spPr bwMode="auto">
              <a:xfrm>
                <a:off x="2093" y="3466"/>
                <a:ext cx="3687" cy="14"/>
              </a:xfrm>
              <a:prstGeom prst="rect">
                <a:avLst/>
              </a:prstGeom>
              <a:solidFill>
                <a:srgbClr val="5C5C9A"/>
              </a:solidFill>
              <a:ln w="9525">
                <a:noFill/>
                <a:miter lim="800000"/>
                <a:headEnd/>
                <a:tailEnd/>
              </a:ln>
            </p:spPr>
            <p:txBody>
              <a:bodyPr/>
              <a:lstStyle/>
              <a:p>
                <a:endParaRPr lang="en-US"/>
              </a:p>
            </p:txBody>
          </p:sp>
          <p:sp>
            <p:nvSpPr>
              <p:cNvPr id="68853" name="Rectangle 245"/>
              <p:cNvSpPr>
                <a:spLocks noChangeArrowheads="1"/>
              </p:cNvSpPr>
              <p:nvPr/>
            </p:nvSpPr>
            <p:spPr bwMode="auto">
              <a:xfrm>
                <a:off x="2093" y="3480"/>
                <a:ext cx="3687" cy="15"/>
              </a:xfrm>
              <a:prstGeom prst="rect">
                <a:avLst/>
              </a:prstGeom>
              <a:solidFill>
                <a:srgbClr val="5D5D9C"/>
              </a:solidFill>
              <a:ln w="9525">
                <a:noFill/>
                <a:miter lim="800000"/>
                <a:headEnd/>
                <a:tailEnd/>
              </a:ln>
            </p:spPr>
            <p:txBody>
              <a:bodyPr/>
              <a:lstStyle/>
              <a:p>
                <a:endParaRPr lang="en-US"/>
              </a:p>
            </p:txBody>
          </p:sp>
          <p:sp>
            <p:nvSpPr>
              <p:cNvPr id="68854" name="Rectangle 246"/>
              <p:cNvSpPr>
                <a:spLocks noChangeArrowheads="1"/>
              </p:cNvSpPr>
              <p:nvPr/>
            </p:nvSpPr>
            <p:spPr bwMode="auto">
              <a:xfrm>
                <a:off x="2093" y="3495"/>
                <a:ext cx="3687" cy="9"/>
              </a:xfrm>
              <a:prstGeom prst="rect">
                <a:avLst/>
              </a:prstGeom>
              <a:solidFill>
                <a:srgbClr val="5F5F9E"/>
              </a:solidFill>
              <a:ln w="9525">
                <a:noFill/>
                <a:miter lim="800000"/>
                <a:headEnd/>
                <a:tailEnd/>
              </a:ln>
            </p:spPr>
            <p:txBody>
              <a:bodyPr/>
              <a:lstStyle/>
              <a:p>
                <a:endParaRPr lang="en-US"/>
              </a:p>
            </p:txBody>
          </p:sp>
          <p:sp>
            <p:nvSpPr>
              <p:cNvPr id="68855" name="Rectangle 247"/>
              <p:cNvSpPr>
                <a:spLocks noChangeArrowheads="1"/>
              </p:cNvSpPr>
              <p:nvPr/>
            </p:nvSpPr>
            <p:spPr bwMode="auto">
              <a:xfrm>
                <a:off x="2093" y="3504"/>
                <a:ext cx="3687" cy="10"/>
              </a:xfrm>
              <a:prstGeom prst="rect">
                <a:avLst/>
              </a:prstGeom>
              <a:solidFill>
                <a:srgbClr val="6060A0"/>
              </a:solidFill>
              <a:ln w="9525">
                <a:noFill/>
                <a:miter lim="800000"/>
                <a:headEnd/>
                <a:tailEnd/>
              </a:ln>
            </p:spPr>
            <p:txBody>
              <a:bodyPr/>
              <a:lstStyle/>
              <a:p>
                <a:endParaRPr lang="en-US"/>
              </a:p>
            </p:txBody>
          </p:sp>
          <p:sp>
            <p:nvSpPr>
              <p:cNvPr id="68856" name="Rectangle 248"/>
              <p:cNvSpPr>
                <a:spLocks noChangeArrowheads="1"/>
              </p:cNvSpPr>
              <p:nvPr/>
            </p:nvSpPr>
            <p:spPr bwMode="auto">
              <a:xfrm>
                <a:off x="2093" y="3514"/>
                <a:ext cx="3687" cy="14"/>
              </a:xfrm>
              <a:prstGeom prst="rect">
                <a:avLst/>
              </a:prstGeom>
              <a:solidFill>
                <a:srgbClr val="6161A2"/>
              </a:solidFill>
              <a:ln w="9525">
                <a:noFill/>
                <a:miter lim="800000"/>
                <a:headEnd/>
                <a:tailEnd/>
              </a:ln>
            </p:spPr>
            <p:txBody>
              <a:bodyPr/>
              <a:lstStyle/>
              <a:p>
                <a:endParaRPr lang="en-US"/>
              </a:p>
            </p:txBody>
          </p:sp>
          <p:sp>
            <p:nvSpPr>
              <p:cNvPr id="68857" name="Rectangle 249"/>
              <p:cNvSpPr>
                <a:spLocks noChangeArrowheads="1"/>
              </p:cNvSpPr>
              <p:nvPr/>
            </p:nvSpPr>
            <p:spPr bwMode="auto">
              <a:xfrm>
                <a:off x="2093" y="3528"/>
                <a:ext cx="3687" cy="10"/>
              </a:xfrm>
              <a:prstGeom prst="rect">
                <a:avLst/>
              </a:prstGeom>
              <a:solidFill>
                <a:srgbClr val="6363A4"/>
              </a:solidFill>
              <a:ln w="9525">
                <a:noFill/>
                <a:miter lim="800000"/>
                <a:headEnd/>
                <a:tailEnd/>
              </a:ln>
            </p:spPr>
            <p:txBody>
              <a:bodyPr/>
              <a:lstStyle/>
              <a:p>
                <a:endParaRPr lang="en-US"/>
              </a:p>
            </p:txBody>
          </p:sp>
          <p:sp>
            <p:nvSpPr>
              <p:cNvPr id="68858" name="Rectangle 250"/>
              <p:cNvSpPr>
                <a:spLocks noChangeArrowheads="1"/>
              </p:cNvSpPr>
              <p:nvPr/>
            </p:nvSpPr>
            <p:spPr bwMode="auto">
              <a:xfrm>
                <a:off x="2093" y="3538"/>
                <a:ext cx="3687" cy="9"/>
              </a:xfrm>
              <a:prstGeom prst="rect">
                <a:avLst/>
              </a:prstGeom>
              <a:solidFill>
                <a:srgbClr val="6464A6"/>
              </a:solidFill>
              <a:ln w="9525">
                <a:noFill/>
                <a:miter lim="800000"/>
                <a:headEnd/>
                <a:tailEnd/>
              </a:ln>
            </p:spPr>
            <p:txBody>
              <a:bodyPr/>
              <a:lstStyle/>
              <a:p>
                <a:endParaRPr lang="en-US"/>
              </a:p>
            </p:txBody>
          </p:sp>
          <p:sp>
            <p:nvSpPr>
              <p:cNvPr id="68859" name="Rectangle 251"/>
              <p:cNvSpPr>
                <a:spLocks noChangeArrowheads="1"/>
              </p:cNvSpPr>
              <p:nvPr/>
            </p:nvSpPr>
            <p:spPr bwMode="auto">
              <a:xfrm>
                <a:off x="2093" y="3547"/>
                <a:ext cx="3687" cy="15"/>
              </a:xfrm>
              <a:prstGeom prst="rect">
                <a:avLst/>
              </a:prstGeom>
              <a:solidFill>
                <a:srgbClr val="6565A8"/>
              </a:solidFill>
              <a:ln w="9525">
                <a:noFill/>
                <a:miter lim="800000"/>
                <a:headEnd/>
                <a:tailEnd/>
              </a:ln>
            </p:spPr>
            <p:txBody>
              <a:bodyPr/>
              <a:lstStyle/>
              <a:p>
                <a:endParaRPr lang="en-US"/>
              </a:p>
            </p:txBody>
          </p:sp>
          <p:sp>
            <p:nvSpPr>
              <p:cNvPr id="68860" name="Rectangle 252"/>
              <p:cNvSpPr>
                <a:spLocks noChangeArrowheads="1"/>
              </p:cNvSpPr>
              <p:nvPr/>
            </p:nvSpPr>
            <p:spPr bwMode="auto">
              <a:xfrm>
                <a:off x="2093" y="3562"/>
                <a:ext cx="3687" cy="10"/>
              </a:xfrm>
              <a:prstGeom prst="rect">
                <a:avLst/>
              </a:prstGeom>
              <a:solidFill>
                <a:srgbClr val="6666AA"/>
              </a:solidFill>
              <a:ln w="9525">
                <a:noFill/>
                <a:miter lim="800000"/>
                <a:headEnd/>
                <a:tailEnd/>
              </a:ln>
            </p:spPr>
            <p:txBody>
              <a:bodyPr/>
              <a:lstStyle/>
              <a:p>
                <a:endParaRPr lang="en-US"/>
              </a:p>
            </p:txBody>
          </p:sp>
          <p:sp>
            <p:nvSpPr>
              <p:cNvPr id="68861" name="Rectangle 253"/>
              <p:cNvSpPr>
                <a:spLocks noChangeArrowheads="1"/>
              </p:cNvSpPr>
              <p:nvPr/>
            </p:nvSpPr>
            <p:spPr bwMode="auto">
              <a:xfrm>
                <a:off x="2093" y="3572"/>
                <a:ext cx="3687" cy="9"/>
              </a:xfrm>
              <a:prstGeom prst="rect">
                <a:avLst/>
              </a:prstGeom>
              <a:solidFill>
                <a:srgbClr val="6767AC"/>
              </a:solidFill>
              <a:ln w="9525">
                <a:noFill/>
                <a:miter lim="800000"/>
                <a:headEnd/>
                <a:tailEnd/>
              </a:ln>
            </p:spPr>
            <p:txBody>
              <a:bodyPr/>
              <a:lstStyle/>
              <a:p>
                <a:endParaRPr lang="en-US"/>
              </a:p>
            </p:txBody>
          </p:sp>
          <p:sp>
            <p:nvSpPr>
              <p:cNvPr id="68862" name="Rectangle 254"/>
              <p:cNvSpPr>
                <a:spLocks noChangeArrowheads="1"/>
              </p:cNvSpPr>
              <p:nvPr/>
            </p:nvSpPr>
            <p:spPr bwMode="auto">
              <a:xfrm>
                <a:off x="2093" y="3581"/>
                <a:ext cx="3687" cy="10"/>
              </a:xfrm>
              <a:prstGeom prst="rect">
                <a:avLst/>
              </a:prstGeom>
              <a:solidFill>
                <a:srgbClr val="6868AE"/>
              </a:solidFill>
              <a:ln w="9525">
                <a:noFill/>
                <a:miter lim="800000"/>
                <a:headEnd/>
                <a:tailEnd/>
              </a:ln>
            </p:spPr>
            <p:txBody>
              <a:bodyPr/>
              <a:lstStyle/>
              <a:p>
                <a:endParaRPr lang="en-US"/>
              </a:p>
            </p:txBody>
          </p:sp>
          <p:sp>
            <p:nvSpPr>
              <p:cNvPr id="68863" name="Rectangle 255"/>
              <p:cNvSpPr>
                <a:spLocks noChangeArrowheads="1"/>
              </p:cNvSpPr>
              <p:nvPr/>
            </p:nvSpPr>
            <p:spPr bwMode="auto">
              <a:xfrm>
                <a:off x="2093" y="3591"/>
                <a:ext cx="3687" cy="9"/>
              </a:xfrm>
              <a:prstGeom prst="rect">
                <a:avLst/>
              </a:prstGeom>
              <a:solidFill>
                <a:srgbClr val="6969B0"/>
              </a:solidFill>
              <a:ln w="9525">
                <a:noFill/>
                <a:miter lim="800000"/>
                <a:headEnd/>
                <a:tailEnd/>
              </a:ln>
            </p:spPr>
            <p:txBody>
              <a:bodyPr/>
              <a:lstStyle/>
              <a:p>
                <a:endParaRPr lang="en-US"/>
              </a:p>
            </p:txBody>
          </p:sp>
          <p:sp>
            <p:nvSpPr>
              <p:cNvPr id="68864" name="Rectangle 256"/>
              <p:cNvSpPr>
                <a:spLocks noChangeArrowheads="1"/>
              </p:cNvSpPr>
              <p:nvPr/>
            </p:nvSpPr>
            <p:spPr bwMode="auto">
              <a:xfrm>
                <a:off x="2093" y="3600"/>
                <a:ext cx="3687" cy="15"/>
              </a:xfrm>
              <a:prstGeom prst="rect">
                <a:avLst/>
              </a:prstGeom>
              <a:solidFill>
                <a:srgbClr val="6A6AB2"/>
              </a:solidFill>
              <a:ln w="9525">
                <a:noFill/>
                <a:miter lim="800000"/>
                <a:headEnd/>
                <a:tailEnd/>
              </a:ln>
            </p:spPr>
            <p:txBody>
              <a:bodyPr/>
              <a:lstStyle/>
              <a:p>
                <a:endParaRPr lang="en-US"/>
              </a:p>
            </p:txBody>
          </p:sp>
          <p:sp>
            <p:nvSpPr>
              <p:cNvPr id="68865" name="Rectangle 257"/>
              <p:cNvSpPr>
                <a:spLocks noChangeArrowheads="1"/>
              </p:cNvSpPr>
              <p:nvPr/>
            </p:nvSpPr>
            <p:spPr bwMode="auto">
              <a:xfrm>
                <a:off x="2093" y="3615"/>
                <a:ext cx="3687" cy="10"/>
              </a:xfrm>
              <a:prstGeom prst="rect">
                <a:avLst/>
              </a:prstGeom>
              <a:solidFill>
                <a:srgbClr val="6C6CB4"/>
              </a:solidFill>
              <a:ln w="9525">
                <a:noFill/>
                <a:miter lim="800000"/>
                <a:headEnd/>
                <a:tailEnd/>
              </a:ln>
            </p:spPr>
            <p:txBody>
              <a:bodyPr/>
              <a:lstStyle/>
              <a:p>
                <a:endParaRPr lang="en-US"/>
              </a:p>
            </p:txBody>
          </p:sp>
          <p:sp>
            <p:nvSpPr>
              <p:cNvPr id="68866" name="Rectangle 258"/>
              <p:cNvSpPr>
                <a:spLocks noChangeArrowheads="1"/>
              </p:cNvSpPr>
              <p:nvPr/>
            </p:nvSpPr>
            <p:spPr bwMode="auto">
              <a:xfrm>
                <a:off x="2093" y="3625"/>
                <a:ext cx="3687" cy="9"/>
              </a:xfrm>
              <a:prstGeom prst="rect">
                <a:avLst/>
              </a:prstGeom>
              <a:solidFill>
                <a:srgbClr val="6D6DB6"/>
              </a:solidFill>
              <a:ln w="9525">
                <a:noFill/>
                <a:miter lim="800000"/>
                <a:headEnd/>
                <a:tailEnd/>
              </a:ln>
            </p:spPr>
            <p:txBody>
              <a:bodyPr/>
              <a:lstStyle/>
              <a:p>
                <a:endParaRPr lang="en-US"/>
              </a:p>
            </p:txBody>
          </p:sp>
          <p:sp>
            <p:nvSpPr>
              <p:cNvPr id="68867" name="Rectangle 259"/>
              <p:cNvSpPr>
                <a:spLocks noChangeArrowheads="1"/>
              </p:cNvSpPr>
              <p:nvPr/>
            </p:nvSpPr>
            <p:spPr bwMode="auto">
              <a:xfrm>
                <a:off x="2093" y="3634"/>
                <a:ext cx="3687" cy="10"/>
              </a:xfrm>
              <a:prstGeom prst="rect">
                <a:avLst/>
              </a:prstGeom>
              <a:solidFill>
                <a:srgbClr val="6E6EB8"/>
              </a:solidFill>
              <a:ln w="9525">
                <a:noFill/>
                <a:miter lim="800000"/>
                <a:headEnd/>
                <a:tailEnd/>
              </a:ln>
            </p:spPr>
            <p:txBody>
              <a:bodyPr/>
              <a:lstStyle/>
              <a:p>
                <a:endParaRPr lang="en-US"/>
              </a:p>
            </p:txBody>
          </p:sp>
          <p:sp>
            <p:nvSpPr>
              <p:cNvPr id="68868" name="Rectangle 260"/>
              <p:cNvSpPr>
                <a:spLocks noChangeArrowheads="1"/>
              </p:cNvSpPr>
              <p:nvPr/>
            </p:nvSpPr>
            <p:spPr bwMode="auto">
              <a:xfrm>
                <a:off x="2093" y="3644"/>
                <a:ext cx="3687" cy="14"/>
              </a:xfrm>
              <a:prstGeom prst="rect">
                <a:avLst/>
              </a:prstGeom>
              <a:solidFill>
                <a:srgbClr val="7070BA"/>
              </a:solidFill>
              <a:ln w="9525">
                <a:noFill/>
                <a:miter lim="800000"/>
                <a:headEnd/>
                <a:tailEnd/>
              </a:ln>
            </p:spPr>
            <p:txBody>
              <a:bodyPr/>
              <a:lstStyle/>
              <a:p>
                <a:endParaRPr lang="en-US"/>
              </a:p>
            </p:txBody>
          </p:sp>
          <p:sp>
            <p:nvSpPr>
              <p:cNvPr id="68869" name="Rectangle 261"/>
              <p:cNvSpPr>
                <a:spLocks noChangeArrowheads="1"/>
              </p:cNvSpPr>
              <p:nvPr/>
            </p:nvSpPr>
            <p:spPr bwMode="auto">
              <a:xfrm>
                <a:off x="2093" y="3658"/>
                <a:ext cx="3687" cy="10"/>
              </a:xfrm>
              <a:prstGeom prst="rect">
                <a:avLst/>
              </a:prstGeom>
              <a:solidFill>
                <a:srgbClr val="7171BC"/>
              </a:solidFill>
              <a:ln w="9525">
                <a:noFill/>
                <a:miter lim="800000"/>
                <a:headEnd/>
                <a:tailEnd/>
              </a:ln>
            </p:spPr>
            <p:txBody>
              <a:bodyPr/>
              <a:lstStyle/>
              <a:p>
                <a:endParaRPr lang="en-US"/>
              </a:p>
            </p:txBody>
          </p:sp>
          <p:sp>
            <p:nvSpPr>
              <p:cNvPr id="68870" name="Rectangle 262"/>
              <p:cNvSpPr>
                <a:spLocks noChangeArrowheads="1"/>
              </p:cNvSpPr>
              <p:nvPr/>
            </p:nvSpPr>
            <p:spPr bwMode="auto">
              <a:xfrm>
                <a:off x="2093" y="3668"/>
                <a:ext cx="3687" cy="9"/>
              </a:xfrm>
              <a:prstGeom prst="rect">
                <a:avLst/>
              </a:prstGeom>
              <a:solidFill>
                <a:srgbClr val="7272BE"/>
              </a:solidFill>
              <a:ln w="9525">
                <a:noFill/>
                <a:miter lim="800000"/>
                <a:headEnd/>
                <a:tailEnd/>
              </a:ln>
            </p:spPr>
            <p:txBody>
              <a:bodyPr/>
              <a:lstStyle/>
              <a:p>
                <a:endParaRPr lang="en-US"/>
              </a:p>
            </p:txBody>
          </p:sp>
          <p:sp>
            <p:nvSpPr>
              <p:cNvPr id="68871" name="Rectangle 263"/>
              <p:cNvSpPr>
                <a:spLocks noChangeArrowheads="1"/>
              </p:cNvSpPr>
              <p:nvPr/>
            </p:nvSpPr>
            <p:spPr bwMode="auto">
              <a:xfrm>
                <a:off x="2093" y="3677"/>
                <a:ext cx="3687" cy="10"/>
              </a:xfrm>
              <a:prstGeom prst="rect">
                <a:avLst/>
              </a:prstGeom>
              <a:solidFill>
                <a:srgbClr val="7373C0"/>
              </a:solidFill>
              <a:ln w="9525">
                <a:noFill/>
                <a:miter lim="800000"/>
                <a:headEnd/>
                <a:tailEnd/>
              </a:ln>
            </p:spPr>
            <p:txBody>
              <a:bodyPr/>
              <a:lstStyle/>
              <a:p>
                <a:endParaRPr lang="en-US"/>
              </a:p>
            </p:txBody>
          </p:sp>
          <p:sp>
            <p:nvSpPr>
              <p:cNvPr id="68872" name="Rectangle 264"/>
              <p:cNvSpPr>
                <a:spLocks noChangeArrowheads="1"/>
              </p:cNvSpPr>
              <p:nvPr/>
            </p:nvSpPr>
            <p:spPr bwMode="auto">
              <a:xfrm>
                <a:off x="2093" y="3687"/>
                <a:ext cx="3687" cy="10"/>
              </a:xfrm>
              <a:prstGeom prst="rect">
                <a:avLst/>
              </a:prstGeom>
              <a:solidFill>
                <a:srgbClr val="7575C2"/>
              </a:solidFill>
              <a:ln w="9525">
                <a:noFill/>
                <a:miter lim="800000"/>
                <a:headEnd/>
                <a:tailEnd/>
              </a:ln>
            </p:spPr>
            <p:txBody>
              <a:bodyPr/>
              <a:lstStyle/>
              <a:p>
                <a:endParaRPr lang="en-US"/>
              </a:p>
            </p:txBody>
          </p:sp>
          <p:sp>
            <p:nvSpPr>
              <p:cNvPr id="68873" name="Rectangle 265"/>
              <p:cNvSpPr>
                <a:spLocks noChangeArrowheads="1"/>
              </p:cNvSpPr>
              <p:nvPr/>
            </p:nvSpPr>
            <p:spPr bwMode="auto">
              <a:xfrm>
                <a:off x="2093" y="3697"/>
                <a:ext cx="3687" cy="9"/>
              </a:xfrm>
              <a:prstGeom prst="rect">
                <a:avLst/>
              </a:prstGeom>
              <a:solidFill>
                <a:srgbClr val="7575C4"/>
              </a:solidFill>
              <a:ln w="9525">
                <a:noFill/>
                <a:miter lim="800000"/>
                <a:headEnd/>
                <a:tailEnd/>
              </a:ln>
            </p:spPr>
            <p:txBody>
              <a:bodyPr/>
              <a:lstStyle/>
              <a:p>
                <a:endParaRPr lang="en-US"/>
              </a:p>
            </p:txBody>
          </p:sp>
          <p:sp>
            <p:nvSpPr>
              <p:cNvPr id="68874" name="Rectangle 266"/>
              <p:cNvSpPr>
                <a:spLocks noChangeArrowheads="1"/>
              </p:cNvSpPr>
              <p:nvPr/>
            </p:nvSpPr>
            <p:spPr bwMode="auto">
              <a:xfrm>
                <a:off x="2093" y="3706"/>
                <a:ext cx="3687" cy="15"/>
              </a:xfrm>
              <a:prstGeom prst="rect">
                <a:avLst/>
              </a:prstGeom>
              <a:solidFill>
                <a:srgbClr val="7777C6"/>
              </a:solidFill>
              <a:ln w="9525">
                <a:noFill/>
                <a:miter lim="800000"/>
                <a:headEnd/>
                <a:tailEnd/>
              </a:ln>
            </p:spPr>
            <p:txBody>
              <a:bodyPr/>
              <a:lstStyle/>
              <a:p>
                <a:endParaRPr lang="en-US"/>
              </a:p>
            </p:txBody>
          </p:sp>
          <p:sp>
            <p:nvSpPr>
              <p:cNvPr id="68875" name="Rectangle 267"/>
              <p:cNvSpPr>
                <a:spLocks noChangeArrowheads="1"/>
              </p:cNvSpPr>
              <p:nvPr/>
            </p:nvSpPr>
            <p:spPr bwMode="auto">
              <a:xfrm>
                <a:off x="2093" y="3721"/>
                <a:ext cx="3687" cy="14"/>
              </a:xfrm>
              <a:prstGeom prst="rect">
                <a:avLst/>
              </a:prstGeom>
              <a:solidFill>
                <a:srgbClr val="7878C8"/>
              </a:solidFill>
              <a:ln w="9525">
                <a:noFill/>
                <a:miter lim="800000"/>
                <a:headEnd/>
                <a:tailEnd/>
              </a:ln>
            </p:spPr>
            <p:txBody>
              <a:bodyPr/>
              <a:lstStyle/>
              <a:p>
                <a:endParaRPr lang="en-US"/>
              </a:p>
            </p:txBody>
          </p:sp>
          <p:sp>
            <p:nvSpPr>
              <p:cNvPr id="68876" name="Rectangle 268"/>
              <p:cNvSpPr>
                <a:spLocks noChangeArrowheads="1"/>
              </p:cNvSpPr>
              <p:nvPr/>
            </p:nvSpPr>
            <p:spPr bwMode="auto">
              <a:xfrm>
                <a:off x="2093" y="3735"/>
                <a:ext cx="3687" cy="10"/>
              </a:xfrm>
              <a:prstGeom prst="rect">
                <a:avLst/>
              </a:prstGeom>
              <a:solidFill>
                <a:srgbClr val="7A7ACA"/>
              </a:solidFill>
              <a:ln w="9525">
                <a:noFill/>
                <a:miter lim="800000"/>
                <a:headEnd/>
                <a:tailEnd/>
              </a:ln>
            </p:spPr>
            <p:txBody>
              <a:bodyPr/>
              <a:lstStyle/>
              <a:p>
                <a:endParaRPr lang="en-US"/>
              </a:p>
            </p:txBody>
          </p:sp>
          <p:sp>
            <p:nvSpPr>
              <p:cNvPr id="68877" name="Rectangle 269"/>
              <p:cNvSpPr>
                <a:spLocks noChangeArrowheads="1"/>
              </p:cNvSpPr>
              <p:nvPr/>
            </p:nvSpPr>
            <p:spPr bwMode="auto">
              <a:xfrm>
                <a:off x="2093" y="3745"/>
                <a:ext cx="3687" cy="9"/>
              </a:xfrm>
              <a:prstGeom prst="rect">
                <a:avLst/>
              </a:prstGeom>
              <a:solidFill>
                <a:srgbClr val="7B7BCC"/>
              </a:solidFill>
              <a:ln w="9525">
                <a:noFill/>
                <a:miter lim="800000"/>
                <a:headEnd/>
                <a:tailEnd/>
              </a:ln>
            </p:spPr>
            <p:txBody>
              <a:bodyPr/>
              <a:lstStyle/>
              <a:p>
                <a:endParaRPr lang="en-US"/>
              </a:p>
            </p:txBody>
          </p:sp>
          <p:sp>
            <p:nvSpPr>
              <p:cNvPr id="68878" name="Rectangle 270"/>
              <p:cNvSpPr>
                <a:spLocks noChangeArrowheads="1"/>
              </p:cNvSpPr>
              <p:nvPr/>
            </p:nvSpPr>
            <p:spPr bwMode="auto">
              <a:xfrm>
                <a:off x="2093" y="3754"/>
                <a:ext cx="3687" cy="15"/>
              </a:xfrm>
              <a:prstGeom prst="rect">
                <a:avLst/>
              </a:prstGeom>
              <a:solidFill>
                <a:srgbClr val="7C7CCE"/>
              </a:solidFill>
              <a:ln w="9525">
                <a:noFill/>
                <a:miter lim="800000"/>
                <a:headEnd/>
                <a:tailEnd/>
              </a:ln>
            </p:spPr>
            <p:txBody>
              <a:bodyPr/>
              <a:lstStyle/>
              <a:p>
                <a:endParaRPr lang="en-US"/>
              </a:p>
            </p:txBody>
          </p:sp>
          <p:sp>
            <p:nvSpPr>
              <p:cNvPr id="68879" name="Rectangle 271"/>
              <p:cNvSpPr>
                <a:spLocks noChangeArrowheads="1"/>
              </p:cNvSpPr>
              <p:nvPr/>
            </p:nvSpPr>
            <p:spPr bwMode="auto">
              <a:xfrm>
                <a:off x="2093" y="3769"/>
                <a:ext cx="3687" cy="10"/>
              </a:xfrm>
              <a:prstGeom prst="rect">
                <a:avLst/>
              </a:prstGeom>
              <a:solidFill>
                <a:srgbClr val="7D7DD0"/>
              </a:solidFill>
              <a:ln w="9525">
                <a:noFill/>
                <a:miter lim="800000"/>
                <a:headEnd/>
                <a:tailEnd/>
              </a:ln>
            </p:spPr>
            <p:txBody>
              <a:bodyPr/>
              <a:lstStyle/>
              <a:p>
                <a:endParaRPr lang="en-US"/>
              </a:p>
            </p:txBody>
          </p:sp>
          <p:sp>
            <p:nvSpPr>
              <p:cNvPr id="68880" name="Rectangle 272"/>
              <p:cNvSpPr>
                <a:spLocks noChangeArrowheads="1"/>
              </p:cNvSpPr>
              <p:nvPr/>
            </p:nvSpPr>
            <p:spPr bwMode="auto">
              <a:xfrm>
                <a:off x="2093" y="3779"/>
                <a:ext cx="3687" cy="14"/>
              </a:xfrm>
              <a:prstGeom prst="rect">
                <a:avLst/>
              </a:prstGeom>
              <a:solidFill>
                <a:srgbClr val="7E7ED2"/>
              </a:solidFill>
              <a:ln w="9525">
                <a:noFill/>
                <a:miter lim="800000"/>
                <a:headEnd/>
                <a:tailEnd/>
              </a:ln>
            </p:spPr>
            <p:txBody>
              <a:bodyPr/>
              <a:lstStyle/>
              <a:p>
                <a:endParaRPr lang="en-US"/>
              </a:p>
            </p:txBody>
          </p:sp>
          <p:sp>
            <p:nvSpPr>
              <p:cNvPr id="68881" name="Rectangle 273"/>
              <p:cNvSpPr>
                <a:spLocks noChangeArrowheads="1"/>
              </p:cNvSpPr>
              <p:nvPr/>
            </p:nvSpPr>
            <p:spPr bwMode="auto">
              <a:xfrm>
                <a:off x="2093" y="3793"/>
                <a:ext cx="3687" cy="10"/>
              </a:xfrm>
              <a:prstGeom prst="rect">
                <a:avLst/>
              </a:prstGeom>
              <a:solidFill>
                <a:srgbClr val="7F7FD4"/>
              </a:solidFill>
              <a:ln w="9525">
                <a:noFill/>
                <a:miter lim="800000"/>
                <a:headEnd/>
                <a:tailEnd/>
              </a:ln>
            </p:spPr>
            <p:txBody>
              <a:bodyPr/>
              <a:lstStyle/>
              <a:p>
                <a:endParaRPr lang="en-US"/>
              </a:p>
            </p:txBody>
          </p:sp>
          <p:sp>
            <p:nvSpPr>
              <p:cNvPr id="68882" name="Rectangle 274"/>
              <p:cNvSpPr>
                <a:spLocks noChangeArrowheads="1"/>
              </p:cNvSpPr>
              <p:nvPr/>
            </p:nvSpPr>
            <p:spPr bwMode="auto">
              <a:xfrm>
                <a:off x="2093" y="3803"/>
                <a:ext cx="3687" cy="14"/>
              </a:xfrm>
              <a:prstGeom prst="rect">
                <a:avLst/>
              </a:prstGeom>
              <a:solidFill>
                <a:srgbClr val="8080D6"/>
              </a:solidFill>
              <a:ln w="9525">
                <a:noFill/>
                <a:miter lim="800000"/>
                <a:headEnd/>
                <a:tailEnd/>
              </a:ln>
            </p:spPr>
            <p:txBody>
              <a:bodyPr/>
              <a:lstStyle/>
              <a:p>
                <a:endParaRPr lang="en-US"/>
              </a:p>
            </p:txBody>
          </p:sp>
          <p:sp>
            <p:nvSpPr>
              <p:cNvPr id="68883" name="Rectangle 275"/>
              <p:cNvSpPr>
                <a:spLocks noChangeArrowheads="1"/>
              </p:cNvSpPr>
              <p:nvPr/>
            </p:nvSpPr>
            <p:spPr bwMode="auto">
              <a:xfrm>
                <a:off x="2093" y="3817"/>
                <a:ext cx="3687" cy="10"/>
              </a:xfrm>
              <a:prstGeom prst="rect">
                <a:avLst/>
              </a:prstGeom>
              <a:solidFill>
                <a:srgbClr val="8282D8"/>
              </a:solidFill>
              <a:ln w="9525">
                <a:noFill/>
                <a:miter lim="800000"/>
                <a:headEnd/>
                <a:tailEnd/>
              </a:ln>
            </p:spPr>
            <p:txBody>
              <a:bodyPr/>
              <a:lstStyle/>
              <a:p>
                <a:endParaRPr lang="en-US"/>
              </a:p>
            </p:txBody>
          </p:sp>
          <p:sp>
            <p:nvSpPr>
              <p:cNvPr id="68884" name="Rectangle 276"/>
              <p:cNvSpPr>
                <a:spLocks noChangeArrowheads="1"/>
              </p:cNvSpPr>
              <p:nvPr/>
            </p:nvSpPr>
            <p:spPr bwMode="auto">
              <a:xfrm>
                <a:off x="2093" y="3827"/>
                <a:ext cx="3687" cy="14"/>
              </a:xfrm>
              <a:prstGeom prst="rect">
                <a:avLst/>
              </a:prstGeom>
              <a:solidFill>
                <a:srgbClr val="8383DA"/>
              </a:solidFill>
              <a:ln w="9525">
                <a:noFill/>
                <a:miter lim="800000"/>
                <a:headEnd/>
                <a:tailEnd/>
              </a:ln>
            </p:spPr>
            <p:txBody>
              <a:bodyPr/>
              <a:lstStyle/>
              <a:p>
                <a:endParaRPr lang="en-US"/>
              </a:p>
            </p:txBody>
          </p:sp>
          <p:sp>
            <p:nvSpPr>
              <p:cNvPr id="68885" name="Rectangle 277"/>
              <p:cNvSpPr>
                <a:spLocks noChangeArrowheads="1"/>
              </p:cNvSpPr>
              <p:nvPr/>
            </p:nvSpPr>
            <p:spPr bwMode="auto">
              <a:xfrm>
                <a:off x="2093" y="3841"/>
                <a:ext cx="3687" cy="15"/>
              </a:xfrm>
              <a:prstGeom prst="rect">
                <a:avLst/>
              </a:prstGeom>
              <a:solidFill>
                <a:srgbClr val="8383DC"/>
              </a:solidFill>
              <a:ln w="9525">
                <a:noFill/>
                <a:miter lim="800000"/>
                <a:headEnd/>
                <a:tailEnd/>
              </a:ln>
            </p:spPr>
            <p:txBody>
              <a:bodyPr/>
              <a:lstStyle/>
              <a:p>
                <a:endParaRPr lang="en-US"/>
              </a:p>
            </p:txBody>
          </p:sp>
          <p:sp>
            <p:nvSpPr>
              <p:cNvPr id="68886" name="Rectangle 278"/>
              <p:cNvSpPr>
                <a:spLocks noChangeArrowheads="1"/>
              </p:cNvSpPr>
              <p:nvPr/>
            </p:nvSpPr>
            <p:spPr bwMode="auto">
              <a:xfrm>
                <a:off x="2093" y="3856"/>
                <a:ext cx="3687" cy="14"/>
              </a:xfrm>
              <a:prstGeom prst="rect">
                <a:avLst/>
              </a:prstGeom>
              <a:solidFill>
                <a:srgbClr val="8585DE"/>
              </a:solidFill>
              <a:ln w="9525">
                <a:noFill/>
                <a:miter lim="800000"/>
                <a:headEnd/>
                <a:tailEnd/>
              </a:ln>
            </p:spPr>
            <p:txBody>
              <a:bodyPr/>
              <a:lstStyle/>
              <a:p>
                <a:endParaRPr lang="en-US"/>
              </a:p>
            </p:txBody>
          </p:sp>
          <p:sp>
            <p:nvSpPr>
              <p:cNvPr id="68887" name="Rectangle 279"/>
              <p:cNvSpPr>
                <a:spLocks noChangeArrowheads="1"/>
              </p:cNvSpPr>
              <p:nvPr/>
            </p:nvSpPr>
            <p:spPr bwMode="auto">
              <a:xfrm>
                <a:off x="2093" y="3870"/>
                <a:ext cx="3687" cy="10"/>
              </a:xfrm>
              <a:prstGeom prst="rect">
                <a:avLst/>
              </a:prstGeom>
              <a:solidFill>
                <a:srgbClr val="8787E0"/>
              </a:solidFill>
              <a:ln w="9525">
                <a:noFill/>
                <a:miter lim="800000"/>
                <a:headEnd/>
                <a:tailEnd/>
              </a:ln>
            </p:spPr>
            <p:txBody>
              <a:bodyPr/>
              <a:lstStyle/>
              <a:p>
                <a:endParaRPr lang="en-US"/>
              </a:p>
            </p:txBody>
          </p:sp>
          <p:sp>
            <p:nvSpPr>
              <p:cNvPr id="68888" name="Rectangle 280"/>
              <p:cNvSpPr>
                <a:spLocks noChangeArrowheads="1"/>
              </p:cNvSpPr>
              <p:nvPr/>
            </p:nvSpPr>
            <p:spPr bwMode="auto">
              <a:xfrm>
                <a:off x="2093" y="3880"/>
                <a:ext cx="3687" cy="19"/>
              </a:xfrm>
              <a:prstGeom prst="rect">
                <a:avLst/>
              </a:prstGeom>
              <a:solidFill>
                <a:srgbClr val="8787E2"/>
              </a:solidFill>
              <a:ln w="9525">
                <a:noFill/>
                <a:miter lim="800000"/>
                <a:headEnd/>
                <a:tailEnd/>
              </a:ln>
            </p:spPr>
            <p:txBody>
              <a:bodyPr/>
              <a:lstStyle/>
              <a:p>
                <a:endParaRPr lang="en-US"/>
              </a:p>
            </p:txBody>
          </p:sp>
          <p:sp>
            <p:nvSpPr>
              <p:cNvPr id="68889" name="Rectangle 281"/>
              <p:cNvSpPr>
                <a:spLocks noChangeArrowheads="1"/>
              </p:cNvSpPr>
              <p:nvPr/>
            </p:nvSpPr>
            <p:spPr bwMode="auto">
              <a:xfrm>
                <a:off x="2093" y="3899"/>
                <a:ext cx="3687" cy="19"/>
              </a:xfrm>
              <a:prstGeom prst="rect">
                <a:avLst/>
              </a:prstGeom>
              <a:solidFill>
                <a:srgbClr val="8989E4"/>
              </a:solidFill>
              <a:ln w="9525">
                <a:noFill/>
                <a:miter lim="800000"/>
                <a:headEnd/>
                <a:tailEnd/>
              </a:ln>
            </p:spPr>
            <p:txBody>
              <a:bodyPr/>
              <a:lstStyle/>
              <a:p>
                <a:endParaRPr lang="en-US"/>
              </a:p>
            </p:txBody>
          </p:sp>
          <p:sp>
            <p:nvSpPr>
              <p:cNvPr id="68890" name="Rectangle 282"/>
              <p:cNvSpPr>
                <a:spLocks noChangeArrowheads="1"/>
              </p:cNvSpPr>
              <p:nvPr/>
            </p:nvSpPr>
            <p:spPr bwMode="auto">
              <a:xfrm>
                <a:off x="2093" y="3918"/>
                <a:ext cx="3687" cy="10"/>
              </a:xfrm>
              <a:prstGeom prst="rect">
                <a:avLst/>
              </a:prstGeom>
              <a:solidFill>
                <a:srgbClr val="8A8AE6"/>
              </a:solidFill>
              <a:ln w="9525">
                <a:noFill/>
                <a:miter lim="800000"/>
                <a:headEnd/>
                <a:tailEnd/>
              </a:ln>
            </p:spPr>
            <p:txBody>
              <a:bodyPr/>
              <a:lstStyle/>
              <a:p>
                <a:endParaRPr lang="en-US"/>
              </a:p>
            </p:txBody>
          </p:sp>
          <p:sp>
            <p:nvSpPr>
              <p:cNvPr id="68891" name="Rectangle 283"/>
              <p:cNvSpPr>
                <a:spLocks noChangeArrowheads="1"/>
              </p:cNvSpPr>
              <p:nvPr/>
            </p:nvSpPr>
            <p:spPr bwMode="auto">
              <a:xfrm>
                <a:off x="2093" y="3928"/>
                <a:ext cx="3687" cy="19"/>
              </a:xfrm>
              <a:prstGeom prst="rect">
                <a:avLst/>
              </a:prstGeom>
              <a:solidFill>
                <a:srgbClr val="8B8BE8"/>
              </a:solidFill>
              <a:ln w="9525">
                <a:noFill/>
                <a:miter lim="800000"/>
                <a:headEnd/>
                <a:tailEnd/>
              </a:ln>
            </p:spPr>
            <p:txBody>
              <a:bodyPr/>
              <a:lstStyle/>
              <a:p>
                <a:endParaRPr lang="en-US"/>
              </a:p>
            </p:txBody>
          </p:sp>
          <p:sp>
            <p:nvSpPr>
              <p:cNvPr id="68892" name="Rectangle 284"/>
              <p:cNvSpPr>
                <a:spLocks noChangeArrowheads="1"/>
              </p:cNvSpPr>
              <p:nvPr/>
            </p:nvSpPr>
            <p:spPr bwMode="auto">
              <a:xfrm>
                <a:off x="2093" y="3947"/>
                <a:ext cx="3687" cy="19"/>
              </a:xfrm>
              <a:prstGeom prst="rect">
                <a:avLst/>
              </a:prstGeom>
              <a:solidFill>
                <a:srgbClr val="8C8CEA"/>
              </a:solidFill>
              <a:ln w="9525">
                <a:noFill/>
                <a:miter lim="800000"/>
                <a:headEnd/>
                <a:tailEnd/>
              </a:ln>
            </p:spPr>
            <p:txBody>
              <a:bodyPr/>
              <a:lstStyle/>
              <a:p>
                <a:endParaRPr lang="en-US"/>
              </a:p>
            </p:txBody>
          </p:sp>
          <p:sp>
            <p:nvSpPr>
              <p:cNvPr id="68893" name="Rectangle 285"/>
              <p:cNvSpPr>
                <a:spLocks noChangeArrowheads="1"/>
              </p:cNvSpPr>
              <p:nvPr/>
            </p:nvSpPr>
            <p:spPr bwMode="auto">
              <a:xfrm>
                <a:off x="2093" y="3966"/>
                <a:ext cx="3687" cy="15"/>
              </a:xfrm>
              <a:prstGeom prst="rect">
                <a:avLst/>
              </a:prstGeom>
              <a:solidFill>
                <a:srgbClr val="8E8EEC"/>
              </a:solidFill>
              <a:ln w="9525">
                <a:noFill/>
                <a:miter lim="800000"/>
                <a:headEnd/>
                <a:tailEnd/>
              </a:ln>
            </p:spPr>
            <p:txBody>
              <a:bodyPr/>
              <a:lstStyle/>
              <a:p>
                <a:endParaRPr lang="en-US"/>
              </a:p>
            </p:txBody>
          </p:sp>
          <p:sp>
            <p:nvSpPr>
              <p:cNvPr id="68894" name="Rectangle 286"/>
              <p:cNvSpPr>
                <a:spLocks noChangeArrowheads="1"/>
              </p:cNvSpPr>
              <p:nvPr/>
            </p:nvSpPr>
            <p:spPr bwMode="auto">
              <a:xfrm>
                <a:off x="2093" y="3981"/>
                <a:ext cx="3687" cy="29"/>
              </a:xfrm>
              <a:prstGeom prst="rect">
                <a:avLst/>
              </a:prstGeom>
              <a:solidFill>
                <a:srgbClr val="8F8FEE"/>
              </a:solidFill>
              <a:ln w="9525">
                <a:noFill/>
                <a:miter lim="800000"/>
                <a:headEnd/>
                <a:tailEnd/>
              </a:ln>
            </p:spPr>
            <p:txBody>
              <a:bodyPr/>
              <a:lstStyle/>
              <a:p>
                <a:endParaRPr lang="en-US"/>
              </a:p>
            </p:txBody>
          </p:sp>
          <p:sp>
            <p:nvSpPr>
              <p:cNvPr id="68895" name="Rectangle 287"/>
              <p:cNvSpPr>
                <a:spLocks noChangeArrowheads="1"/>
              </p:cNvSpPr>
              <p:nvPr/>
            </p:nvSpPr>
            <p:spPr bwMode="auto">
              <a:xfrm>
                <a:off x="2093" y="4010"/>
                <a:ext cx="3687" cy="19"/>
              </a:xfrm>
              <a:prstGeom prst="rect">
                <a:avLst/>
              </a:prstGeom>
              <a:solidFill>
                <a:srgbClr val="9090F0"/>
              </a:solidFill>
              <a:ln w="9525">
                <a:noFill/>
                <a:miter lim="800000"/>
                <a:headEnd/>
                <a:tailEnd/>
              </a:ln>
            </p:spPr>
            <p:txBody>
              <a:bodyPr/>
              <a:lstStyle/>
              <a:p>
                <a:endParaRPr lang="en-US"/>
              </a:p>
            </p:txBody>
          </p:sp>
          <p:sp>
            <p:nvSpPr>
              <p:cNvPr id="68896" name="Rectangle 288"/>
              <p:cNvSpPr>
                <a:spLocks noChangeArrowheads="1"/>
              </p:cNvSpPr>
              <p:nvPr/>
            </p:nvSpPr>
            <p:spPr bwMode="auto">
              <a:xfrm>
                <a:off x="2093" y="4029"/>
                <a:ext cx="3687" cy="29"/>
              </a:xfrm>
              <a:prstGeom prst="rect">
                <a:avLst/>
              </a:prstGeom>
              <a:solidFill>
                <a:srgbClr val="9191F2"/>
              </a:solidFill>
              <a:ln w="9525">
                <a:noFill/>
                <a:miter lim="800000"/>
                <a:headEnd/>
                <a:tailEnd/>
              </a:ln>
            </p:spPr>
            <p:txBody>
              <a:bodyPr/>
              <a:lstStyle/>
              <a:p>
                <a:endParaRPr lang="en-US"/>
              </a:p>
            </p:txBody>
          </p:sp>
          <p:sp>
            <p:nvSpPr>
              <p:cNvPr id="68897" name="Rectangle 289"/>
              <p:cNvSpPr>
                <a:spLocks noChangeArrowheads="1"/>
              </p:cNvSpPr>
              <p:nvPr/>
            </p:nvSpPr>
            <p:spPr bwMode="auto">
              <a:xfrm>
                <a:off x="2093" y="4058"/>
                <a:ext cx="3687" cy="29"/>
              </a:xfrm>
              <a:prstGeom prst="rect">
                <a:avLst/>
              </a:prstGeom>
              <a:solidFill>
                <a:srgbClr val="9292F4"/>
              </a:solidFill>
              <a:ln w="9525">
                <a:noFill/>
                <a:miter lim="800000"/>
                <a:headEnd/>
                <a:tailEnd/>
              </a:ln>
            </p:spPr>
            <p:txBody>
              <a:bodyPr/>
              <a:lstStyle/>
              <a:p>
                <a:endParaRPr lang="en-US"/>
              </a:p>
            </p:txBody>
          </p:sp>
          <p:sp>
            <p:nvSpPr>
              <p:cNvPr id="68898" name="Rectangle 290"/>
              <p:cNvSpPr>
                <a:spLocks noChangeArrowheads="1"/>
              </p:cNvSpPr>
              <p:nvPr/>
            </p:nvSpPr>
            <p:spPr bwMode="auto">
              <a:xfrm>
                <a:off x="2093" y="4087"/>
                <a:ext cx="3687" cy="24"/>
              </a:xfrm>
              <a:prstGeom prst="rect">
                <a:avLst/>
              </a:prstGeom>
              <a:solidFill>
                <a:srgbClr val="9494F6"/>
              </a:solidFill>
              <a:ln w="9525">
                <a:noFill/>
                <a:miter lim="800000"/>
                <a:headEnd/>
                <a:tailEnd/>
              </a:ln>
            </p:spPr>
            <p:txBody>
              <a:bodyPr/>
              <a:lstStyle/>
              <a:p>
                <a:endParaRPr lang="en-US"/>
              </a:p>
            </p:txBody>
          </p:sp>
          <p:sp>
            <p:nvSpPr>
              <p:cNvPr id="68899" name="Rectangle 291"/>
              <p:cNvSpPr>
                <a:spLocks noChangeArrowheads="1"/>
              </p:cNvSpPr>
              <p:nvPr/>
            </p:nvSpPr>
            <p:spPr bwMode="auto">
              <a:xfrm>
                <a:off x="2093" y="4111"/>
                <a:ext cx="3687" cy="38"/>
              </a:xfrm>
              <a:prstGeom prst="rect">
                <a:avLst/>
              </a:prstGeom>
              <a:solidFill>
                <a:srgbClr val="9595F8"/>
              </a:solidFill>
              <a:ln w="9525">
                <a:noFill/>
                <a:miter lim="800000"/>
                <a:headEnd/>
                <a:tailEnd/>
              </a:ln>
            </p:spPr>
            <p:txBody>
              <a:bodyPr/>
              <a:lstStyle/>
              <a:p>
                <a:endParaRPr lang="en-US"/>
              </a:p>
            </p:txBody>
          </p:sp>
          <p:sp>
            <p:nvSpPr>
              <p:cNvPr id="68900" name="Rectangle 292"/>
              <p:cNvSpPr>
                <a:spLocks noChangeArrowheads="1"/>
              </p:cNvSpPr>
              <p:nvPr/>
            </p:nvSpPr>
            <p:spPr bwMode="auto">
              <a:xfrm>
                <a:off x="2093" y="4149"/>
                <a:ext cx="3687" cy="48"/>
              </a:xfrm>
              <a:prstGeom prst="rect">
                <a:avLst/>
              </a:prstGeom>
              <a:solidFill>
                <a:srgbClr val="9696FA"/>
              </a:solidFill>
              <a:ln w="9525">
                <a:noFill/>
                <a:miter lim="800000"/>
                <a:headEnd/>
                <a:tailEnd/>
              </a:ln>
            </p:spPr>
            <p:txBody>
              <a:bodyPr/>
              <a:lstStyle/>
              <a:p>
                <a:endParaRPr lang="en-US"/>
              </a:p>
            </p:txBody>
          </p:sp>
          <p:sp>
            <p:nvSpPr>
              <p:cNvPr id="68901" name="Rectangle 293"/>
              <p:cNvSpPr>
                <a:spLocks noChangeArrowheads="1"/>
              </p:cNvSpPr>
              <p:nvPr/>
            </p:nvSpPr>
            <p:spPr bwMode="auto">
              <a:xfrm>
                <a:off x="2093" y="4197"/>
                <a:ext cx="3687" cy="53"/>
              </a:xfrm>
              <a:prstGeom prst="rect">
                <a:avLst/>
              </a:prstGeom>
              <a:solidFill>
                <a:srgbClr val="9797FC"/>
              </a:solidFill>
              <a:ln w="9525">
                <a:noFill/>
                <a:miter lim="800000"/>
                <a:headEnd/>
                <a:tailEnd/>
              </a:ln>
            </p:spPr>
            <p:txBody>
              <a:bodyPr/>
              <a:lstStyle/>
              <a:p>
                <a:endParaRPr lang="en-US"/>
              </a:p>
            </p:txBody>
          </p:sp>
          <p:sp>
            <p:nvSpPr>
              <p:cNvPr id="68902" name="Rectangle 294"/>
              <p:cNvSpPr>
                <a:spLocks noChangeArrowheads="1"/>
              </p:cNvSpPr>
              <p:nvPr/>
            </p:nvSpPr>
            <p:spPr bwMode="auto">
              <a:xfrm>
                <a:off x="2093" y="4250"/>
                <a:ext cx="3687" cy="73"/>
              </a:xfrm>
              <a:prstGeom prst="rect">
                <a:avLst/>
              </a:prstGeom>
              <a:solidFill>
                <a:srgbClr val="9999FF"/>
              </a:solidFill>
              <a:ln w="9525">
                <a:noFill/>
                <a:miter lim="800000"/>
                <a:headEnd/>
                <a:tailEnd/>
              </a:ln>
            </p:spPr>
            <p:txBody>
              <a:bodyPr/>
              <a:lstStyle/>
              <a:p>
                <a:endParaRPr lang="en-US"/>
              </a:p>
            </p:txBody>
          </p:sp>
          <p:sp>
            <p:nvSpPr>
              <p:cNvPr id="68903" name="Freeform 295"/>
              <p:cNvSpPr>
                <a:spLocks/>
              </p:cNvSpPr>
              <p:nvPr/>
            </p:nvSpPr>
            <p:spPr bwMode="auto">
              <a:xfrm>
                <a:off x="2098" y="1954"/>
                <a:ext cx="3677" cy="2364"/>
              </a:xfrm>
              <a:custGeom>
                <a:avLst/>
                <a:gdLst/>
                <a:ahLst/>
                <a:cxnLst>
                  <a:cxn ang="0">
                    <a:pos x="58" y="2224"/>
                  </a:cxn>
                  <a:cxn ang="0">
                    <a:pos x="241" y="2263"/>
                  </a:cxn>
                  <a:cxn ang="0">
                    <a:pos x="477" y="2311"/>
                  </a:cxn>
                  <a:cxn ang="0">
                    <a:pos x="574" y="2325"/>
                  </a:cxn>
                  <a:cxn ang="0">
                    <a:pos x="766" y="2349"/>
                  </a:cxn>
                  <a:cxn ang="0">
                    <a:pos x="863" y="2364"/>
                  </a:cxn>
                  <a:cxn ang="0">
                    <a:pos x="925" y="2364"/>
                  </a:cxn>
                  <a:cxn ang="0">
                    <a:pos x="978" y="2364"/>
                  </a:cxn>
                  <a:cxn ang="0">
                    <a:pos x="1031" y="2364"/>
                  </a:cxn>
                  <a:cxn ang="0">
                    <a:pos x="1080" y="2364"/>
                  </a:cxn>
                  <a:cxn ang="0">
                    <a:pos x="1157" y="2359"/>
                  </a:cxn>
                  <a:cxn ang="0">
                    <a:pos x="1219" y="2354"/>
                  </a:cxn>
                  <a:cxn ang="0">
                    <a:pos x="1272" y="2349"/>
                  </a:cxn>
                  <a:cxn ang="0">
                    <a:pos x="1316" y="2344"/>
                  </a:cxn>
                  <a:cxn ang="0">
                    <a:pos x="1354" y="2340"/>
                  </a:cxn>
                  <a:cxn ang="0">
                    <a:pos x="1460" y="2325"/>
                  </a:cxn>
                  <a:cxn ang="0">
                    <a:pos x="1610" y="2292"/>
                  </a:cxn>
                  <a:cxn ang="0">
                    <a:pos x="1740" y="2263"/>
                  </a:cxn>
                  <a:cxn ang="0">
                    <a:pos x="1865" y="2224"/>
                  </a:cxn>
                  <a:cxn ang="0">
                    <a:pos x="1928" y="2200"/>
                  </a:cxn>
                  <a:cxn ang="0">
                    <a:pos x="2058" y="2166"/>
                  </a:cxn>
                  <a:cxn ang="0">
                    <a:pos x="2193" y="2123"/>
                  </a:cxn>
                  <a:cxn ang="0">
                    <a:pos x="2337" y="2085"/>
                  </a:cxn>
                  <a:cxn ang="0">
                    <a:pos x="2443" y="2051"/>
                  </a:cxn>
                  <a:cxn ang="0">
                    <a:pos x="2520" y="2032"/>
                  </a:cxn>
                  <a:cxn ang="0">
                    <a:pos x="2598" y="2012"/>
                  </a:cxn>
                  <a:cxn ang="0">
                    <a:pos x="2679" y="1993"/>
                  </a:cxn>
                  <a:cxn ang="0">
                    <a:pos x="2771" y="1974"/>
                  </a:cxn>
                  <a:cxn ang="0">
                    <a:pos x="2863" y="1959"/>
                  </a:cxn>
                  <a:cxn ang="0">
                    <a:pos x="2998" y="1940"/>
                  </a:cxn>
                  <a:cxn ang="0">
                    <a:pos x="3094" y="1921"/>
                  </a:cxn>
                  <a:cxn ang="0">
                    <a:pos x="3195" y="1911"/>
                  </a:cxn>
                  <a:cxn ang="0">
                    <a:pos x="3426" y="1906"/>
                  </a:cxn>
                  <a:cxn ang="0">
                    <a:pos x="3552" y="1902"/>
                  </a:cxn>
                  <a:cxn ang="0">
                    <a:pos x="3677" y="1897"/>
                  </a:cxn>
                  <a:cxn ang="0">
                    <a:pos x="0" y="0"/>
                  </a:cxn>
                </a:cxnLst>
                <a:rect l="0" t="0" r="r" b="b"/>
                <a:pathLst>
                  <a:path w="3677" h="2364">
                    <a:moveTo>
                      <a:pt x="0" y="2210"/>
                    </a:moveTo>
                    <a:lnTo>
                      <a:pt x="58" y="2224"/>
                    </a:lnTo>
                    <a:lnTo>
                      <a:pt x="121" y="2239"/>
                    </a:lnTo>
                    <a:lnTo>
                      <a:pt x="241" y="2263"/>
                    </a:lnTo>
                    <a:lnTo>
                      <a:pt x="357" y="2287"/>
                    </a:lnTo>
                    <a:lnTo>
                      <a:pt x="477" y="2311"/>
                    </a:lnTo>
                    <a:lnTo>
                      <a:pt x="525" y="2320"/>
                    </a:lnTo>
                    <a:lnTo>
                      <a:pt x="574" y="2325"/>
                    </a:lnTo>
                    <a:lnTo>
                      <a:pt x="675" y="2340"/>
                    </a:lnTo>
                    <a:lnTo>
                      <a:pt x="766" y="2349"/>
                    </a:lnTo>
                    <a:lnTo>
                      <a:pt x="815" y="2359"/>
                    </a:lnTo>
                    <a:lnTo>
                      <a:pt x="863" y="2364"/>
                    </a:lnTo>
                    <a:lnTo>
                      <a:pt x="892" y="2364"/>
                    </a:lnTo>
                    <a:lnTo>
                      <a:pt x="925" y="2364"/>
                    </a:lnTo>
                    <a:lnTo>
                      <a:pt x="954" y="2364"/>
                    </a:lnTo>
                    <a:lnTo>
                      <a:pt x="978" y="2364"/>
                    </a:lnTo>
                    <a:lnTo>
                      <a:pt x="1007" y="2364"/>
                    </a:lnTo>
                    <a:lnTo>
                      <a:pt x="1031" y="2364"/>
                    </a:lnTo>
                    <a:lnTo>
                      <a:pt x="1055" y="2364"/>
                    </a:lnTo>
                    <a:lnTo>
                      <a:pt x="1080" y="2364"/>
                    </a:lnTo>
                    <a:lnTo>
                      <a:pt x="1118" y="2359"/>
                    </a:lnTo>
                    <a:lnTo>
                      <a:pt x="1157" y="2359"/>
                    </a:lnTo>
                    <a:lnTo>
                      <a:pt x="1190" y="2354"/>
                    </a:lnTo>
                    <a:lnTo>
                      <a:pt x="1219" y="2354"/>
                    </a:lnTo>
                    <a:lnTo>
                      <a:pt x="1248" y="2349"/>
                    </a:lnTo>
                    <a:lnTo>
                      <a:pt x="1272" y="2349"/>
                    </a:lnTo>
                    <a:lnTo>
                      <a:pt x="1296" y="2344"/>
                    </a:lnTo>
                    <a:lnTo>
                      <a:pt x="1316" y="2344"/>
                    </a:lnTo>
                    <a:lnTo>
                      <a:pt x="1335" y="2340"/>
                    </a:lnTo>
                    <a:lnTo>
                      <a:pt x="1354" y="2340"/>
                    </a:lnTo>
                    <a:lnTo>
                      <a:pt x="1388" y="2335"/>
                    </a:lnTo>
                    <a:lnTo>
                      <a:pt x="1460" y="2325"/>
                    </a:lnTo>
                    <a:lnTo>
                      <a:pt x="1537" y="2311"/>
                    </a:lnTo>
                    <a:lnTo>
                      <a:pt x="1610" y="2292"/>
                    </a:lnTo>
                    <a:lnTo>
                      <a:pt x="1677" y="2277"/>
                    </a:lnTo>
                    <a:lnTo>
                      <a:pt x="1740" y="2263"/>
                    </a:lnTo>
                    <a:lnTo>
                      <a:pt x="1802" y="2243"/>
                    </a:lnTo>
                    <a:lnTo>
                      <a:pt x="1865" y="2224"/>
                    </a:lnTo>
                    <a:lnTo>
                      <a:pt x="1894" y="2210"/>
                    </a:lnTo>
                    <a:lnTo>
                      <a:pt x="1928" y="2200"/>
                    </a:lnTo>
                    <a:lnTo>
                      <a:pt x="1995" y="2181"/>
                    </a:lnTo>
                    <a:lnTo>
                      <a:pt x="2058" y="2166"/>
                    </a:lnTo>
                    <a:lnTo>
                      <a:pt x="2125" y="2147"/>
                    </a:lnTo>
                    <a:lnTo>
                      <a:pt x="2193" y="2123"/>
                    </a:lnTo>
                    <a:lnTo>
                      <a:pt x="2265" y="2104"/>
                    </a:lnTo>
                    <a:lnTo>
                      <a:pt x="2337" y="2085"/>
                    </a:lnTo>
                    <a:lnTo>
                      <a:pt x="2410" y="2060"/>
                    </a:lnTo>
                    <a:lnTo>
                      <a:pt x="2443" y="2051"/>
                    </a:lnTo>
                    <a:lnTo>
                      <a:pt x="2482" y="2041"/>
                    </a:lnTo>
                    <a:lnTo>
                      <a:pt x="2520" y="2032"/>
                    </a:lnTo>
                    <a:lnTo>
                      <a:pt x="2559" y="2027"/>
                    </a:lnTo>
                    <a:lnTo>
                      <a:pt x="2598" y="2012"/>
                    </a:lnTo>
                    <a:lnTo>
                      <a:pt x="2641" y="2003"/>
                    </a:lnTo>
                    <a:lnTo>
                      <a:pt x="2679" y="1993"/>
                    </a:lnTo>
                    <a:lnTo>
                      <a:pt x="2723" y="1983"/>
                    </a:lnTo>
                    <a:lnTo>
                      <a:pt x="2771" y="1974"/>
                    </a:lnTo>
                    <a:lnTo>
                      <a:pt x="2819" y="1969"/>
                    </a:lnTo>
                    <a:lnTo>
                      <a:pt x="2863" y="1959"/>
                    </a:lnTo>
                    <a:lnTo>
                      <a:pt x="2906" y="1955"/>
                    </a:lnTo>
                    <a:lnTo>
                      <a:pt x="2998" y="1940"/>
                    </a:lnTo>
                    <a:lnTo>
                      <a:pt x="3046" y="1930"/>
                    </a:lnTo>
                    <a:lnTo>
                      <a:pt x="3094" y="1921"/>
                    </a:lnTo>
                    <a:lnTo>
                      <a:pt x="3147" y="1916"/>
                    </a:lnTo>
                    <a:lnTo>
                      <a:pt x="3195" y="1911"/>
                    </a:lnTo>
                    <a:lnTo>
                      <a:pt x="3311" y="1906"/>
                    </a:lnTo>
                    <a:lnTo>
                      <a:pt x="3426" y="1906"/>
                    </a:lnTo>
                    <a:lnTo>
                      <a:pt x="3489" y="1902"/>
                    </a:lnTo>
                    <a:lnTo>
                      <a:pt x="3552" y="1902"/>
                    </a:lnTo>
                    <a:lnTo>
                      <a:pt x="3614" y="1897"/>
                    </a:lnTo>
                    <a:lnTo>
                      <a:pt x="3677" y="1897"/>
                    </a:lnTo>
                    <a:lnTo>
                      <a:pt x="3677" y="0"/>
                    </a:lnTo>
                    <a:lnTo>
                      <a:pt x="0" y="0"/>
                    </a:lnTo>
                    <a:lnTo>
                      <a:pt x="0" y="2210"/>
                    </a:lnTo>
                  </a:path>
                </a:pathLst>
              </a:custGeom>
              <a:noFill/>
              <a:ln w="7938">
                <a:solidFill>
                  <a:srgbClr val="000000"/>
                </a:solidFill>
                <a:prstDash val="solid"/>
                <a:round/>
                <a:headEnd/>
                <a:tailEnd/>
              </a:ln>
            </p:spPr>
            <p:txBody>
              <a:bodyPr/>
              <a:lstStyle/>
              <a:p>
                <a:endParaRPr lang="en-US"/>
              </a:p>
            </p:txBody>
          </p:sp>
          <p:sp>
            <p:nvSpPr>
              <p:cNvPr id="68918" name="Rectangle 310"/>
              <p:cNvSpPr>
                <a:spLocks noChangeArrowheads="1"/>
              </p:cNvSpPr>
              <p:nvPr/>
            </p:nvSpPr>
            <p:spPr bwMode="auto">
              <a:xfrm>
                <a:off x="2478" y="2782"/>
                <a:ext cx="78" cy="154"/>
              </a:xfrm>
              <a:prstGeom prst="rect">
                <a:avLst/>
              </a:prstGeom>
              <a:noFill/>
              <a:ln w="9525">
                <a:noFill/>
                <a:miter lim="800000"/>
                <a:headEnd/>
                <a:tailEnd/>
              </a:ln>
            </p:spPr>
            <p:txBody>
              <a:bodyPr wrap="none" lIns="0" tIns="0" rIns="0" bIns="0">
                <a:spAutoFit/>
              </a:bodyPr>
              <a:lstStyle/>
              <a:p>
                <a:r>
                  <a:rPr lang="es-ES" sz="1600">
                    <a:solidFill>
                      <a:srgbClr val="C0C0C0"/>
                    </a:solidFill>
                    <a:effectLst/>
                    <a:latin typeface="Century Gothic" pitchFamily="34" charset="0"/>
                  </a:rPr>
                  <a:t>•</a:t>
                </a:r>
                <a:endParaRPr lang="es-ES">
                  <a:effectLst>
                    <a:outerShdw blurRad="38100" dist="38100" dir="2700000" algn="tl">
                      <a:srgbClr val="FFFFFF"/>
                    </a:outerShdw>
                  </a:effectLst>
                </a:endParaRPr>
              </a:p>
            </p:txBody>
          </p:sp>
          <p:sp>
            <p:nvSpPr>
              <p:cNvPr id="68919" name="Rectangle 311"/>
              <p:cNvSpPr>
                <a:spLocks noChangeArrowheads="1"/>
              </p:cNvSpPr>
              <p:nvPr/>
            </p:nvSpPr>
            <p:spPr bwMode="auto">
              <a:xfrm>
                <a:off x="2473" y="2777"/>
                <a:ext cx="78" cy="154"/>
              </a:xfrm>
              <a:prstGeom prst="rect">
                <a:avLst/>
              </a:prstGeom>
              <a:noFill/>
              <a:ln w="9525">
                <a:noFill/>
                <a:miter lim="800000"/>
                <a:headEnd/>
                <a:tailEnd/>
              </a:ln>
            </p:spPr>
            <p:txBody>
              <a:bodyPr wrap="none" lIns="0" tIns="0" rIns="0" bIns="0">
                <a:spAutoFit/>
              </a:bodyPr>
              <a:lstStyle/>
              <a:p>
                <a:r>
                  <a:rPr lang="es-ES" sz="1600">
                    <a:solidFill>
                      <a:srgbClr val="FFFFFF"/>
                    </a:solidFill>
                    <a:effectLst/>
                    <a:latin typeface="Century Gothic" pitchFamily="34" charset="0"/>
                  </a:rPr>
                  <a:t>•</a:t>
                </a:r>
                <a:endParaRPr lang="es-ES">
                  <a:effectLst>
                    <a:outerShdw blurRad="38100" dist="38100" dir="2700000" algn="tl">
                      <a:srgbClr val="FFFFFF"/>
                    </a:outerShdw>
                  </a:effectLst>
                </a:endParaRPr>
              </a:p>
            </p:txBody>
          </p:sp>
          <p:sp>
            <p:nvSpPr>
              <p:cNvPr id="68955" name="Rectangle 347"/>
              <p:cNvSpPr>
                <a:spLocks noChangeArrowheads="1"/>
              </p:cNvSpPr>
              <p:nvPr/>
            </p:nvSpPr>
            <p:spPr bwMode="auto">
              <a:xfrm>
                <a:off x="2093" y="1954"/>
                <a:ext cx="3687" cy="67"/>
              </a:xfrm>
              <a:prstGeom prst="rect">
                <a:avLst/>
              </a:prstGeom>
              <a:solidFill>
                <a:srgbClr val="9999FF"/>
              </a:solidFill>
              <a:ln w="9525">
                <a:noFill/>
                <a:miter lim="800000"/>
                <a:headEnd/>
                <a:tailEnd/>
              </a:ln>
            </p:spPr>
            <p:txBody>
              <a:bodyPr/>
              <a:lstStyle/>
              <a:p>
                <a:endParaRPr lang="en-US"/>
              </a:p>
            </p:txBody>
          </p:sp>
          <p:sp>
            <p:nvSpPr>
              <p:cNvPr id="68958" name="Rectangle 350"/>
              <p:cNvSpPr>
                <a:spLocks noChangeArrowheads="1"/>
              </p:cNvSpPr>
              <p:nvPr/>
            </p:nvSpPr>
            <p:spPr bwMode="auto">
              <a:xfrm>
                <a:off x="2093" y="2127"/>
                <a:ext cx="3687" cy="34"/>
              </a:xfrm>
              <a:prstGeom prst="rect">
                <a:avLst/>
              </a:prstGeom>
              <a:solidFill>
                <a:srgbClr val="9595F9"/>
              </a:solidFill>
              <a:ln w="9525">
                <a:noFill/>
                <a:miter lim="800000"/>
                <a:headEnd/>
                <a:tailEnd/>
              </a:ln>
            </p:spPr>
            <p:txBody>
              <a:bodyPr/>
              <a:lstStyle/>
              <a:p>
                <a:endParaRPr lang="en-US"/>
              </a:p>
            </p:txBody>
          </p:sp>
          <p:sp>
            <p:nvSpPr>
              <p:cNvPr id="68960" name="Rectangle 352"/>
              <p:cNvSpPr>
                <a:spLocks noChangeArrowheads="1"/>
              </p:cNvSpPr>
              <p:nvPr/>
            </p:nvSpPr>
            <p:spPr bwMode="auto">
              <a:xfrm>
                <a:off x="2093" y="2190"/>
                <a:ext cx="3687" cy="29"/>
              </a:xfrm>
              <a:prstGeom prst="rect">
                <a:avLst/>
              </a:prstGeom>
              <a:solidFill>
                <a:srgbClr val="9393F5"/>
              </a:solidFill>
              <a:ln w="9525">
                <a:noFill/>
                <a:miter lim="800000"/>
                <a:headEnd/>
                <a:tailEnd/>
              </a:ln>
            </p:spPr>
            <p:txBody>
              <a:bodyPr/>
              <a:lstStyle/>
              <a:p>
                <a:endParaRPr lang="en-US"/>
              </a:p>
            </p:txBody>
          </p:sp>
          <p:sp>
            <p:nvSpPr>
              <p:cNvPr id="68961" name="Rectangle 353"/>
              <p:cNvSpPr>
                <a:spLocks noChangeArrowheads="1"/>
              </p:cNvSpPr>
              <p:nvPr/>
            </p:nvSpPr>
            <p:spPr bwMode="auto">
              <a:xfrm>
                <a:off x="2093" y="2219"/>
                <a:ext cx="3687" cy="24"/>
              </a:xfrm>
              <a:prstGeom prst="rect">
                <a:avLst/>
              </a:prstGeom>
              <a:solidFill>
                <a:srgbClr val="9292F3"/>
              </a:solidFill>
              <a:ln w="9525">
                <a:noFill/>
                <a:miter lim="800000"/>
                <a:headEnd/>
                <a:tailEnd/>
              </a:ln>
            </p:spPr>
            <p:txBody>
              <a:bodyPr/>
              <a:lstStyle/>
              <a:p>
                <a:endParaRPr lang="en-US"/>
              </a:p>
            </p:txBody>
          </p:sp>
          <p:sp>
            <p:nvSpPr>
              <p:cNvPr id="68962" name="Rectangle 354"/>
              <p:cNvSpPr>
                <a:spLocks noChangeArrowheads="1"/>
              </p:cNvSpPr>
              <p:nvPr/>
            </p:nvSpPr>
            <p:spPr bwMode="auto">
              <a:xfrm>
                <a:off x="2093" y="2243"/>
                <a:ext cx="3687" cy="19"/>
              </a:xfrm>
              <a:prstGeom prst="rect">
                <a:avLst/>
              </a:prstGeom>
              <a:solidFill>
                <a:srgbClr val="9191F1"/>
              </a:solidFill>
              <a:ln w="9525">
                <a:noFill/>
                <a:miter lim="800000"/>
                <a:headEnd/>
                <a:tailEnd/>
              </a:ln>
            </p:spPr>
            <p:txBody>
              <a:bodyPr/>
              <a:lstStyle/>
              <a:p>
                <a:endParaRPr lang="en-US"/>
              </a:p>
            </p:txBody>
          </p:sp>
          <p:sp>
            <p:nvSpPr>
              <p:cNvPr id="68964" name="Rectangle 356"/>
              <p:cNvSpPr>
                <a:spLocks noChangeArrowheads="1"/>
              </p:cNvSpPr>
              <p:nvPr/>
            </p:nvSpPr>
            <p:spPr bwMode="auto">
              <a:xfrm>
                <a:off x="2093" y="2291"/>
                <a:ext cx="3687" cy="19"/>
              </a:xfrm>
              <a:prstGeom prst="rect">
                <a:avLst/>
              </a:prstGeom>
              <a:solidFill>
                <a:srgbClr val="8E8EED"/>
              </a:solidFill>
              <a:ln w="9525">
                <a:noFill/>
                <a:miter lim="800000"/>
                <a:headEnd/>
                <a:tailEnd/>
              </a:ln>
            </p:spPr>
            <p:txBody>
              <a:bodyPr/>
              <a:lstStyle/>
              <a:p>
                <a:endParaRPr lang="en-US"/>
              </a:p>
            </p:txBody>
          </p:sp>
          <p:sp>
            <p:nvSpPr>
              <p:cNvPr id="68965" name="Rectangle 357"/>
              <p:cNvSpPr>
                <a:spLocks noChangeArrowheads="1"/>
              </p:cNvSpPr>
              <p:nvPr/>
            </p:nvSpPr>
            <p:spPr bwMode="auto">
              <a:xfrm>
                <a:off x="2093" y="2310"/>
                <a:ext cx="3687" cy="20"/>
              </a:xfrm>
              <a:prstGeom prst="rect">
                <a:avLst/>
              </a:prstGeom>
              <a:solidFill>
                <a:srgbClr val="8D8DEB"/>
              </a:solidFill>
              <a:ln w="9525">
                <a:noFill/>
                <a:miter lim="800000"/>
                <a:headEnd/>
                <a:tailEnd/>
              </a:ln>
            </p:spPr>
            <p:txBody>
              <a:bodyPr/>
              <a:lstStyle/>
              <a:p>
                <a:endParaRPr lang="en-US"/>
              </a:p>
            </p:txBody>
          </p:sp>
          <p:sp>
            <p:nvSpPr>
              <p:cNvPr id="68967" name="Rectangle 359"/>
              <p:cNvSpPr>
                <a:spLocks noChangeArrowheads="1"/>
              </p:cNvSpPr>
              <p:nvPr/>
            </p:nvSpPr>
            <p:spPr bwMode="auto">
              <a:xfrm>
                <a:off x="2093" y="2344"/>
                <a:ext cx="3687" cy="14"/>
              </a:xfrm>
              <a:prstGeom prst="rect">
                <a:avLst/>
              </a:prstGeom>
              <a:solidFill>
                <a:srgbClr val="8B8BE7"/>
              </a:solidFill>
              <a:ln w="9525">
                <a:noFill/>
                <a:miter lim="800000"/>
                <a:headEnd/>
                <a:tailEnd/>
              </a:ln>
            </p:spPr>
            <p:txBody>
              <a:bodyPr/>
              <a:lstStyle/>
              <a:p>
                <a:endParaRPr lang="en-US"/>
              </a:p>
            </p:txBody>
          </p:sp>
          <p:sp>
            <p:nvSpPr>
              <p:cNvPr id="68968" name="Rectangle 360"/>
              <p:cNvSpPr>
                <a:spLocks noChangeArrowheads="1"/>
              </p:cNvSpPr>
              <p:nvPr/>
            </p:nvSpPr>
            <p:spPr bwMode="auto">
              <a:xfrm>
                <a:off x="2093" y="2358"/>
                <a:ext cx="3687" cy="15"/>
              </a:xfrm>
              <a:prstGeom prst="rect">
                <a:avLst/>
              </a:prstGeom>
              <a:solidFill>
                <a:srgbClr val="8A8AE5"/>
              </a:solidFill>
              <a:ln w="9525">
                <a:noFill/>
                <a:miter lim="800000"/>
                <a:headEnd/>
                <a:tailEnd/>
              </a:ln>
            </p:spPr>
            <p:txBody>
              <a:bodyPr/>
              <a:lstStyle/>
              <a:p>
                <a:endParaRPr lang="en-US"/>
              </a:p>
            </p:txBody>
          </p:sp>
          <p:sp>
            <p:nvSpPr>
              <p:cNvPr id="68975" name="Rectangle 367"/>
              <p:cNvSpPr>
                <a:spLocks noChangeArrowheads="1"/>
              </p:cNvSpPr>
              <p:nvPr/>
            </p:nvSpPr>
            <p:spPr bwMode="auto">
              <a:xfrm>
                <a:off x="2093" y="2459"/>
                <a:ext cx="3687" cy="10"/>
              </a:xfrm>
              <a:prstGeom prst="rect">
                <a:avLst/>
              </a:prstGeom>
              <a:solidFill>
                <a:srgbClr val="8181D7"/>
              </a:solidFill>
              <a:ln w="9525">
                <a:noFill/>
                <a:miter lim="800000"/>
                <a:headEnd/>
                <a:tailEnd/>
              </a:ln>
            </p:spPr>
            <p:txBody>
              <a:bodyPr/>
              <a:lstStyle/>
              <a:p>
                <a:endParaRPr lang="en-US"/>
              </a:p>
            </p:txBody>
          </p:sp>
          <p:sp>
            <p:nvSpPr>
              <p:cNvPr id="68976" name="Rectangle 368"/>
              <p:cNvSpPr>
                <a:spLocks noChangeArrowheads="1"/>
              </p:cNvSpPr>
              <p:nvPr/>
            </p:nvSpPr>
            <p:spPr bwMode="auto">
              <a:xfrm>
                <a:off x="2093" y="2469"/>
                <a:ext cx="3687" cy="15"/>
              </a:xfrm>
              <a:prstGeom prst="rect">
                <a:avLst/>
              </a:prstGeom>
              <a:solidFill>
                <a:srgbClr val="8080D5"/>
              </a:solidFill>
              <a:ln w="9525">
                <a:noFill/>
                <a:miter lim="800000"/>
                <a:headEnd/>
                <a:tailEnd/>
              </a:ln>
            </p:spPr>
            <p:txBody>
              <a:bodyPr/>
              <a:lstStyle/>
              <a:p>
                <a:endParaRPr lang="en-US"/>
              </a:p>
            </p:txBody>
          </p:sp>
          <p:sp>
            <p:nvSpPr>
              <p:cNvPr id="68977" name="Rectangle 369"/>
              <p:cNvSpPr>
                <a:spLocks noChangeArrowheads="1"/>
              </p:cNvSpPr>
              <p:nvPr/>
            </p:nvSpPr>
            <p:spPr bwMode="auto">
              <a:xfrm>
                <a:off x="2093" y="2484"/>
                <a:ext cx="3687" cy="9"/>
              </a:xfrm>
              <a:prstGeom prst="rect">
                <a:avLst/>
              </a:prstGeom>
              <a:solidFill>
                <a:srgbClr val="7E7ED3"/>
              </a:solidFill>
              <a:ln w="9525">
                <a:noFill/>
                <a:miter lim="800000"/>
                <a:headEnd/>
                <a:tailEnd/>
              </a:ln>
            </p:spPr>
            <p:txBody>
              <a:bodyPr/>
              <a:lstStyle/>
              <a:p>
                <a:endParaRPr lang="en-US"/>
              </a:p>
            </p:txBody>
          </p:sp>
          <p:sp>
            <p:nvSpPr>
              <p:cNvPr id="68978" name="Rectangle 370"/>
              <p:cNvSpPr>
                <a:spLocks noChangeArrowheads="1"/>
              </p:cNvSpPr>
              <p:nvPr/>
            </p:nvSpPr>
            <p:spPr bwMode="auto">
              <a:xfrm>
                <a:off x="2093" y="2493"/>
                <a:ext cx="3687" cy="15"/>
              </a:xfrm>
              <a:prstGeom prst="rect">
                <a:avLst/>
              </a:prstGeom>
              <a:solidFill>
                <a:srgbClr val="7D7DD1"/>
              </a:solidFill>
              <a:ln w="9525">
                <a:noFill/>
                <a:miter lim="800000"/>
                <a:headEnd/>
                <a:tailEnd/>
              </a:ln>
            </p:spPr>
            <p:txBody>
              <a:bodyPr/>
              <a:lstStyle/>
              <a:p>
                <a:endParaRPr lang="en-US"/>
              </a:p>
            </p:txBody>
          </p:sp>
          <p:sp>
            <p:nvSpPr>
              <p:cNvPr id="68979" name="Rectangle 371"/>
              <p:cNvSpPr>
                <a:spLocks noChangeArrowheads="1"/>
              </p:cNvSpPr>
              <p:nvPr/>
            </p:nvSpPr>
            <p:spPr bwMode="auto">
              <a:xfrm>
                <a:off x="2093" y="2508"/>
                <a:ext cx="3687" cy="14"/>
              </a:xfrm>
              <a:prstGeom prst="rect">
                <a:avLst/>
              </a:prstGeom>
              <a:solidFill>
                <a:srgbClr val="7C7CCF"/>
              </a:solidFill>
              <a:ln w="9525">
                <a:noFill/>
                <a:miter lim="800000"/>
                <a:headEnd/>
                <a:tailEnd/>
              </a:ln>
            </p:spPr>
            <p:txBody>
              <a:bodyPr/>
              <a:lstStyle/>
              <a:p>
                <a:endParaRPr lang="en-US"/>
              </a:p>
            </p:txBody>
          </p:sp>
          <p:sp>
            <p:nvSpPr>
              <p:cNvPr id="68980" name="Rectangle 372"/>
              <p:cNvSpPr>
                <a:spLocks noChangeArrowheads="1"/>
              </p:cNvSpPr>
              <p:nvPr/>
            </p:nvSpPr>
            <p:spPr bwMode="auto">
              <a:xfrm>
                <a:off x="2093" y="2522"/>
                <a:ext cx="3687" cy="10"/>
              </a:xfrm>
              <a:prstGeom prst="rect">
                <a:avLst/>
              </a:prstGeom>
              <a:solidFill>
                <a:srgbClr val="7B7BCD"/>
              </a:solidFill>
              <a:ln w="9525">
                <a:noFill/>
                <a:miter lim="800000"/>
                <a:headEnd/>
                <a:tailEnd/>
              </a:ln>
            </p:spPr>
            <p:txBody>
              <a:bodyPr/>
              <a:lstStyle/>
              <a:p>
                <a:endParaRPr lang="en-US"/>
              </a:p>
            </p:txBody>
          </p:sp>
          <p:sp>
            <p:nvSpPr>
              <p:cNvPr id="68981" name="Rectangle 373"/>
              <p:cNvSpPr>
                <a:spLocks noChangeArrowheads="1"/>
              </p:cNvSpPr>
              <p:nvPr/>
            </p:nvSpPr>
            <p:spPr bwMode="auto">
              <a:xfrm>
                <a:off x="2093" y="2532"/>
                <a:ext cx="3687" cy="14"/>
              </a:xfrm>
              <a:prstGeom prst="rect">
                <a:avLst/>
              </a:prstGeom>
              <a:solidFill>
                <a:srgbClr val="7A7ACA"/>
              </a:solidFill>
              <a:ln w="9525">
                <a:noFill/>
                <a:miter lim="800000"/>
                <a:headEnd/>
                <a:tailEnd/>
              </a:ln>
            </p:spPr>
            <p:txBody>
              <a:bodyPr/>
              <a:lstStyle/>
              <a:p>
                <a:endParaRPr lang="en-US"/>
              </a:p>
            </p:txBody>
          </p:sp>
          <p:sp>
            <p:nvSpPr>
              <p:cNvPr id="68982" name="Rectangle 374"/>
              <p:cNvSpPr>
                <a:spLocks noChangeArrowheads="1"/>
              </p:cNvSpPr>
              <p:nvPr/>
            </p:nvSpPr>
            <p:spPr bwMode="auto">
              <a:xfrm>
                <a:off x="2093" y="2546"/>
                <a:ext cx="3687" cy="15"/>
              </a:xfrm>
              <a:prstGeom prst="rect">
                <a:avLst/>
              </a:prstGeom>
              <a:solidFill>
                <a:srgbClr val="7878C8"/>
              </a:solidFill>
              <a:ln w="9525">
                <a:noFill/>
                <a:miter lim="800000"/>
                <a:headEnd/>
                <a:tailEnd/>
              </a:ln>
            </p:spPr>
            <p:txBody>
              <a:bodyPr/>
              <a:lstStyle/>
              <a:p>
                <a:endParaRPr lang="en-US"/>
              </a:p>
            </p:txBody>
          </p:sp>
          <p:sp>
            <p:nvSpPr>
              <p:cNvPr id="68983" name="Rectangle 375"/>
              <p:cNvSpPr>
                <a:spLocks noChangeArrowheads="1"/>
              </p:cNvSpPr>
              <p:nvPr/>
            </p:nvSpPr>
            <p:spPr bwMode="auto">
              <a:xfrm>
                <a:off x="2093" y="2561"/>
                <a:ext cx="3687" cy="9"/>
              </a:xfrm>
              <a:prstGeom prst="rect">
                <a:avLst/>
              </a:prstGeom>
              <a:solidFill>
                <a:srgbClr val="7777C6"/>
              </a:solidFill>
              <a:ln w="9525">
                <a:noFill/>
                <a:miter lim="800000"/>
                <a:headEnd/>
                <a:tailEnd/>
              </a:ln>
            </p:spPr>
            <p:txBody>
              <a:bodyPr/>
              <a:lstStyle/>
              <a:p>
                <a:endParaRPr lang="en-US"/>
              </a:p>
            </p:txBody>
          </p:sp>
          <p:sp>
            <p:nvSpPr>
              <p:cNvPr id="68984" name="Rectangle 376"/>
              <p:cNvSpPr>
                <a:spLocks noChangeArrowheads="1"/>
              </p:cNvSpPr>
              <p:nvPr/>
            </p:nvSpPr>
            <p:spPr bwMode="auto">
              <a:xfrm>
                <a:off x="2093" y="2570"/>
                <a:ext cx="3687" cy="10"/>
              </a:xfrm>
              <a:prstGeom prst="rect">
                <a:avLst/>
              </a:prstGeom>
              <a:solidFill>
                <a:srgbClr val="7575C4"/>
              </a:solidFill>
              <a:ln w="9525">
                <a:noFill/>
                <a:miter lim="800000"/>
                <a:headEnd/>
                <a:tailEnd/>
              </a:ln>
            </p:spPr>
            <p:txBody>
              <a:bodyPr/>
              <a:lstStyle/>
              <a:p>
                <a:endParaRPr lang="en-US"/>
              </a:p>
            </p:txBody>
          </p:sp>
          <p:sp>
            <p:nvSpPr>
              <p:cNvPr id="68985" name="Rectangle 377"/>
              <p:cNvSpPr>
                <a:spLocks noChangeArrowheads="1"/>
              </p:cNvSpPr>
              <p:nvPr/>
            </p:nvSpPr>
            <p:spPr bwMode="auto">
              <a:xfrm>
                <a:off x="2093" y="2580"/>
                <a:ext cx="3687" cy="9"/>
              </a:xfrm>
              <a:prstGeom prst="rect">
                <a:avLst/>
              </a:prstGeom>
              <a:solidFill>
                <a:srgbClr val="7575C2"/>
              </a:solidFill>
              <a:ln w="9525">
                <a:noFill/>
                <a:miter lim="800000"/>
                <a:headEnd/>
                <a:tailEnd/>
              </a:ln>
            </p:spPr>
            <p:txBody>
              <a:bodyPr/>
              <a:lstStyle/>
              <a:p>
                <a:endParaRPr lang="en-US"/>
              </a:p>
            </p:txBody>
          </p:sp>
          <p:sp>
            <p:nvSpPr>
              <p:cNvPr id="68986" name="Rectangle 378"/>
              <p:cNvSpPr>
                <a:spLocks noChangeArrowheads="1"/>
              </p:cNvSpPr>
              <p:nvPr/>
            </p:nvSpPr>
            <p:spPr bwMode="auto">
              <a:xfrm>
                <a:off x="2093" y="2589"/>
                <a:ext cx="3687" cy="15"/>
              </a:xfrm>
              <a:prstGeom prst="rect">
                <a:avLst/>
              </a:prstGeom>
              <a:solidFill>
                <a:srgbClr val="7373C0"/>
              </a:solidFill>
              <a:ln w="9525">
                <a:noFill/>
                <a:miter lim="800000"/>
                <a:headEnd/>
                <a:tailEnd/>
              </a:ln>
            </p:spPr>
            <p:txBody>
              <a:bodyPr/>
              <a:lstStyle/>
              <a:p>
                <a:endParaRPr lang="en-US"/>
              </a:p>
            </p:txBody>
          </p:sp>
          <p:sp>
            <p:nvSpPr>
              <p:cNvPr id="68988" name="Rectangle 380"/>
              <p:cNvSpPr>
                <a:spLocks noChangeArrowheads="1"/>
              </p:cNvSpPr>
              <p:nvPr/>
            </p:nvSpPr>
            <p:spPr bwMode="auto">
              <a:xfrm>
                <a:off x="2093" y="2614"/>
                <a:ext cx="3687" cy="9"/>
              </a:xfrm>
              <a:prstGeom prst="rect">
                <a:avLst/>
              </a:prstGeom>
              <a:solidFill>
                <a:srgbClr val="7070BC"/>
              </a:solidFill>
              <a:ln w="9525">
                <a:noFill/>
                <a:miter lim="800000"/>
                <a:headEnd/>
                <a:tailEnd/>
              </a:ln>
            </p:spPr>
            <p:txBody>
              <a:bodyPr/>
              <a:lstStyle/>
              <a:p>
                <a:endParaRPr lang="en-US"/>
              </a:p>
            </p:txBody>
          </p:sp>
          <p:sp>
            <p:nvSpPr>
              <p:cNvPr id="68991" name="Rectangle 383"/>
              <p:cNvSpPr>
                <a:spLocks noChangeArrowheads="1"/>
              </p:cNvSpPr>
              <p:nvPr/>
            </p:nvSpPr>
            <p:spPr bwMode="auto">
              <a:xfrm>
                <a:off x="2093" y="2647"/>
                <a:ext cx="3687" cy="15"/>
              </a:xfrm>
              <a:prstGeom prst="rect">
                <a:avLst/>
              </a:prstGeom>
              <a:solidFill>
                <a:srgbClr val="6D6DB5"/>
              </a:solidFill>
              <a:ln w="9525">
                <a:noFill/>
                <a:miter lim="800000"/>
                <a:headEnd/>
                <a:tailEnd/>
              </a:ln>
            </p:spPr>
            <p:txBody>
              <a:bodyPr/>
              <a:lstStyle/>
              <a:p>
                <a:endParaRPr lang="en-US"/>
              </a:p>
            </p:txBody>
          </p:sp>
          <p:sp>
            <p:nvSpPr>
              <p:cNvPr id="68992" name="Rectangle 384"/>
              <p:cNvSpPr>
                <a:spLocks noChangeArrowheads="1"/>
              </p:cNvSpPr>
              <p:nvPr/>
            </p:nvSpPr>
            <p:spPr bwMode="auto">
              <a:xfrm>
                <a:off x="2093" y="2662"/>
                <a:ext cx="3687" cy="9"/>
              </a:xfrm>
              <a:prstGeom prst="rect">
                <a:avLst/>
              </a:prstGeom>
              <a:solidFill>
                <a:srgbClr val="6B6BB3"/>
              </a:solidFill>
              <a:ln w="9525">
                <a:noFill/>
                <a:miter lim="800000"/>
                <a:headEnd/>
                <a:tailEnd/>
              </a:ln>
            </p:spPr>
            <p:txBody>
              <a:bodyPr/>
              <a:lstStyle/>
              <a:p>
                <a:endParaRPr lang="en-US"/>
              </a:p>
            </p:txBody>
          </p:sp>
          <p:sp>
            <p:nvSpPr>
              <p:cNvPr id="68994" name="Rectangle 386"/>
              <p:cNvSpPr>
                <a:spLocks noChangeArrowheads="1"/>
              </p:cNvSpPr>
              <p:nvPr/>
            </p:nvSpPr>
            <p:spPr bwMode="auto">
              <a:xfrm>
                <a:off x="2093" y="2681"/>
                <a:ext cx="3687" cy="10"/>
              </a:xfrm>
              <a:prstGeom prst="rect">
                <a:avLst/>
              </a:prstGeom>
              <a:solidFill>
                <a:srgbClr val="6969AF"/>
              </a:solidFill>
              <a:ln w="9525">
                <a:noFill/>
                <a:miter lim="800000"/>
                <a:headEnd/>
                <a:tailEnd/>
              </a:ln>
            </p:spPr>
            <p:txBody>
              <a:bodyPr/>
              <a:lstStyle/>
              <a:p>
                <a:endParaRPr lang="en-US"/>
              </a:p>
            </p:txBody>
          </p:sp>
          <p:sp>
            <p:nvSpPr>
              <p:cNvPr id="68997" name="Rectangle 389"/>
              <p:cNvSpPr>
                <a:spLocks noChangeArrowheads="1"/>
              </p:cNvSpPr>
              <p:nvPr/>
            </p:nvSpPr>
            <p:spPr bwMode="auto">
              <a:xfrm>
                <a:off x="2093" y="2715"/>
                <a:ext cx="3687" cy="9"/>
              </a:xfrm>
              <a:prstGeom prst="rect">
                <a:avLst/>
              </a:prstGeom>
              <a:solidFill>
                <a:srgbClr val="6565A9"/>
              </a:solidFill>
              <a:ln w="9525">
                <a:noFill/>
                <a:miter lim="800000"/>
                <a:headEnd/>
                <a:tailEnd/>
              </a:ln>
            </p:spPr>
            <p:txBody>
              <a:bodyPr/>
              <a:lstStyle/>
              <a:p>
                <a:endParaRPr lang="en-US"/>
              </a:p>
            </p:txBody>
          </p:sp>
          <p:sp>
            <p:nvSpPr>
              <p:cNvPr id="69000" name="Rectangle 392"/>
              <p:cNvSpPr>
                <a:spLocks noChangeArrowheads="1"/>
              </p:cNvSpPr>
              <p:nvPr/>
            </p:nvSpPr>
            <p:spPr bwMode="auto">
              <a:xfrm>
                <a:off x="2093" y="2748"/>
                <a:ext cx="3687" cy="15"/>
              </a:xfrm>
              <a:prstGeom prst="rect">
                <a:avLst/>
              </a:prstGeom>
              <a:solidFill>
                <a:srgbClr val="6262A3"/>
              </a:solidFill>
              <a:ln w="9525">
                <a:noFill/>
                <a:miter lim="800000"/>
                <a:headEnd/>
                <a:tailEnd/>
              </a:ln>
            </p:spPr>
            <p:txBody>
              <a:bodyPr/>
              <a:lstStyle/>
              <a:p>
                <a:endParaRPr lang="en-US"/>
              </a:p>
            </p:txBody>
          </p:sp>
          <p:sp>
            <p:nvSpPr>
              <p:cNvPr id="69001" name="Rectangle 393"/>
              <p:cNvSpPr>
                <a:spLocks noChangeArrowheads="1"/>
              </p:cNvSpPr>
              <p:nvPr/>
            </p:nvSpPr>
            <p:spPr bwMode="auto">
              <a:xfrm>
                <a:off x="2093" y="2763"/>
                <a:ext cx="3687" cy="9"/>
              </a:xfrm>
              <a:prstGeom prst="rect">
                <a:avLst/>
              </a:prstGeom>
              <a:solidFill>
                <a:srgbClr val="6060A0"/>
              </a:solidFill>
              <a:ln w="9525">
                <a:noFill/>
                <a:miter lim="800000"/>
                <a:headEnd/>
                <a:tailEnd/>
              </a:ln>
            </p:spPr>
            <p:txBody>
              <a:bodyPr/>
              <a:lstStyle/>
              <a:p>
                <a:endParaRPr lang="en-US"/>
              </a:p>
            </p:txBody>
          </p:sp>
          <p:sp>
            <p:nvSpPr>
              <p:cNvPr id="69002" name="Rectangle 394"/>
              <p:cNvSpPr>
                <a:spLocks noChangeArrowheads="1"/>
              </p:cNvSpPr>
              <p:nvPr/>
            </p:nvSpPr>
            <p:spPr bwMode="auto">
              <a:xfrm>
                <a:off x="2093" y="2772"/>
                <a:ext cx="3687" cy="15"/>
              </a:xfrm>
              <a:prstGeom prst="rect">
                <a:avLst/>
              </a:prstGeom>
              <a:solidFill>
                <a:srgbClr val="5F5F9E"/>
              </a:solidFill>
              <a:ln w="9525">
                <a:noFill/>
                <a:miter lim="800000"/>
                <a:headEnd/>
                <a:tailEnd/>
              </a:ln>
            </p:spPr>
            <p:txBody>
              <a:bodyPr/>
              <a:lstStyle/>
              <a:p>
                <a:endParaRPr lang="en-US"/>
              </a:p>
            </p:txBody>
          </p:sp>
          <p:sp>
            <p:nvSpPr>
              <p:cNvPr id="69003" name="Rectangle 395"/>
              <p:cNvSpPr>
                <a:spLocks noChangeArrowheads="1"/>
              </p:cNvSpPr>
              <p:nvPr/>
            </p:nvSpPr>
            <p:spPr bwMode="auto">
              <a:xfrm>
                <a:off x="2093" y="2787"/>
                <a:ext cx="3687" cy="14"/>
              </a:xfrm>
              <a:prstGeom prst="rect">
                <a:avLst/>
              </a:prstGeom>
              <a:solidFill>
                <a:srgbClr val="5E5E9C"/>
              </a:solidFill>
              <a:ln w="9525">
                <a:noFill/>
                <a:miter lim="800000"/>
                <a:headEnd/>
                <a:tailEnd/>
              </a:ln>
            </p:spPr>
            <p:txBody>
              <a:bodyPr/>
              <a:lstStyle/>
              <a:p>
                <a:endParaRPr lang="en-US"/>
              </a:p>
            </p:txBody>
          </p:sp>
          <p:sp>
            <p:nvSpPr>
              <p:cNvPr id="69004" name="Rectangle 396"/>
              <p:cNvSpPr>
                <a:spLocks noChangeArrowheads="1"/>
              </p:cNvSpPr>
              <p:nvPr/>
            </p:nvSpPr>
            <p:spPr bwMode="auto">
              <a:xfrm>
                <a:off x="2093" y="2801"/>
                <a:ext cx="3687" cy="10"/>
              </a:xfrm>
              <a:prstGeom prst="rect">
                <a:avLst/>
              </a:prstGeom>
              <a:solidFill>
                <a:srgbClr val="5C5C9A"/>
              </a:solidFill>
              <a:ln w="9525">
                <a:noFill/>
                <a:miter lim="800000"/>
                <a:headEnd/>
                <a:tailEnd/>
              </a:ln>
            </p:spPr>
            <p:txBody>
              <a:bodyPr/>
              <a:lstStyle/>
              <a:p>
                <a:endParaRPr lang="en-US"/>
              </a:p>
            </p:txBody>
          </p:sp>
          <p:sp>
            <p:nvSpPr>
              <p:cNvPr id="69005" name="Rectangle 397"/>
              <p:cNvSpPr>
                <a:spLocks noChangeArrowheads="1"/>
              </p:cNvSpPr>
              <p:nvPr/>
            </p:nvSpPr>
            <p:spPr bwMode="auto">
              <a:xfrm>
                <a:off x="2093" y="2811"/>
                <a:ext cx="3687" cy="10"/>
              </a:xfrm>
              <a:prstGeom prst="rect">
                <a:avLst/>
              </a:prstGeom>
              <a:solidFill>
                <a:srgbClr val="5B5B98"/>
              </a:solidFill>
              <a:ln w="9525">
                <a:noFill/>
                <a:miter lim="800000"/>
                <a:headEnd/>
                <a:tailEnd/>
              </a:ln>
            </p:spPr>
            <p:txBody>
              <a:bodyPr/>
              <a:lstStyle/>
              <a:p>
                <a:endParaRPr lang="en-US"/>
              </a:p>
            </p:txBody>
          </p:sp>
          <p:sp>
            <p:nvSpPr>
              <p:cNvPr id="69006" name="Rectangle 398"/>
              <p:cNvSpPr>
                <a:spLocks noChangeArrowheads="1"/>
              </p:cNvSpPr>
              <p:nvPr/>
            </p:nvSpPr>
            <p:spPr bwMode="auto">
              <a:xfrm>
                <a:off x="2093" y="2821"/>
                <a:ext cx="3687" cy="14"/>
              </a:xfrm>
              <a:prstGeom prst="rect">
                <a:avLst/>
              </a:prstGeom>
              <a:solidFill>
                <a:srgbClr val="5A5A96"/>
              </a:solidFill>
              <a:ln w="9525">
                <a:noFill/>
                <a:miter lim="800000"/>
                <a:headEnd/>
                <a:tailEnd/>
              </a:ln>
            </p:spPr>
            <p:txBody>
              <a:bodyPr/>
              <a:lstStyle/>
              <a:p>
                <a:endParaRPr lang="en-US"/>
              </a:p>
            </p:txBody>
          </p:sp>
          <p:sp>
            <p:nvSpPr>
              <p:cNvPr id="69007" name="Rectangle 399"/>
              <p:cNvSpPr>
                <a:spLocks noChangeArrowheads="1"/>
              </p:cNvSpPr>
              <p:nvPr/>
            </p:nvSpPr>
            <p:spPr bwMode="auto">
              <a:xfrm>
                <a:off x="2093" y="2835"/>
                <a:ext cx="3687" cy="14"/>
              </a:xfrm>
              <a:prstGeom prst="rect">
                <a:avLst/>
              </a:prstGeom>
              <a:solidFill>
                <a:srgbClr val="595994"/>
              </a:solidFill>
              <a:ln w="9525">
                <a:noFill/>
                <a:miter lim="800000"/>
                <a:headEnd/>
                <a:tailEnd/>
              </a:ln>
            </p:spPr>
            <p:txBody>
              <a:bodyPr/>
              <a:lstStyle/>
              <a:p>
                <a:endParaRPr lang="en-US"/>
              </a:p>
            </p:txBody>
          </p:sp>
          <p:sp>
            <p:nvSpPr>
              <p:cNvPr id="69008" name="Rectangle 400"/>
              <p:cNvSpPr>
                <a:spLocks noChangeArrowheads="1"/>
              </p:cNvSpPr>
              <p:nvPr/>
            </p:nvSpPr>
            <p:spPr bwMode="auto">
              <a:xfrm>
                <a:off x="2093" y="2849"/>
                <a:ext cx="3687" cy="15"/>
              </a:xfrm>
              <a:prstGeom prst="rect">
                <a:avLst/>
              </a:prstGeom>
              <a:solidFill>
                <a:srgbClr val="585892"/>
              </a:solidFill>
              <a:ln w="9525">
                <a:noFill/>
                <a:miter lim="800000"/>
                <a:headEnd/>
                <a:tailEnd/>
              </a:ln>
            </p:spPr>
            <p:txBody>
              <a:bodyPr/>
              <a:lstStyle/>
              <a:p>
                <a:endParaRPr lang="en-US"/>
              </a:p>
            </p:txBody>
          </p:sp>
          <p:sp>
            <p:nvSpPr>
              <p:cNvPr id="69009" name="Rectangle 401"/>
              <p:cNvSpPr>
                <a:spLocks noChangeArrowheads="1"/>
              </p:cNvSpPr>
              <p:nvPr/>
            </p:nvSpPr>
            <p:spPr bwMode="auto">
              <a:xfrm>
                <a:off x="2093" y="2864"/>
                <a:ext cx="3687" cy="10"/>
              </a:xfrm>
              <a:prstGeom prst="rect">
                <a:avLst/>
              </a:prstGeom>
              <a:solidFill>
                <a:srgbClr val="565690"/>
              </a:solidFill>
              <a:ln w="9525">
                <a:noFill/>
                <a:miter lim="800000"/>
                <a:headEnd/>
                <a:tailEnd/>
              </a:ln>
            </p:spPr>
            <p:txBody>
              <a:bodyPr/>
              <a:lstStyle/>
              <a:p>
                <a:endParaRPr lang="en-US"/>
              </a:p>
            </p:txBody>
          </p:sp>
          <p:sp>
            <p:nvSpPr>
              <p:cNvPr id="69010" name="Rectangle 402"/>
              <p:cNvSpPr>
                <a:spLocks noChangeArrowheads="1"/>
              </p:cNvSpPr>
              <p:nvPr/>
            </p:nvSpPr>
            <p:spPr bwMode="auto">
              <a:xfrm>
                <a:off x="2093" y="2874"/>
                <a:ext cx="3687" cy="14"/>
              </a:xfrm>
              <a:prstGeom prst="rect">
                <a:avLst/>
              </a:prstGeom>
              <a:solidFill>
                <a:srgbClr val="55558E"/>
              </a:solidFill>
              <a:ln w="9525">
                <a:noFill/>
                <a:miter lim="800000"/>
                <a:headEnd/>
                <a:tailEnd/>
              </a:ln>
            </p:spPr>
            <p:txBody>
              <a:bodyPr/>
              <a:lstStyle/>
              <a:p>
                <a:endParaRPr lang="en-US"/>
              </a:p>
            </p:txBody>
          </p:sp>
          <p:sp>
            <p:nvSpPr>
              <p:cNvPr id="69014" name="Rectangle 406"/>
              <p:cNvSpPr>
                <a:spLocks noChangeArrowheads="1"/>
              </p:cNvSpPr>
              <p:nvPr/>
            </p:nvSpPr>
            <p:spPr bwMode="auto">
              <a:xfrm>
                <a:off x="2093" y="2936"/>
                <a:ext cx="3687" cy="10"/>
              </a:xfrm>
              <a:prstGeom prst="rect">
                <a:avLst/>
              </a:prstGeom>
              <a:solidFill>
                <a:srgbClr val="505086"/>
              </a:solidFill>
              <a:ln w="9525">
                <a:noFill/>
                <a:miter lim="800000"/>
                <a:headEnd/>
                <a:tailEnd/>
              </a:ln>
            </p:spPr>
            <p:txBody>
              <a:bodyPr/>
              <a:lstStyle/>
              <a:p>
                <a:endParaRPr lang="en-US"/>
              </a:p>
            </p:txBody>
          </p:sp>
          <p:sp>
            <p:nvSpPr>
              <p:cNvPr id="69017" name="Rectangle 409"/>
              <p:cNvSpPr>
                <a:spLocks noChangeArrowheads="1"/>
              </p:cNvSpPr>
              <p:nvPr/>
            </p:nvSpPr>
            <p:spPr bwMode="auto">
              <a:xfrm>
                <a:off x="2093" y="2984"/>
                <a:ext cx="3687" cy="29"/>
              </a:xfrm>
              <a:prstGeom prst="rect">
                <a:avLst/>
              </a:prstGeom>
              <a:solidFill>
                <a:srgbClr val="4D4D80"/>
              </a:solidFill>
              <a:ln w="9525">
                <a:noFill/>
                <a:miter lim="800000"/>
                <a:headEnd/>
                <a:tailEnd/>
              </a:ln>
            </p:spPr>
            <p:txBody>
              <a:bodyPr/>
              <a:lstStyle/>
              <a:p>
                <a:endParaRPr lang="en-US"/>
              </a:p>
            </p:txBody>
          </p:sp>
          <p:sp>
            <p:nvSpPr>
              <p:cNvPr id="69018" name="Rectangle 410"/>
              <p:cNvSpPr>
                <a:spLocks noChangeArrowheads="1"/>
              </p:cNvSpPr>
              <p:nvPr/>
            </p:nvSpPr>
            <p:spPr bwMode="auto">
              <a:xfrm>
                <a:off x="2093" y="3013"/>
                <a:ext cx="3687" cy="19"/>
              </a:xfrm>
              <a:prstGeom prst="rect">
                <a:avLst/>
              </a:prstGeom>
              <a:solidFill>
                <a:srgbClr val="4C4C7E"/>
              </a:solidFill>
              <a:ln w="9525">
                <a:noFill/>
                <a:miter lim="800000"/>
                <a:headEnd/>
                <a:tailEnd/>
              </a:ln>
            </p:spPr>
            <p:txBody>
              <a:bodyPr/>
              <a:lstStyle/>
              <a:p>
                <a:endParaRPr lang="en-US"/>
              </a:p>
            </p:txBody>
          </p:sp>
          <p:sp>
            <p:nvSpPr>
              <p:cNvPr id="69019" name="Rectangle 411"/>
              <p:cNvSpPr>
                <a:spLocks noChangeArrowheads="1"/>
              </p:cNvSpPr>
              <p:nvPr/>
            </p:nvSpPr>
            <p:spPr bwMode="auto">
              <a:xfrm>
                <a:off x="2093" y="3032"/>
                <a:ext cx="3687" cy="24"/>
              </a:xfrm>
              <a:prstGeom prst="rect">
                <a:avLst/>
              </a:prstGeom>
              <a:solidFill>
                <a:srgbClr val="4B4B7C"/>
              </a:solidFill>
              <a:ln w="9525">
                <a:noFill/>
                <a:miter lim="800000"/>
                <a:headEnd/>
                <a:tailEnd/>
              </a:ln>
            </p:spPr>
            <p:txBody>
              <a:bodyPr/>
              <a:lstStyle/>
              <a:p>
                <a:endParaRPr lang="en-US"/>
              </a:p>
            </p:txBody>
          </p:sp>
          <p:sp>
            <p:nvSpPr>
              <p:cNvPr id="69020" name="Rectangle 412"/>
              <p:cNvSpPr>
                <a:spLocks noChangeArrowheads="1"/>
              </p:cNvSpPr>
              <p:nvPr/>
            </p:nvSpPr>
            <p:spPr bwMode="auto">
              <a:xfrm>
                <a:off x="2093" y="3056"/>
                <a:ext cx="3687" cy="29"/>
              </a:xfrm>
              <a:prstGeom prst="rect">
                <a:avLst/>
              </a:prstGeom>
              <a:solidFill>
                <a:srgbClr val="49497A"/>
              </a:solidFill>
              <a:ln w="9525">
                <a:noFill/>
                <a:miter lim="800000"/>
                <a:headEnd/>
                <a:tailEnd/>
              </a:ln>
            </p:spPr>
            <p:txBody>
              <a:bodyPr/>
              <a:lstStyle/>
              <a:p>
                <a:endParaRPr lang="en-US"/>
              </a:p>
            </p:txBody>
          </p:sp>
          <p:sp>
            <p:nvSpPr>
              <p:cNvPr id="69023" name="Rectangle 415"/>
              <p:cNvSpPr>
                <a:spLocks noChangeArrowheads="1"/>
              </p:cNvSpPr>
              <p:nvPr/>
            </p:nvSpPr>
            <p:spPr bwMode="auto">
              <a:xfrm>
                <a:off x="2093" y="3167"/>
                <a:ext cx="3687" cy="29"/>
              </a:xfrm>
              <a:prstGeom prst="rect">
                <a:avLst/>
              </a:prstGeom>
              <a:solidFill>
                <a:srgbClr val="484878"/>
              </a:solidFill>
              <a:ln w="9525">
                <a:noFill/>
                <a:miter lim="800000"/>
                <a:headEnd/>
                <a:tailEnd/>
              </a:ln>
            </p:spPr>
            <p:txBody>
              <a:bodyPr/>
              <a:lstStyle/>
              <a:p>
                <a:endParaRPr lang="en-US"/>
              </a:p>
            </p:txBody>
          </p:sp>
          <p:sp>
            <p:nvSpPr>
              <p:cNvPr id="69024" name="Rectangle 416"/>
              <p:cNvSpPr>
                <a:spLocks noChangeArrowheads="1"/>
              </p:cNvSpPr>
              <p:nvPr/>
            </p:nvSpPr>
            <p:spPr bwMode="auto">
              <a:xfrm>
                <a:off x="2093" y="3196"/>
                <a:ext cx="3687" cy="29"/>
              </a:xfrm>
              <a:prstGeom prst="rect">
                <a:avLst/>
              </a:prstGeom>
              <a:solidFill>
                <a:srgbClr val="49497A"/>
              </a:solidFill>
              <a:ln w="9525">
                <a:noFill/>
                <a:miter lim="800000"/>
                <a:headEnd/>
                <a:tailEnd/>
              </a:ln>
            </p:spPr>
            <p:txBody>
              <a:bodyPr/>
              <a:lstStyle/>
              <a:p>
                <a:endParaRPr lang="en-US"/>
              </a:p>
            </p:txBody>
          </p:sp>
          <p:sp>
            <p:nvSpPr>
              <p:cNvPr id="69025" name="Rectangle 417"/>
              <p:cNvSpPr>
                <a:spLocks noChangeArrowheads="1"/>
              </p:cNvSpPr>
              <p:nvPr/>
            </p:nvSpPr>
            <p:spPr bwMode="auto">
              <a:xfrm>
                <a:off x="2093" y="3225"/>
                <a:ext cx="3687" cy="29"/>
              </a:xfrm>
              <a:prstGeom prst="rect">
                <a:avLst/>
              </a:prstGeom>
              <a:solidFill>
                <a:srgbClr val="4A4A7C"/>
              </a:solidFill>
              <a:ln w="9525">
                <a:noFill/>
                <a:miter lim="800000"/>
                <a:headEnd/>
                <a:tailEnd/>
              </a:ln>
            </p:spPr>
            <p:txBody>
              <a:bodyPr/>
              <a:lstStyle/>
              <a:p>
                <a:endParaRPr lang="en-US"/>
              </a:p>
            </p:txBody>
          </p:sp>
          <p:sp>
            <p:nvSpPr>
              <p:cNvPr id="69026" name="Rectangle 418"/>
              <p:cNvSpPr>
                <a:spLocks noChangeArrowheads="1"/>
              </p:cNvSpPr>
              <p:nvPr/>
            </p:nvSpPr>
            <p:spPr bwMode="auto">
              <a:xfrm>
                <a:off x="2093" y="3254"/>
                <a:ext cx="3687" cy="19"/>
              </a:xfrm>
              <a:prstGeom prst="rect">
                <a:avLst/>
              </a:prstGeom>
              <a:solidFill>
                <a:srgbClr val="4C4C7E"/>
              </a:solidFill>
              <a:ln w="9525">
                <a:noFill/>
                <a:miter lim="800000"/>
                <a:headEnd/>
                <a:tailEnd/>
              </a:ln>
            </p:spPr>
            <p:txBody>
              <a:bodyPr/>
              <a:lstStyle/>
              <a:p>
                <a:endParaRPr lang="en-US"/>
              </a:p>
            </p:txBody>
          </p:sp>
          <p:sp>
            <p:nvSpPr>
              <p:cNvPr id="69027" name="Rectangle 419"/>
              <p:cNvSpPr>
                <a:spLocks noChangeArrowheads="1"/>
              </p:cNvSpPr>
              <p:nvPr/>
            </p:nvSpPr>
            <p:spPr bwMode="auto">
              <a:xfrm>
                <a:off x="2093" y="3273"/>
                <a:ext cx="3687" cy="24"/>
              </a:xfrm>
              <a:prstGeom prst="rect">
                <a:avLst/>
              </a:prstGeom>
              <a:solidFill>
                <a:srgbClr val="4D4D80"/>
              </a:solidFill>
              <a:ln w="9525">
                <a:noFill/>
                <a:miter lim="800000"/>
                <a:headEnd/>
                <a:tailEnd/>
              </a:ln>
            </p:spPr>
            <p:txBody>
              <a:bodyPr/>
              <a:lstStyle/>
              <a:p>
                <a:endParaRPr lang="en-US"/>
              </a:p>
            </p:txBody>
          </p:sp>
          <p:sp>
            <p:nvSpPr>
              <p:cNvPr id="69028" name="Rectangle 420"/>
              <p:cNvSpPr>
                <a:spLocks noChangeArrowheads="1"/>
              </p:cNvSpPr>
              <p:nvPr/>
            </p:nvSpPr>
            <p:spPr bwMode="auto">
              <a:xfrm>
                <a:off x="2093" y="3297"/>
                <a:ext cx="3687" cy="19"/>
              </a:xfrm>
              <a:prstGeom prst="rect">
                <a:avLst/>
              </a:prstGeom>
              <a:solidFill>
                <a:srgbClr val="4E4E82"/>
              </a:solidFill>
              <a:ln w="9525">
                <a:noFill/>
                <a:miter lim="800000"/>
                <a:headEnd/>
                <a:tailEnd/>
              </a:ln>
            </p:spPr>
            <p:txBody>
              <a:bodyPr/>
              <a:lstStyle/>
              <a:p>
                <a:endParaRPr lang="en-US"/>
              </a:p>
            </p:txBody>
          </p:sp>
          <p:sp>
            <p:nvSpPr>
              <p:cNvPr id="69231" name="Freeform 623"/>
              <p:cNvSpPr>
                <a:spLocks/>
              </p:cNvSpPr>
              <p:nvPr/>
            </p:nvSpPr>
            <p:spPr bwMode="auto">
              <a:xfrm>
                <a:off x="2098" y="1954"/>
                <a:ext cx="3677" cy="2364"/>
              </a:xfrm>
              <a:custGeom>
                <a:avLst/>
                <a:gdLst/>
                <a:ahLst/>
                <a:cxnLst>
                  <a:cxn ang="0">
                    <a:pos x="58" y="2224"/>
                  </a:cxn>
                  <a:cxn ang="0">
                    <a:pos x="241" y="2263"/>
                  </a:cxn>
                  <a:cxn ang="0">
                    <a:pos x="477" y="2311"/>
                  </a:cxn>
                  <a:cxn ang="0">
                    <a:pos x="574" y="2325"/>
                  </a:cxn>
                  <a:cxn ang="0">
                    <a:pos x="766" y="2349"/>
                  </a:cxn>
                  <a:cxn ang="0">
                    <a:pos x="863" y="2364"/>
                  </a:cxn>
                  <a:cxn ang="0">
                    <a:pos x="925" y="2364"/>
                  </a:cxn>
                  <a:cxn ang="0">
                    <a:pos x="978" y="2364"/>
                  </a:cxn>
                  <a:cxn ang="0">
                    <a:pos x="1031" y="2364"/>
                  </a:cxn>
                  <a:cxn ang="0">
                    <a:pos x="1080" y="2364"/>
                  </a:cxn>
                  <a:cxn ang="0">
                    <a:pos x="1157" y="2359"/>
                  </a:cxn>
                  <a:cxn ang="0">
                    <a:pos x="1219" y="2354"/>
                  </a:cxn>
                  <a:cxn ang="0">
                    <a:pos x="1272" y="2349"/>
                  </a:cxn>
                  <a:cxn ang="0">
                    <a:pos x="1316" y="2344"/>
                  </a:cxn>
                  <a:cxn ang="0">
                    <a:pos x="1354" y="2340"/>
                  </a:cxn>
                  <a:cxn ang="0">
                    <a:pos x="1460" y="2325"/>
                  </a:cxn>
                  <a:cxn ang="0">
                    <a:pos x="1610" y="2292"/>
                  </a:cxn>
                  <a:cxn ang="0">
                    <a:pos x="1740" y="2263"/>
                  </a:cxn>
                  <a:cxn ang="0">
                    <a:pos x="1865" y="2224"/>
                  </a:cxn>
                  <a:cxn ang="0">
                    <a:pos x="1928" y="2200"/>
                  </a:cxn>
                  <a:cxn ang="0">
                    <a:pos x="2058" y="2166"/>
                  </a:cxn>
                  <a:cxn ang="0">
                    <a:pos x="2193" y="2123"/>
                  </a:cxn>
                  <a:cxn ang="0">
                    <a:pos x="2337" y="2085"/>
                  </a:cxn>
                  <a:cxn ang="0">
                    <a:pos x="2443" y="2051"/>
                  </a:cxn>
                  <a:cxn ang="0">
                    <a:pos x="2520" y="2032"/>
                  </a:cxn>
                  <a:cxn ang="0">
                    <a:pos x="2598" y="2012"/>
                  </a:cxn>
                  <a:cxn ang="0">
                    <a:pos x="2679" y="1993"/>
                  </a:cxn>
                  <a:cxn ang="0">
                    <a:pos x="2771" y="1974"/>
                  </a:cxn>
                  <a:cxn ang="0">
                    <a:pos x="2863" y="1959"/>
                  </a:cxn>
                  <a:cxn ang="0">
                    <a:pos x="2998" y="1940"/>
                  </a:cxn>
                  <a:cxn ang="0">
                    <a:pos x="3094" y="1921"/>
                  </a:cxn>
                  <a:cxn ang="0">
                    <a:pos x="3195" y="1911"/>
                  </a:cxn>
                  <a:cxn ang="0">
                    <a:pos x="3426" y="1906"/>
                  </a:cxn>
                  <a:cxn ang="0">
                    <a:pos x="3552" y="1902"/>
                  </a:cxn>
                  <a:cxn ang="0">
                    <a:pos x="3677" y="1897"/>
                  </a:cxn>
                  <a:cxn ang="0">
                    <a:pos x="0" y="0"/>
                  </a:cxn>
                </a:cxnLst>
                <a:rect l="0" t="0" r="r" b="b"/>
                <a:pathLst>
                  <a:path w="3677" h="2364">
                    <a:moveTo>
                      <a:pt x="0" y="2210"/>
                    </a:moveTo>
                    <a:lnTo>
                      <a:pt x="58" y="2224"/>
                    </a:lnTo>
                    <a:lnTo>
                      <a:pt x="121" y="2239"/>
                    </a:lnTo>
                    <a:lnTo>
                      <a:pt x="241" y="2263"/>
                    </a:lnTo>
                    <a:lnTo>
                      <a:pt x="357" y="2287"/>
                    </a:lnTo>
                    <a:lnTo>
                      <a:pt x="477" y="2311"/>
                    </a:lnTo>
                    <a:lnTo>
                      <a:pt x="525" y="2320"/>
                    </a:lnTo>
                    <a:lnTo>
                      <a:pt x="574" y="2325"/>
                    </a:lnTo>
                    <a:lnTo>
                      <a:pt x="675" y="2340"/>
                    </a:lnTo>
                    <a:lnTo>
                      <a:pt x="766" y="2349"/>
                    </a:lnTo>
                    <a:lnTo>
                      <a:pt x="815" y="2359"/>
                    </a:lnTo>
                    <a:lnTo>
                      <a:pt x="863" y="2364"/>
                    </a:lnTo>
                    <a:lnTo>
                      <a:pt x="892" y="2364"/>
                    </a:lnTo>
                    <a:lnTo>
                      <a:pt x="925" y="2364"/>
                    </a:lnTo>
                    <a:lnTo>
                      <a:pt x="954" y="2364"/>
                    </a:lnTo>
                    <a:lnTo>
                      <a:pt x="978" y="2364"/>
                    </a:lnTo>
                    <a:lnTo>
                      <a:pt x="1007" y="2364"/>
                    </a:lnTo>
                    <a:lnTo>
                      <a:pt x="1031" y="2364"/>
                    </a:lnTo>
                    <a:lnTo>
                      <a:pt x="1055" y="2364"/>
                    </a:lnTo>
                    <a:lnTo>
                      <a:pt x="1080" y="2364"/>
                    </a:lnTo>
                    <a:lnTo>
                      <a:pt x="1118" y="2359"/>
                    </a:lnTo>
                    <a:lnTo>
                      <a:pt x="1157" y="2359"/>
                    </a:lnTo>
                    <a:lnTo>
                      <a:pt x="1190" y="2354"/>
                    </a:lnTo>
                    <a:lnTo>
                      <a:pt x="1219" y="2354"/>
                    </a:lnTo>
                    <a:lnTo>
                      <a:pt x="1248" y="2349"/>
                    </a:lnTo>
                    <a:lnTo>
                      <a:pt x="1272" y="2349"/>
                    </a:lnTo>
                    <a:lnTo>
                      <a:pt x="1296" y="2344"/>
                    </a:lnTo>
                    <a:lnTo>
                      <a:pt x="1316" y="2344"/>
                    </a:lnTo>
                    <a:lnTo>
                      <a:pt x="1335" y="2340"/>
                    </a:lnTo>
                    <a:lnTo>
                      <a:pt x="1354" y="2340"/>
                    </a:lnTo>
                    <a:lnTo>
                      <a:pt x="1388" y="2335"/>
                    </a:lnTo>
                    <a:lnTo>
                      <a:pt x="1460" y="2325"/>
                    </a:lnTo>
                    <a:lnTo>
                      <a:pt x="1537" y="2311"/>
                    </a:lnTo>
                    <a:lnTo>
                      <a:pt x="1610" y="2292"/>
                    </a:lnTo>
                    <a:lnTo>
                      <a:pt x="1677" y="2277"/>
                    </a:lnTo>
                    <a:lnTo>
                      <a:pt x="1740" y="2263"/>
                    </a:lnTo>
                    <a:lnTo>
                      <a:pt x="1802" y="2243"/>
                    </a:lnTo>
                    <a:lnTo>
                      <a:pt x="1865" y="2224"/>
                    </a:lnTo>
                    <a:lnTo>
                      <a:pt x="1894" y="2210"/>
                    </a:lnTo>
                    <a:lnTo>
                      <a:pt x="1928" y="2200"/>
                    </a:lnTo>
                    <a:lnTo>
                      <a:pt x="1995" y="2181"/>
                    </a:lnTo>
                    <a:lnTo>
                      <a:pt x="2058" y="2166"/>
                    </a:lnTo>
                    <a:lnTo>
                      <a:pt x="2125" y="2147"/>
                    </a:lnTo>
                    <a:lnTo>
                      <a:pt x="2193" y="2123"/>
                    </a:lnTo>
                    <a:lnTo>
                      <a:pt x="2265" y="2104"/>
                    </a:lnTo>
                    <a:lnTo>
                      <a:pt x="2337" y="2085"/>
                    </a:lnTo>
                    <a:lnTo>
                      <a:pt x="2410" y="2060"/>
                    </a:lnTo>
                    <a:lnTo>
                      <a:pt x="2443" y="2051"/>
                    </a:lnTo>
                    <a:lnTo>
                      <a:pt x="2482" y="2041"/>
                    </a:lnTo>
                    <a:lnTo>
                      <a:pt x="2520" y="2032"/>
                    </a:lnTo>
                    <a:lnTo>
                      <a:pt x="2559" y="2027"/>
                    </a:lnTo>
                    <a:lnTo>
                      <a:pt x="2598" y="2012"/>
                    </a:lnTo>
                    <a:lnTo>
                      <a:pt x="2641" y="2003"/>
                    </a:lnTo>
                    <a:lnTo>
                      <a:pt x="2679" y="1993"/>
                    </a:lnTo>
                    <a:lnTo>
                      <a:pt x="2723" y="1983"/>
                    </a:lnTo>
                    <a:lnTo>
                      <a:pt x="2771" y="1974"/>
                    </a:lnTo>
                    <a:lnTo>
                      <a:pt x="2819" y="1969"/>
                    </a:lnTo>
                    <a:lnTo>
                      <a:pt x="2863" y="1959"/>
                    </a:lnTo>
                    <a:lnTo>
                      <a:pt x="2906" y="1955"/>
                    </a:lnTo>
                    <a:lnTo>
                      <a:pt x="2998" y="1940"/>
                    </a:lnTo>
                    <a:lnTo>
                      <a:pt x="3046" y="1930"/>
                    </a:lnTo>
                    <a:lnTo>
                      <a:pt x="3094" y="1921"/>
                    </a:lnTo>
                    <a:lnTo>
                      <a:pt x="3147" y="1916"/>
                    </a:lnTo>
                    <a:lnTo>
                      <a:pt x="3195" y="1911"/>
                    </a:lnTo>
                    <a:lnTo>
                      <a:pt x="3311" y="1906"/>
                    </a:lnTo>
                    <a:lnTo>
                      <a:pt x="3426" y="1906"/>
                    </a:lnTo>
                    <a:lnTo>
                      <a:pt x="3489" y="1902"/>
                    </a:lnTo>
                    <a:lnTo>
                      <a:pt x="3552" y="1902"/>
                    </a:lnTo>
                    <a:lnTo>
                      <a:pt x="3614" y="1897"/>
                    </a:lnTo>
                    <a:lnTo>
                      <a:pt x="3677" y="1897"/>
                    </a:lnTo>
                    <a:lnTo>
                      <a:pt x="3677" y="0"/>
                    </a:lnTo>
                    <a:lnTo>
                      <a:pt x="0" y="0"/>
                    </a:lnTo>
                    <a:lnTo>
                      <a:pt x="0" y="2210"/>
                    </a:lnTo>
                  </a:path>
                </a:pathLst>
              </a:custGeom>
              <a:noFill/>
              <a:ln w="7938">
                <a:solidFill>
                  <a:srgbClr val="000000"/>
                </a:solidFill>
                <a:prstDash val="solid"/>
                <a:round/>
                <a:headEnd/>
                <a:tailEnd/>
              </a:ln>
            </p:spPr>
            <p:txBody>
              <a:bodyPr/>
              <a:lstStyle/>
              <a:p>
                <a:endParaRPr lang="en-US"/>
              </a:p>
            </p:txBody>
          </p:sp>
          <p:sp>
            <p:nvSpPr>
              <p:cNvPr id="69285" name="Text Box 677"/>
              <p:cNvSpPr txBox="1">
                <a:spLocks noChangeArrowheads="1"/>
              </p:cNvSpPr>
              <p:nvPr/>
            </p:nvSpPr>
            <p:spPr bwMode="auto">
              <a:xfrm>
                <a:off x="2245" y="2024"/>
                <a:ext cx="3447" cy="2251"/>
              </a:xfrm>
              <a:prstGeom prst="rect">
                <a:avLst/>
              </a:prstGeom>
              <a:noFill/>
              <a:ln w="9525">
                <a:noFill/>
                <a:miter lim="800000"/>
                <a:headEnd/>
                <a:tailEnd/>
              </a:ln>
              <a:effectLst/>
            </p:spPr>
            <p:txBody>
              <a:bodyPr/>
              <a:lstStyle/>
              <a:p>
                <a:pPr marL="174625" indent="-174625">
                  <a:spcBef>
                    <a:spcPct val="50000"/>
                  </a:spcBef>
                </a:pPr>
                <a:r>
                  <a:rPr lang="en-US" b="1">
                    <a:solidFill>
                      <a:schemeClr val="bg1"/>
                    </a:solidFill>
                    <a:effectLst>
                      <a:outerShdw blurRad="38100" dist="38100" dir="2700000" algn="tl">
                        <a:srgbClr val="000000"/>
                      </a:outerShdw>
                    </a:effectLst>
                    <a:latin typeface="Century Gothic" pitchFamily="34" charset="0"/>
                  </a:rPr>
                  <a:t>CONCERNING IMPLEMENTATION AT LOCAL LEVEL</a:t>
                </a:r>
              </a:p>
              <a:p>
                <a:pPr marL="174625" indent="-174625" algn="l">
                  <a:spcBef>
                    <a:spcPct val="50000"/>
                  </a:spcBef>
                  <a:buFontTx/>
                  <a:buChar char="•"/>
                </a:pPr>
                <a:r>
                  <a:rPr lang="en-US" sz="1600" b="1">
                    <a:solidFill>
                      <a:schemeClr val="bg1"/>
                    </a:solidFill>
                    <a:effectLst>
                      <a:outerShdw blurRad="38100" dist="38100" dir="2700000" algn="tl">
                        <a:srgbClr val="000000"/>
                      </a:outerShdw>
                    </a:effectLst>
                    <a:latin typeface="Century Gothic" pitchFamily="34" charset="0"/>
                  </a:rPr>
                  <a:t>emphasis on pinpointing the factors conditioning local risk scenarios</a:t>
                </a:r>
              </a:p>
              <a:p>
                <a:pPr marL="174625" indent="-174625" algn="l">
                  <a:spcBef>
                    <a:spcPct val="50000"/>
                  </a:spcBef>
                  <a:buFontTx/>
                  <a:buChar char="•"/>
                </a:pPr>
                <a:r>
                  <a:rPr lang="en-US" sz="1600" b="1">
                    <a:solidFill>
                      <a:schemeClr val="bg1"/>
                    </a:solidFill>
                    <a:effectLst>
                      <a:outerShdw blurRad="38100" dist="38100" dir="2700000" algn="tl">
                        <a:srgbClr val="000000"/>
                      </a:outerShdw>
                    </a:effectLst>
                    <a:latin typeface="Century Gothic" pitchFamily="34" charset="0"/>
                  </a:rPr>
                  <a:t>identifying mechanisms to make them more operative: language, level of resolution, weighing methodologies</a:t>
                </a:r>
              </a:p>
              <a:p>
                <a:pPr marL="174625" indent="-174625" algn="l">
                  <a:spcBef>
                    <a:spcPct val="50000"/>
                  </a:spcBef>
                  <a:buFontTx/>
                  <a:buChar char="•"/>
                </a:pPr>
                <a:r>
                  <a:rPr lang="en-US" sz="1600" b="1">
                    <a:solidFill>
                      <a:schemeClr val="bg1"/>
                    </a:solidFill>
                    <a:effectLst>
                      <a:outerShdw blurRad="38100" dist="38100" dir="2700000" algn="tl">
                        <a:srgbClr val="000000"/>
                      </a:outerShdw>
                    </a:effectLst>
                    <a:latin typeface="Century Gothic" pitchFamily="34" charset="0"/>
                  </a:rPr>
                  <a:t>ensuring that local identification elements are displayed: proprietary data, easily accessible and convenient</a:t>
                </a:r>
              </a:p>
              <a:p>
                <a:pPr marL="174625" indent="-174625" algn="l">
                  <a:spcBef>
                    <a:spcPct val="50000"/>
                  </a:spcBef>
                </a:pPr>
                <a:endParaRPr lang="es-ES" sz="1700" b="1">
                  <a:solidFill>
                    <a:schemeClr val="bg1"/>
                  </a:solidFill>
                  <a:effectLst>
                    <a:outerShdw blurRad="38100" dist="38100" dir="2700000" algn="tl">
                      <a:srgbClr val="000000"/>
                    </a:outerShdw>
                  </a:effectLst>
                  <a:latin typeface="Century Gothic" pitchFamily="34" charset="0"/>
                </a:endParaRPr>
              </a:p>
            </p:txBody>
          </p:sp>
        </p:gr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621" name="Group 29"/>
          <p:cNvGrpSpPr>
            <a:grpSpLocks/>
          </p:cNvGrpSpPr>
          <p:nvPr/>
        </p:nvGrpSpPr>
        <p:grpSpPr bwMode="auto">
          <a:xfrm>
            <a:off x="0" y="44450"/>
            <a:ext cx="9251950" cy="6726238"/>
            <a:chOff x="0" y="28"/>
            <a:chExt cx="5828" cy="4237"/>
          </a:xfrm>
        </p:grpSpPr>
        <p:sp>
          <p:nvSpPr>
            <p:cNvPr id="110594" name="Text Box 2"/>
            <p:cNvSpPr txBox="1">
              <a:spLocks noChangeArrowheads="1"/>
            </p:cNvSpPr>
            <p:nvPr/>
          </p:nvSpPr>
          <p:spPr bwMode="auto">
            <a:xfrm>
              <a:off x="0" y="28"/>
              <a:ext cx="5760" cy="327"/>
            </a:xfrm>
            <a:prstGeom prst="rect">
              <a:avLst/>
            </a:prstGeom>
            <a:solidFill>
              <a:srgbClr val="3399FF"/>
            </a:solidFill>
            <a:ln w="9525">
              <a:noFill/>
              <a:miter lim="800000"/>
              <a:headEnd/>
              <a:tailEnd/>
            </a:ln>
            <a:effectLst/>
          </p:spPr>
          <p:txBody>
            <a:bodyPr>
              <a:spAutoFit/>
            </a:bodyPr>
            <a:lstStyle/>
            <a:p>
              <a:pPr algn="l">
                <a:spcBef>
                  <a:spcPct val="50000"/>
                </a:spcBef>
              </a:pPr>
              <a:r>
                <a:rPr lang="en-US" sz="2800" b="1">
                  <a:solidFill>
                    <a:schemeClr val="bg1"/>
                  </a:solidFill>
                  <a:effectLst>
                    <a:outerShdw blurRad="38100" dist="38100" dir="2700000" algn="tl">
                      <a:srgbClr val="000000"/>
                    </a:outerShdw>
                  </a:effectLst>
                  <a:latin typeface="Century Gothic" pitchFamily="34" charset="0"/>
                </a:rPr>
                <a:t>TRIAMS – Tsunami recovery indicators</a:t>
              </a:r>
            </a:p>
          </p:txBody>
        </p:sp>
        <p:sp>
          <p:nvSpPr>
            <p:cNvPr id="110596" name="Text Box 4"/>
            <p:cNvSpPr txBox="1">
              <a:spLocks noChangeArrowheads="1"/>
            </p:cNvSpPr>
            <p:nvPr/>
          </p:nvSpPr>
          <p:spPr bwMode="auto">
            <a:xfrm>
              <a:off x="1474" y="391"/>
              <a:ext cx="4309" cy="1575"/>
            </a:xfrm>
            <a:prstGeom prst="rect">
              <a:avLst/>
            </a:prstGeom>
            <a:solidFill>
              <a:srgbClr val="CCECFF"/>
            </a:solidFill>
            <a:ln w="9525">
              <a:noFill/>
              <a:miter lim="800000"/>
              <a:headEnd/>
              <a:tailEnd/>
            </a:ln>
            <a:effectLst/>
          </p:spPr>
          <p:txBody>
            <a:bodyPr>
              <a:spAutoFit/>
            </a:bodyPr>
            <a:lstStyle/>
            <a:p>
              <a:pPr algn="l"/>
              <a:r>
                <a:rPr lang="en-US" sz="2400" b="1">
                  <a:solidFill>
                    <a:srgbClr val="0033CC"/>
                  </a:solidFill>
                  <a:effectLst>
                    <a:outerShdw blurRad="38100" dist="38100" dir="2700000" algn="tl">
                      <a:srgbClr val="000000"/>
                    </a:outerShdw>
                  </a:effectLst>
                  <a:latin typeface="Century Gothic" pitchFamily="34" charset="0"/>
                </a:rPr>
                <a:t>Basic indicators: </a:t>
              </a:r>
            </a:p>
            <a:p>
              <a:pPr algn="l"/>
              <a:r>
                <a:rPr lang="en-US" b="1">
                  <a:solidFill>
                    <a:srgbClr val="0033CC"/>
                  </a:solidFill>
                  <a:effectLst/>
                  <a:latin typeface="Century Gothic" pitchFamily="34" charset="0"/>
                </a:rPr>
                <a:t>Aimed at rapidly identifying the level of development achieved by the group of participant countries.</a:t>
              </a:r>
            </a:p>
            <a:p>
              <a:pPr algn="l"/>
              <a:endParaRPr lang="en-US" sz="2000">
                <a:solidFill>
                  <a:srgbClr val="0033CC"/>
                </a:solidFill>
                <a:effectLst>
                  <a:outerShdw blurRad="38100" dist="38100" dir="2700000" algn="tl">
                    <a:srgbClr val="000000"/>
                  </a:outerShdw>
                </a:effectLst>
                <a:latin typeface="Century Gothic" pitchFamily="34" charset="0"/>
              </a:endParaRPr>
            </a:p>
            <a:p>
              <a:pPr algn="l"/>
              <a:r>
                <a:rPr lang="en-US" sz="2400" b="1">
                  <a:solidFill>
                    <a:srgbClr val="0033CC"/>
                  </a:solidFill>
                  <a:effectLst>
                    <a:outerShdw blurRad="38100" dist="38100" dir="2700000" algn="tl">
                      <a:srgbClr val="000000"/>
                    </a:outerShdw>
                  </a:effectLst>
                  <a:latin typeface="Century Gothic" pitchFamily="34" charset="0"/>
                </a:rPr>
                <a:t>Comprehensive indicators:</a:t>
              </a:r>
            </a:p>
            <a:p>
              <a:pPr algn="l"/>
              <a:r>
                <a:rPr lang="en-US" b="1">
                  <a:solidFill>
                    <a:srgbClr val="0033CC"/>
                  </a:solidFill>
                  <a:effectLst/>
                  <a:latin typeface="Century Gothic" pitchFamily="34" charset="0"/>
                </a:rPr>
                <a:t>Aimed at guiding development towards organization forms controlling poverty and inequality, and generating internal capacity to manage risks independently.</a:t>
              </a:r>
            </a:p>
          </p:txBody>
        </p:sp>
        <p:sp>
          <p:nvSpPr>
            <p:cNvPr id="110601" name="AutoShape 9"/>
            <p:cNvSpPr>
              <a:spLocks noChangeAspect="1" noChangeArrowheads="1" noTextEdit="1"/>
            </p:cNvSpPr>
            <p:nvPr/>
          </p:nvSpPr>
          <p:spPr bwMode="auto">
            <a:xfrm>
              <a:off x="793" y="2250"/>
              <a:ext cx="5035" cy="2015"/>
            </a:xfrm>
            <a:prstGeom prst="rect">
              <a:avLst/>
            </a:prstGeom>
            <a:noFill/>
            <a:ln w="9525">
              <a:noFill/>
              <a:miter lim="800000"/>
              <a:headEnd/>
              <a:tailEnd/>
            </a:ln>
          </p:spPr>
          <p:txBody>
            <a:bodyPr/>
            <a:lstStyle/>
            <a:p>
              <a:endParaRPr lang="en-US"/>
            </a:p>
          </p:txBody>
        </p:sp>
        <p:sp>
          <p:nvSpPr>
            <p:cNvPr id="110603" name="Rectangle 11"/>
            <p:cNvSpPr>
              <a:spLocks noChangeArrowheads="1"/>
            </p:cNvSpPr>
            <p:nvPr/>
          </p:nvSpPr>
          <p:spPr bwMode="auto">
            <a:xfrm>
              <a:off x="1186" y="2323"/>
              <a:ext cx="2442" cy="230"/>
            </a:xfrm>
            <a:prstGeom prst="rect">
              <a:avLst/>
            </a:prstGeom>
            <a:noFill/>
            <a:ln w="9525">
              <a:noFill/>
              <a:miter lim="800000"/>
              <a:headEnd/>
              <a:tailEnd/>
            </a:ln>
          </p:spPr>
          <p:txBody>
            <a:bodyPr wrap="none" lIns="0" tIns="0" rIns="0" bIns="0">
              <a:spAutoFit/>
            </a:bodyPr>
            <a:lstStyle/>
            <a:p>
              <a:r>
                <a:rPr lang="en-US" sz="2400" b="1">
                  <a:solidFill>
                    <a:srgbClr val="808080"/>
                  </a:solidFill>
                  <a:effectLst/>
                </a:rPr>
                <a:t>OBJETIVOS PRINCIPALES</a:t>
              </a:r>
              <a:endParaRPr lang="en-US">
                <a:effectLst>
                  <a:outerShdw blurRad="38100" dist="38100" dir="2700000" algn="tl">
                    <a:srgbClr val="FFFFFF"/>
                  </a:outerShdw>
                </a:effectLst>
              </a:endParaRPr>
            </a:p>
          </p:txBody>
        </p:sp>
        <p:grpSp>
          <p:nvGrpSpPr>
            <p:cNvPr id="110619" name="Group 27"/>
            <p:cNvGrpSpPr>
              <a:grpSpLocks/>
            </p:cNvGrpSpPr>
            <p:nvPr/>
          </p:nvGrpSpPr>
          <p:grpSpPr bwMode="auto">
            <a:xfrm>
              <a:off x="788" y="2245"/>
              <a:ext cx="5030" cy="326"/>
              <a:chOff x="788" y="2245"/>
              <a:chExt cx="5030" cy="326"/>
            </a:xfrm>
          </p:grpSpPr>
          <p:sp>
            <p:nvSpPr>
              <p:cNvPr id="110604" name="Rectangle 12"/>
              <p:cNvSpPr>
                <a:spLocks noChangeArrowheads="1"/>
              </p:cNvSpPr>
              <p:nvPr/>
            </p:nvSpPr>
            <p:spPr bwMode="auto">
              <a:xfrm>
                <a:off x="835" y="2286"/>
                <a:ext cx="4983" cy="285"/>
              </a:xfrm>
              <a:prstGeom prst="rect">
                <a:avLst/>
              </a:prstGeom>
              <a:solidFill>
                <a:srgbClr val="808080"/>
              </a:solidFill>
              <a:ln w="9525">
                <a:noFill/>
                <a:miter lim="800000"/>
                <a:headEnd/>
                <a:tailEnd/>
              </a:ln>
            </p:spPr>
            <p:txBody>
              <a:bodyPr/>
              <a:lstStyle/>
              <a:p>
                <a:endParaRPr lang="en-US"/>
              </a:p>
            </p:txBody>
          </p:sp>
          <p:sp>
            <p:nvSpPr>
              <p:cNvPr id="110605" name="Rectangle 13"/>
              <p:cNvSpPr>
                <a:spLocks noChangeArrowheads="1"/>
              </p:cNvSpPr>
              <p:nvPr/>
            </p:nvSpPr>
            <p:spPr bwMode="auto">
              <a:xfrm>
                <a:off x="788" y="2245"/>
                <a:ext cx="4988" cy="285"/>
              </a:xfrm>
              <a:prstGeom prst="rect">
                <a:avLst/>
              </a:prstGeom>
              <a:solidFill>
                <a:srgbClr val="CC99FF"/>
              </a:solidFill>
              <a:ln w="9525">
                <a:noFill/>
                <a:miter lim="800000"/>
                <a:headEnd/>
                <a:tailEnd/>
              </a:ln>
            </p:spPr>
            <p:txBody>
              <a:bodyPr/>
              <a:lstStyle/>
              <a:p>
                <a:endParaRPr lang="en-US"/>
              </a:p>
            </p:txBody>
          </p:sp>
        </p:grpSp>
        <p:sp>
          <p:nvSpPr>
            <p:cNvPr id="110608" name="Rectangle 16"/>
            <p:cNvSpPr>
              <a:spLocks noChangeArrowheads="1"/>
            </p:cNvSpPr>
            <p:nvPr/>
          </p:nvSpPr>
          <p:spPr bwMode="auto">
            <a:xfrm>
              <a:off x="1951" y="2659"/>
              <a:ext cx="3690" cy="1528"/>
            </a:xfrm>
            <a:prstGeom prst="rect">
              <a:avLst/>
            </a:prstGeom>
            <a:solidFill>
              <a:srgbClr val="BBE0E3"/>
            </a:solidFill>
            <a:ln w="9525">
              <a:noFill/>
              <a:miter lim="800000"/>
              <a:headEnd/>
              <a:tailEnd/>
            </a:ln>
          </p:spPr>
          <p:txBody>
            <a:bodyPr/>
            <a:lstStyle/>
            <a:p>
              <a:pPr lvl="1" algn="l"/>
              <a:r>
                <a:rPr lang="en-US" sz="2100" b="1">
                  <a:solidFill>
                    <a:srgbClr val="0033CC"/>
                  </a:solidFill>
                  <a:effectLst>
                    <a:outerShdw blurRad="38100" dist="38100" dir="2700000" algn="tl">
                      <a:srgbClr val="000000"/>
                    </a:outerShdw>
                  </a:effectLst>
                  <a:latin typeface="Century Gothic" pitchFamily="34" charset="0"/>
                </a:rPr>
                <a:t>Controlling short, medium and long-term development both within and outside the area.</a:t>
              </a:r>
            </a:p>
            <a:p>
              <a:pPr lvl="1" algn="l"/>
              <a:endParaRPr lang="en-US" sz="2100" b="1">
                <a:solidFill>
                  <a:srgbClr val="0033CC"/>
                </a:solidFill>
                <a:effectLst>
                  <a:outerShdw blurRad="38100" dist="38100" dir="2700000" algn="tl">
                    <a:srgbClr val="000000"/>
                  </a:outerShdw>
                </a:effectLst>
                <a:latin typeface="Century Gothic" pitchFamily="34" charset="0"/>
              </a:endParaRPr>
            </a:p>
            <a:p>
              <a:pPr lvl="1" algn="l"/>
              <a:r>
                <a:rPr lang="en-US" sz="2100" b="1">
                  <a:solidFill>
                    <a:srgbClr val="0033CC"/>
                  </a:solidFill>
                  <a:effectLst>
                    <a:outerShdw blurRad="38100" dist="38100" dir="2700000" algn="tl">
                      <a:srgbClr val="000000"/>
                    </a:outerShdw>
                  </a:effectLst>
                  <a:latin typeface="Century Gothic" pitchFamily="34" charset="0"/>
                </a:rPr>
                <a:t>Strengthening building of safe areas and communities.</a:t>
              </a:r>
            </a:p>
          </p:txBody>
        </p:sp>
        <p:sp>
          <p:nvSpPr>
            <p:cNvPr id="110620" name="Text Box 28"/>
            <p:cNvSpPr txBox="1">
              <a:spLocks noChangeArrowheads="1"/>
            </p:cNvSpPr>
            <p:nvPr/>
          </p:nvSpPr>
          <p:spPr bwMode="auto">
            <a:xfrm>
              <a:off x="884" y="2251"/>
              <a:ext cx="4083" cy="288"/>
            </a:xfrm>
            <a:prstGeom prst="rect">
              <a:avLst/>
            </a:prstGeom>
            <a:noFill/>
            <a:ln w="9525">
              <a:noFill/>
              <a:miter lim="800000"/>
              <a:headEnd/>
              <a:tailEnd/>
            </a:ln>
            <a:effectLst/>
          </p:spPr>
          <p:txBody>
            <a:bodyPr>
              <a:spAutoFit/>
            </a:bodyPr>
            <a:lstStyle/>
            <a:p>
              <a:pPr lvl="1" algn="l">
                <a:spcBef>
                  <a:spcPct val="50000"/>
                </a:spcBef>
              </a:pPr>
              <a:r>
                <a:rPr lang="en-US" sz="2400" b="1">
                  <a:solidFill>
                    <a:schemeClr val="bg1"/>
                  </a:solidFill>
                  <a:effectLst>
                    <a:outerShdw blurRad="38100" dist="38100" dir="2700000" algn="tl">
                      <a:srgbClr val="000000"/>
                    </a:outerShdw>
                  </a:effectLst>
                </a:rPr>
                <a:t>MAIN OBJECTIVES</a:t>
              </a: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5749" name="Group 37"/>
          <p:cNvGrpSpPr>
            <a:grpSpLocks/>
          </p:cNvGrpSpPr>
          <p:nvPr/>
        </p:nvGrpSpPr>
        <p:grpSpPr bwMode="auto">
          <a:xfrm>
            <a:off x="-9525" y="0"/>
            <a:ext cx="8902700" cy="7296150"/>
            <a:chOff x="-6" y="0"/>
            <a:chExt cx="5608" cy="4596"/>
          </a:xfrm>
        </p:grpSpPr>
        <p:sp>
          <p:nvSpPr>
            <p:cNvPr id="115718" name="Text Box 6"/>
            <p:cNvSpPr txBox="1">
              <a:spLocks noChangeArrowheads="1"/>
            </p:cNvSpPr>
            <p:nvPr/>
          </p:nvSpPr>
          <p:spPr bwMode="auto">
            <a:xfrm>
              <a:off x="0" y="0"/>
              <a:ext cx="5602" cy="327"/>
            </a:xfrm>
            <a:prstGeom prst="rect">
              <a:avLst/>
            </a:prstGeom>
            <a:solidFill>
              <a:srgbClr val="0033CC"/>
            </a:solidFill>
            <a:ln w="9525">
              <a:noFill/>
              <a:miter lim="800000"/>
              <a:headEnd/>
              <a:tailEnd/>
            </a:ln>
            <a:effectLst/>
          </p:spPr>
          <p:txBody>
            <a:bodyPr>
              <a:spAutoFit/>
            </a:bodyPr>
            <a:lstStyle/>
            <a:p>
              <a:pPr algn="l">
                <a:spcBef>
                  <a:spcPct val="50000"/>
                </a:spcBef>
              </a:pPr>
              <a:r>
                <a:rPr lang="en-US" sz="2800" b="1">
                  <a:solidFill>
                    <a:schemeClr val="bg1"/>
                  </a:solidFill>
                  <a:effectLst>
                    <a:outerShdw blurRad="38100" dist="38100" dir="2700000" algn="tl">
                      <a:srgbClr val="000000"/>
                    </a:outerShdw>
                  </a:effectLst>
                  <a:latin typeface="Century Gothic" pitchFamily="34" charset="0"/>
                </a:rPr>
                <a:t>4 TYPES OF DATA</a:t>
              </a:r>
            </a:p>
          </p:txBody>
        </p:sp>
        <p:sp>
          <p:nvSpPr>
            <p:cNvPr id="115720" name="AutoShape 8"/>
            <p:cNvSpPr>
              <a:spLocks noChangeAspect="1" noChangeArrowheads="1" noTextEdit="1"/>
            </p:cNvSpPr>
            <p:nvPr/>
          </p:nvSpPr>
          <p:spPr bwMode="auto">
            <a:xfrm>
              <a:off x="0" y="346"/>
              <a:ext cx="5329" cy="4250"/>
            </a:xfrm>
            <a:prstGeom prst="rect">
              <a:avLst/>
            </a:prstGeom>
            <a:noFill/>
            <a:ln w="9525">
              <a:noFill/>
              <a:miter lim="800000"/>
              <a:headEnd/>
              <a:tailEnd/>
            </a:ln>
          </p:spPr>
          <p:txBody>
            <a:bodyPr/>
            <a:lstStyle/>
            <a:p>
              <a:endParaRPr lang="en-US"/>
            </a:p>
          </p:txBody>
        </p:sp>
        <p:sp>
          <p:nvSpPr>
            <p:cNvPr id="115722" name="Rectangle 10"/>
            <p:cNvSpPr>
              <a:spLocks noChangeArrowheads="1"/>
            </p:cNvSpPr>
            <p:nvPr/>
          </p:nvSpPr>
          <p:spPr bwMode="auto">
            <a:xfrm>
              <a:off x="-6" y="645"/>
              <a:ext cx="5324" cy="3641"/>
            </a:xfrm>
            <a:prstGeom prst="rect">
              <a:avLst/>
            </a:prstGeom>
            <a:solidFill>
              <a:srgbClr val="BBE0E3"/>
            </a:solidFill>
            <a:ln w="9525">
              <a:noFill/>
              <a:miter lim="800000"/>
              <a:headEnd/>
              <a:tailEnd/>
            </a:ln>
          </p:spPr>
          <p:txBody>
            <a:bodyPr/>
            <a:lstStyle/>
            <a:p>
              <a:pPr marL="261938" lvl="1" algn="l"/>
              <a:r>
                <a:rPr lang="en-US" sz="2600" b="1">
                  <a:solidFill>
                    <a:srgbClr val="0033CC"/>
                  </a:solidFill>
                  <a:effectLst>
                    <a:outerShdw blurRad="38100" dist="38100" dir="2700000" algn="tl">
                      <a:srgbClr val="000000"/>
                    </a:outerShdw>
                  </a:effectLst>
                  <a:latin typeface="Century Gothic" pitchFamily="34" charset="0"/>
                </a:rPr>
                <a:t>CRITICAL NEEDS</a:t>
              </a:r>
            </a:p>
            <a:p>
              <a:pPr marL="261938" lvl="1" algn="l"/>
              <a:r>
                <a:rPr lang="en-US" sz="1700" b="1">
                  <a:solidFill>
                    <a:srgbClr val="0033CC"/>
                  </a:solidFill>
                  <a:effectLst/>
                  <a:latin typeface="Century Gothic" pitchFamily="34" charset="0"/>
                </a:rPr>
                <a:t>% houses built in compliance with security standards</a:t>
              </a:r>
            </a:p>
            <a:p>
              <a:pPr marL="261938" lvl="1" algn="l"/>
              <a:r>
                <a:rPr lang="en-US" sz="1700" b="1">
                  <a:solidFill>
                    <a:srgbClr val="0033CC"/>
                  </a:solidFill>
                  <a:effectLst/>
                  <a:latin typeface="Century Gothic" pitchFamily="34" charset="0"/>
                </a:rPr>
                <a:t>% of population trained to respond to risks</a:t>
              </a:r>
            </a:p>
            <a:p>
              <a:pPr marL="261938" lvl="1" algn="l"/>
              <a:endParaRPr lang="en-US" sz="1700" b="1">
                <a:solidFill>
                  <a:srgbClr val="0033CC"/>
                </a:solidFill>
                <a:effectLst/>
                <a:latin typeface="Century Gothic" pitchFamily="34" charset="0"/>
              </a:endParaRPr>
            </a:p>
            <a:p>
              <a:pPr marL="261938" lvl="1" algn="l"/>
              <a:r>
                <a:rPr lang="en-US" sz="2600" b="1">
                  <a:solidFill>
                    <a:srgbClr val="0033CC"/>
                  </a:solidFill>
                  <a:effectLst>
                    <a:outerShdw blurRad="38100" dist="38100" dir="2700000" algn="tl">
                      <a:srgbClr val="000000"/>
                    </a:outerShdw>
                  </a:effectLst>
                  <a:latin typeface="Century Gothic" pitchFamily="34" charset="0"/>
                </a:rPr>
                <a:t>ACCESS TO CRITICAL SERVICES</a:t>
              </a:r>
            </a:p>
            <a:p>
              <a:pPr marL="261938" lvl="1" algn="l"/>
              <a:r>
                <a:rPr lang="en-US" sz="1700" b="1">
                  <a:solidFill>
                    <a:srgbClr val="0033CC"/>
                  </a:solidFill>
                  <a:effectLst/>
                  <a:latin typeface="Century Gothic" pitchFamily="34" charset="0"/>
                </a:rPr>
                <a:t>number of people and activities that have been recovered and rehabilitated in normal life after a tsunami</a:t>
              </a:r>
            </a:p>
            <a:p>
              <a:pPr marL="261938" lvl="1" algn="l"/>
              <a:endParaRPr lang="en-US" sz="1700" b="1">
                <a:solidFill>
                  <a:srgbClr val="0033CC"/>
                </a:solidFill>
                <a:effectLst/>
                <a:latin typeface="Century Gothic" pitchFamily="34" charset="0"/>
              </a:endParaRPr>
            </a:p>
            <a:p>
              <a:pPr marL="261938" lvl="1" algn="l"/>
              <a:r>
                <a:rPr lang="en-US" sz="2600" b="1">
                  <a:solidFill>
                    <a:srgbClr val="0033CC"/>
                  </a:solidFill>
                  <a:effectLst>
                    <a:outerShdw blurRad="38100" dist="38100" dir="2700000" algn="tl">
                      <a:srgbClr val="000000"/>
                    </a:outerShdw>
                  </a:effectLst>
                  <a:latin typeface="Century Gothic" pitchFamily="34" charset="0"/>
                </a:rPr>
                <a:t>REHABILITATION AND RECONSTRUCTION</a:t>
              </a:r>
            </a:p>
            <a:p>
              <a:pPr marL="261938" lvl="1" algn="l"/>
              <a:r>
                <a:rPr lang="en-US" sz="1700" b="1">
                  <a:solidFill>
                    <a:srgbClr val="0033CC"/>
                  </a:solidFill>
                  <a:effectLst/>
                  <a:latin typeface="Century Gothic" pitchFamily="34" charset="0"/>
                </a:rPr>
                <a:t>number or % of schools rebuilt or relocated according to proper security standards</a:t>
              </a:r>
            </a:p>
            <a:p>
              <a:pPr marL="261938" lvl="1" algn="l"/>
              <a:r>
                <a:rPr lang="en-US" sz="1700" b="1">
                  <a:solidFill>
                    <a:srgbClr val="0033CC"/>
                  </a:solidFill>
                  <a:effectLst/>
                  <a:latin typeface="Century Gothic" pitchFamily="34" charset="0"/>
                </a:rPr>
                <a:t>% of children sheltered at safe schools</a:t>
              </a:r>
            </a:p>
            <a:p>
              <a:pPr marL="261938" lvl="1" algn="l"/>
              <a:r>
                <a:rPr lang="en-US" sz="1700" b="1">
                  <a:solidFill>
                    <a:srgbClr val="0033CC"/>
                  </a:solidFill>
                  <a:effectLst/>
                  <a:latin typeface="Century Gothic" pitchFamily="34" charset="0"/>
                </a:rPr>
                <a:t>% of transport lines restored between affected areas and product and service markets.</a:t>
              </a:r>
            </a:p>
            <a:p>
              <a:pPr marL="261938" lvl="1" algn="l"/>
              <a:endParaRPr lang="en-US" sz="1700" b="1">
                <a:solidFill>
                  <a:srgbClr val="0033CC"/>
                </a:solidFill>
                <a:effectLst/>
                <a:latin typeface="Century Gothic" pitchFamily="34" charset="0"/>
              </a:endParaRPr>
            </a:p>
            <a:p>
              <a:pPr marL="261938" lvl="1" algn="l"/>
              <a:r>
                <a:rPr lang="en-US" sz="2600" b="1">
                  <a:solidFill>
                    <a:srgbClr val="0033CC"/>
                  </a:solidFill>
                  <a:effectLst>
                    <a:outerShdw blurRad="38100" dist="38100" dir="2700000" algn="tl">
                      <a:srgbClr val="000000"/>
                    </a:outerShdw>
                  </a:effectLst>
                  <a:latin typeface="Century Gothic" pitchFamily="34" charset="0"/>
                </a:rPr>
                <a:t>LIVELIHOOD AND SUPPORT</a:t>
              </a:r>
            </a:p>
            <a:p>
              <a:pPr marL="261938" lvl="1" algn="l"/>
              <a:r>
                <a:rPr lang="en-US" sz="1700" b="1">
                  <a:solidFill>
                    <a:srgbClr val="0033CC"/>
                  </a:solidFill>
                  <a:effectLst/>
                  <a:latin typeface="Century Gothic" pitchFamily="34" charset="0"/>
                </a:rPr>
                <a:t>level of worsening or overcoming of poverty</a:t>
              </a:r>
            </a:p>
            <a:p>
              <a:pPr marL="261938" lvl="1" algn="l"/>
              <a:r>
                <a:rPr lang="en-US" sz="1700" b="1">
                  <a:solidFill>
                    <a:srgbClr val="0033CC"/>
                  </a:solidFill>
                  <a:effectLst/>
                  <a:latin typeface="Century Gothic" pitchFamily="34" charset="0"/>
                </a:rPr>
                <a:t>forms of livelihood diversification</a:t>
              </a:r>
            </a:p>
            <a:p>
              <a:pPr marL="261938" lvl="1" algn="l"/>
              <a:endParaRPr lang="en-US" sz="1700" b="1">
                <a:solidFill>
                  <a:srgbClr val="0033CC"/>
                </a:solidFill>
                <a:effectLst/>
                <a:latin typeface="Century Gothic" pitchFamily="34" charset="0"/>
              </a:endParaRP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241" name="Group 505"/>
          <p:cNvGrpSpPr>
            <a:grpSpLocks/>
          </p:cNvGrpSpPr>
          <p:nvPr/>
        </p:nvGrpSpPr>
        <p:grpSpPr bwMode="auto">
          <a:xfrm>
            <a:off x="179388" y="17463"/>
            <a:ext cx="8785225" cy="6791325"/>
            <a:chOff x="113" y="11"/>
            <a:chExt cx="5534" cy="4278"/>
          </a:xfrm>
        </p:grpSpPr>
        <p:sp>
          <p:nvSpPr>
            <p:cNvPr id="116744" name="AutoShape 8"/>
            <p:cNvSpPr>
              <a:spLocks noChangeAspect="1" noChangeArrowheads="1" noTextEdit="1"/>
            </p:cNvSpPr>
            <p:nvPr/>
          </p:nvSpPr>
          <p:spPr bwMode="auto">
            <a:xfrm>
              <a:off x="113" y="11"/>
              <a:ext cx="3658" cy="2402"/>
            </a:xfrm>
            <a:prstGeom prst="rect">
              <a:avLst/>
            </a:prstGeom>
            <a:noFill/>
            <a:ln w="9525">
              <a:noFill/>
              <a:miter lim="800000"/>
              <a:headEnd/>
              <a:tailEnd/>
            </a:ln>
          </p:spPr>
          <p:txBody>
            <a:bodyPr/>
            <a:lstStyle/>
            <a:p>
              <a:endParaRPr lang="en-US"/>
            </a:p>
          </p:txBody>
        </p:sp>
        <p:grpSp>
          <p:nvGrpSpPr>
            <p:cNvPr id="116946" name="Group 210"/>
            <p:cNvGrpSpPr>
              <a:grpSpLocks/>
            </p:cNvGrpSpPr>
            <p:nvPr/>
          </p:nvGrpSpPr>
          <p:grpSpPr bwMode="auto">
            <a:xfrm>
              <a:off x="401" y="11"/>
              <a:ext cx="3357" cy="555"/>
              <a:chOff x="401" y="11"/>
              <a:chExt cx="3357" cy="555"/>
            </a:xfrm>
          </p:grpSpPr>
          <p:sp>
            <p:nvSpPr>
              <p:cNvPr id="116746" name="Rectangle 10"/>
              <p:cNvSpPr>
                <a:spLocks noChangeArrowheads="1"/>
              </p:cNvSpPr>
              <p:nvPr/>
            </p:nvSpPr>
            <p:spPr bwMode="auto">
              <a:xfrm>
                <a:off x="401" y="11"/>
                <a:ext cx="3357" cy="13"/>
              </a:xfrm>
              <a:prstGeom prst="rect">
                <a:avLst/>
              </a:prstGeom>
              <a:solidFill>
                <a:srgbClr val="9999FF"/>
              </a:solidFill>
              <a:ln w="9525">
                <a:noFill/>
                <a:miter lim="800000"/>
                <a:headEnd/>
                <a:tailEnd/>
              </a:ln>
            </p:spPr>
            <p:txBody>
              <a:bodyPr/>
              <a:lstStyle/>
              <a:p>
                <a:endParaRPr lang="en-US"/>
              </a:p>
            </p:txBody>
          </p:sp>
          <p:sp>
            <p:nvSpPr>
              <p:cNvPr id="116747" name="Rectangle 11"/>
              <p:cNvSpPr>
                <a:spLocks noChangeArrowheads="1"/>
              </p:cNvSpPr>
              <p:nvPr/>
            </p:nvSpPr>
            <p:spPr bwMode="auto">
              <a:xfrm>
                <a:off x="401" y="24"/>
                <a:ext cx="3357" cy="17"/>
              </a:xfrm>
              <a:prstGeom prst="rect">
                <a:avLst/>
              </a:prstGeom>
              <a:solidFill>
                <a:srgbClr val="9898FD"/>
              </a:solidFill>
              <a:ln w="9525">
                <a:noFill/>
                <a:miter lim="800000"/>
                <a:headEnd/>
                <a:tailEnd/>
              </a:ln>
            </p:spPr>
            <p:txBody>
              <a:bodyPr/>
              <a:lstStyle/>
              <a:p>
                <a:endParaRPr lang="en-US"/>
              </a:p>
            </p:txBody>
          </p:sp>
          <p:sp>
            <p:nvSpPr>
              <p:cNvPr id="116748" name="Rectangle 12"/>
              <p:cNvSpPr>
                <a:spLocks noChangeArrowheads="1"/>
              </p:cNvSpPr>
              <p:nvPr/>
            </p:nvSpPr>
            <p:spPr bwMode="auto">
              <a:xfrm>
                <a:off x="401" y="41"/>
                <a:ext cx="3357" cy="13"/>
              </a:xfrm>
              <a:prstGeom prst="rect">
                <a:avLst/>
              </a:prstGeom>
              <a:solidFill>
                <a:srgbClr val="9696FB"/>
              </a:solidFill>
              <a:ln w="9525">
                <a:noFill/>
                <a:miter lim="800000"/>
                <a:headEnd/>
                <a:tailEnd/>
              </a:ln>
            </p:spPr>
            <p:txBody>
              <a:bodyPr/>
              <a:lstStyle/>
              <a:p>
                <a:endParaRPr lang="en-US"/>
              </a:p>
            </p:txBody>
          </p:sp>
          <p:sp>
            <p:nvSpPr>
              <p:cNvPr id="116749" name="Rectangle 13"/>
              <p:cNvSpPr>
                <a:spLocks noChangeArrowheads="1"/>
              </p:cNvSpPr>
              <p:nvPr/>
            </p:nvSpPr>
            <p:spPr bwMode="auto">
              <a:xfrm>
                <a:off x="401" y="54"/>
                <a:ext cx="3357" cy="9"/>
              </a:xfrm>
              <a:prstGeom prst="rect">
                <a:avLst/>
              </a:prstGeom>
              <a:solidFill>
                <a:srgbClr val="9595F9"/>
              </a:solidFill>
              <a:ln w="9525">
                <a:noFill/>
                <a:miter lim="800000"/>
                <a:headEnd/>
                <a:tailEnd/>
              </a:ln>
            </p:spPr>
            <p:txBody>
              <a:bodyPr/>
              <a:lstStyle/>
              <a:p>
                <a:endParaRPr lang="en-US"/>
              </a:p>
            </p:txBody>
          </p:sp>
          <p:sp>
            <p:nvSpPr>
              <p:cNvPr id="116750" name="Rectangle 14"/>
              <p:cNvSpPr>
                <a:spLocks noChangeArrowheads="1"/>
              </p:cNvSpPr>
              <p:nvPr/>
            </p:nvSpPr>
            <p:spPr bwMode="auto">
              <a:xfrm>
                <a:off x="401" y="63"/>
                <a:ext cx="3357" cy="4"/>
              </a:xfrm>
              <a:prstGeom prst="rect">
                <a:avLst/>
              </a:prstGeom>
              <a:solidFill>
                <a:srgbClr val="9494F7"/>
              </a:solidFill>
              <a:ln w="9525">
                <a:noFill/>
                <a:miter lim="800000"/>
                <a:headEnd/>
                <a:tailEnd/>
              </a:ln>
            </p:spPr>
            <p:txBody>
              <a:bodyPr/>
              <a:lstStyle/>
              <a:p>
                <a:endParaRPr lang="en-US"/>
              </a:p>
            </p:txBody>
          </p:sp>
          <p:sp>
            <p:nvSpPr>
              <p:cNvPr id="116751" name="Rectangle 15"/>
              <p:cNvSpPr>
                <a:spLocks noChangeArrowheads="1"/>
              </p:cNvSpPr>
              <p:nvPr/>
            </p:nvSpPr>
            <p:spPr bwMode="auto">
              <a:xfrm>
                <a:off x="401" y="67"/>
                <a:ext cx="3357" cy="9"/>
              </a:xfrm>
              <a:prstGeom prst="rect">
                <a:avLst/>
              </a:prstGeom>
              <a:solidFill>
                <a:srgbClr val="9393F5"/>
              </a:solidFill>
              <a:ln w="9525">
                <a:noFill/>
                <a:miter lim="800000"/>
                <a:headEnd/>
                <a:tailEnd/>
              </a:ln>
            </p:spPr>
            <p:txBody>
              <a:bodyPr/>
              <a:lstStyle/>
              <a:p>
                <a:endParaRPr lang="en-US"/>
              </a:p>
            </p:txBody>
          </p:sp>
          <p:sp>
            <p:nvSpPr>
              <p:cNvPr id="116752" name="Rectangle 16"/>
              <p:cNvSpPr>
                <a:spLocks noChangeArrowheads="1"/>
              </p:cNvSpPr>
              <p:nvPr/>
            </p:nvSpPr>
            <p:spPr bwMode="auto">
              <a:xfrm>
                <a:off x="401" y="76"/>
                <a:ext cx="3357" cy="8"/>
              </a:xfrm>
              <a:prstGeom prst="rect">
                <a:avLst/>
              </a:prstGeom>
              <a:solidFill>
                <a:srgbClr val="9191F2"/>
              </a:solidFill>
              <a:ln w="9525">
                <a:noFill/>
                <a:miter lim="800000"/>
                <a:headEnd/>
                <a:tailEnd/>
              </a:ln>
            </p:spPr>
            <p:txBody>
              <a:bodyPr/>
              <a:lstStyle/>
              <a:p>
                <a:endParaRPr lang="en-US"/>
              </a:p>
            </p:txBody>
          </p:sp>
          <p:sp>
            <p:nvSpPr>
              <p:cNvPr id="116753" name="Rectangle 17"/>
              <p:cNvSpPr>
                <a:spLocks noChangeArrowheads="1"/>
              </p:cNvSpPr>
              <p:nvPr/>
            </p:nvSpPr>
            <p:spPr bwMode="auto">
              <a:xfrm>
                <a:off x="401" y="84"/>
                <a:ext cx="3357" cy="9"/>
              </a:xfrm>
              <a:prstGeom prst="rect">
                <a:avLst/>
              </a:prstGeom>
              <a:solidFill>
                <a:srgbClr val="9090EF"/>
              </a:solidFill>
              <a:ln w="9525">
                <a:noFill/>
                <a:miter lim="800000"/>
                <a:headEnd/>
                <a:tailEnd/>
              </a:ln>
            </p:spPr>
            <p:txBody>
              <a:bodyPr/>
              <a:lstStyle/>
              <a:p>
                <a:endParaRPr lang="en-US"/>
              </a:p>
            </p:txBody>
          </p:sp>
          <p:sp>
            <p:nvSpPr>
              <p:cNvPr id="116754" name="Rectangle 18"/>
              <p:cNvSpPr>
                <a:spLocks noChangeArrowheads="1"/>
              </p:cNvSpPr>
              <p:nvPr/>
            </p:nvSpPr>
            <p:spPr bwMode="auto">
              <a:xfrm>
                <a:off x="401" y="93"/>
                <a:ext cx="3357" cy="4"/>
              </a:xfrm>
              <a:prstGeom prst="rect">
                <a:avLst/>
              </a:prstGeom>
              <a:solidFill>
                <a:srgbClr val="8D8DEC"/>
              </a:solidFill>
              <a:ln w="9525">
                <a:noFill/>
                <a:miter lim="800000"/>
                <a:headEnd/>
                <a:tailEnd/>
              </a:ln>
            </p:spPr>
            <p:txBody>
              <a:bodyPr/>
              <a:lstStyle/>
              <a:p>
                <a:endParaRPr lang="en-US"/>
              </a:p>
            </p:txBody>
          </p:sp>
          <p:sp>
            <p:nvSpPr>
              <p:cNvPr id="116755" name="Rectangle 19"/>
              <p:cNvSpPr>
                <a:spLocks noChangeArrowheads="1"/>
              </p:cNvSpPr>
              <p:nvPr/>
            </p:nvSpPr>
            <p:spPr bwMode="auto">
              <a:xfrm>
                <a:off x="401" y="97"/>
                <a:ext cx="3357" cy="4"/>
              </a:xfrm>
              <a:prstGeom prst="rect">
                <a:avLst/>
              </a:prstGeom>
              <a:solidFill>
                <a:srgbClr val="8C8CEA"/>
              </a:solidFill>
              <a:ln w="9525">
                <a:noFill/>
                <a:miter lim="800000"/>
                <a:headEnd/>
                <a:tailEnd/>
              </a:ln>
            </p:spPr>
            <p:txBody>
              <a:bodyPr/>
              <a:lstStyle/>
              <a:p>
                <a:endParaRPr lang="en-US"/>
              </a:p>
            </p:txBody>
          </p:sp>
          <p:sp>
            <p:nvSpPr>
              <p:cNvPr id="116756" name="Rectangle 20"/>
              <p:cNvSpPr>
                <a:spLocks noChangeArrowheads="1"/>
              </p:cNvSpPr>
              <p:nvPr/>
            </p:nvSpPr>
            <p:spPr bwMode="auto">
              <a:xfrm>
                <a:off x="401" y="101"/>
                <a:ext cx="3357" cy="5"/>
              </a:xfrm>
              <a:prstGeom prst="rect">
                <a:avLst/>
              </a:prstGeom>
              <a:solidFill>
                <a:srgbClr val="8B8BE7"/>
              </a:solidFill>
              <a:ln w="9525">
                <a:noFill/>
                <a:miter lim="800000"/>
                <a:headEnd/>
                <a:tailEnd/>
              </a:ln>
            </p:spPr>
            <p:txBody>
              <a:bodyPr/>
              <a:lstStyle/>
              <a:p>
                <a:endParaRPr lang="en-US"/>
              </a:p>
            </p:txBody>
          </p:sp>
          <p:sp>
            <p:nvSpPr>
              <p:cNvPr id="116757" name="Rectangle 21"/>
              <p:cNvSpPr>
                <a:spLocks noChangeArrowheads="1"/>
              </p:cNvSpPr>
              <p:nvPr/>
            </p:nvSpPr>
            <p:spPr bwMode="auto">
              <a:xfrm>
                <a:off x="401" y="106"/>
                <a:ext cx="3357" cy="4"/>
              </a:xfrm>
              <a:prstGeom prst="rect">
                <a:avLst/>
              </a:prstGeom>
              <a:solidFill>
                <a:srgbClr val="8A8AE5"/>
              </a:solidFill>
              <a:ln w="9525">
                <a:noFill/>
                <a:miter lim="800000"/>
                <a:headEnd/>
                <a:tailEnd/>
              </a:ln>
            </p:spPr>
            <p:txBody>
              <a:bodyPr/>
              <a:lstStyle/>
              <a:p>
                <a:endParaRPr lang="en-US"/>
              </a:p>
            </p:txBody>
          </p:sp>
          <p:sp>
            <p:nvSpPr>
              <p:cNvPr id="116758" name="Rectangle 22"/>
              <p:cNvSpPr>
                <a:spLocks noChangeArrowheads="1"/>
              </p:cNvSpPr>
              <p:nvPr/>
            </p:nvSpPr>
            <p:spPr bwMode="auto">
              <a:xfrm>
                <a:off x="401" y="110"/>
                <a:ext cx="3357" cy="4"/>
              </a:xfrm>
              <a:prstGeom prst="rect">
                <a:avLst/>
              </a:prstGeom>
              <a:solidFill>
                <a:srgbClr val="8888E3"/>
              </a:solidFill>
              <a:ln w="9525">
                <a:noFill/>
                <a:miter lim="800000"/>
                <a:headEnd/>
                <a:tailEnd/>
              </a:ln>
            </p:spPr>
            <p:txBody>
              <a:bodyPr/>
              <a:lstStyle/>
              <a:p>
                <a:endParaRPr lang="en-US"/>
              </a:p>
            </p:txBody>
          </p:sp>
          <p:sp>
            <p:nvSpPr>
              <p:cNvPr id="116759" name="Rectangle 23"/>
              <p:cNvSpPr>
                <a:spLocks noChangeArrowheads="1"/>
              </p:cNvSpPr>
              <p:nvPr/>
            </p:nvSpPr>
            <p:spPr bwMode="auto">
              <a:xfrm>
                <a:off x="401" y="114"/>
                <a:ext cx="3357" cy="5"/>
              </a:xfrm>
              <a:prstGeom prst="rect">
                <a:avLst/>
              </a:prstGeom>
              <a:solidFill>
                <a:srgbClr val="8787E1"/>
              </a:solidFill>
              <a:ln w="9525">
                <a:noFill/>
                <a:miter lim="800000"/>
                <a:headEnd/>
                <a:tailEnd/>
              </a:ln>
            </p:spPr>
            <p:txBody>
              <a:bodyPr/>
              <a:lstStyle/>
              <a:p>
                <a:endParaRPr lang="en-US"/>
              </a:p>
            </p:txBody>
          </p:sp>
          <p:sp>
            <p:nvSpPr>
              <p:cNvPr id="116760" name="Rectangle 24"/>
              <p:cNvSpPr>
                <a:spLocks noChangeArrowheads="1"/>
              </p:cNvSpPr>
              <p:nvPr/>
            </p:nvSpPr>
            <p:spPr bwMode="auto">
              <a:xfrm>
                <a:off x="401" y="119"/>
                <a:ext cx="3357" cy="4"/>
              </a:xfrm>
              <a:prstGeom prst="rect">
                <a:avLst/>
              </a:prstGeom>
              <a:solidFill>
                <a:srgbClr val="8585DE"/>
              </a:solidFill>
              <a:ln w="9525">
                <a:noFill/>
                <a:miter lim="800000"/>
                <a:headEnd/>
                <a:tailEnd/>
              </a:ln>
            </p:spPr>
            <p:txBody>
              <a:bodyPr/>
              <a:lstStyle/>
              <a:p>
                <a:endParaRPr lang="en-US"/>
              </a:p>
            </p:txBody>
          </p:sp>
          <p:sp>
            <p:nvSpPr>
              <p:cNvPr id="116761" name="Rectangle 25"/>
              <p:cNvSpPr>
                <a:spLocks noChangeArrowheads="1"/>
              </p:cNvSpPr>
              <p:nvPr/>
            </p:nvSpPr>
            <p:spPr bwMode="auto">
              <a:xfrm>
                <a:off x="401" y="123"/>
                <a:ext cx="3357" cy="4"/>
              </a:xfrm>
              <a:prstGeom prst="rect">
                <a:avLst/>
              </a:prstGeom>
              <a:solidFill>
                <a:srgbClr val="8383DB"/>
              </a:solidFill>
              <a:ln w="9525">
                <a:noFill/>
                <a:miter lim="800000"/>
                <a:headEnd/>
                <a:tailEnd/>
              </a:ln>
            </p:spPr>
            <p:txBody>
              <a:bodyPr/>
              <a:lstStyle/>
              <a:p>
                <a:endParaRPr lang="en-US"/>
              </a:p>
            </p:txBody>
          </p:sp>
          <p:sp>
            <p:nvSpPr>
              <p:cNvPr id="116762" name="Rectangle 26"/>
              <p:cNvSpPr>
                <a:spLocks noChangeArrowheads="1"/>
              </p:cNvSpPr>
              <p:nvPr/>
            </p:nvSpPr>
            <p:spPr bwMode="auto">
              <a:xfrm>
                <a:off x="401" y="127"/>
                <a:ext cx="3357" cy="5"/>
              </a:xfrm>
              <a:prstGeom prst="rect">
                <a:avLst/>
              </a:prstGeom>
              <a:solidFill>
                <a:srgbClr val="8181D8"/>
              </a:solidFill>
              <a:ln w="9525">
                <a:noFill/>
                <a:miter lim="800000"/>
                <a:headEnd/>
                <a:tailEnd/>
              </a:ln>
            </p:spPr>
            <p:txBody>
              <a:bodyPr/>
              <a:lstStyle/>
              <a:p>
                <a:endParaRPr lang="en-US"/>
              </a:p>
            </p:txBody>
          </p:sp>
          <p:sp>
            <p:nvSpPr>
              <p:cNvPr id="116763" name="Rectangle 27"/>
              <p:cNvSpPr>
                <a:spLocks noChangeArrowheads="1"/>
              </p:cNvSpPr>
              <p:nvPr/>
            </p:nvSpPr>
            <p:spPr bwMode="auto">
              <a:xfrm>
                <a:off x="401" y="132"/>
                <a:ext cx="3357" cy="4"/>
              </a:xfrm>
              <a:prstGeom prst="rect">
                <a:avLst/>
              </a:prstGeom>
              <a:solidFill>
                <a:srgbClr val="8080D5"/>
              </a:solidFill>
              <a:ln w="9525">
                <a:noFill/>
                <a:miter lim="800000"/>
                <a:headEnd/>
                <a:tailEnd/>
              </a:ln>
            </p:spPr>
            <p:txBody>
              <a:bodyPr/>
              <a:lstStyle/>
              <a:p>
                <a:endParaRPr lang="en-US"/>
              </a:p>
            </p:txBody>
          </p:sp>
          <p:sp>
            <p:nvSpPr>
              <p:cNvPr id="116764" name="Rectangle 28"/>
              <p:cNvSpPr>
                <a:spLocks noChangeArrowheads="1"/>
              </p:cNvSpPr>
              <p:nvPr/>
            </p:nvSpPr>
            <p:spPr bwMode="auto">
              <a:xfrm>
                <a:off x="401" y="136"/>
                <a:ext cx="3357" cy="4"/>
              </a:xfrm>
              <a:prstGeom prst="rect">
                <a:avLst/>
              </a:prstGeom>
              <a:solidFill>
                <a:srgbClr val="7E7ED2"/>
              </a:solidFill>
              <a:ln w="9525">
                <a:noFill/>
                <a:miter lim="800000"/>
                <a:headEnd/>
                <a:tailEnd/>
              </a:ln>
            </p:spPr>
            <p:txBody>
              <a:bodyPr/>
              <a:lstStyle/>
              <a:p>
                <a:endParaRPr lang="en-US"/>
              </a:p>
            </p:txBody>
          </p:sp>
          <p:sp>
            <p:nvSpPr>
              <p:cNvPr id="116765" name="Rectangle 29"/>
              <p:cNvSpPr>
                <a:spLocks noChangeArrowheads="1"/>
              </p:cNvSpPr>
              <p:nvPr/>
            </p:nvSpPr>
            <p:spPr bwMode="auto">
              <a:xfrm>
                <a:off x="401" y="140"/>
                <a:ext cx="3357" cy="4"/>
              </a:xfrm>
              <a:prstGeom prst="rect">
                <a:avLst/>
              </a:prstGeom>
              <a:solidFill>
                <a:srgbClr val="7C7CCF"/>
              </a:solidFill>
              <a:ln w="9525">
                <a:noFill/>
                <a:miter lim="800000"/>
                <a:headEnd/>
                <a:tailEnd/>
              </a:ln>
            </p:spPr>
            <p:txBody>
              <a:bodyPr/>
              <a:lstStyle/>
              <a:p>
                <a:endParaRPr lang="en-US"/>
              </a:p>
            </p:txBody>
          </p:sp>
          <p:sp>
            <p:nvSpPr>
              <p:cNvPr id="116766" name="Rectangle 30"/>
              <p:cNvSpPr>
                <a:spLocks noChangeArrowheads="1"/>
              </p:cNvSpPr>
              <p:nvPr/>
            </p:nvSpPr>
            <p:spPr bwMode="auto">
              <a:xfrm>
                <a:off x="401" y="144"/>
                <a:ext cx="3357" cy="5"/>
              </a:xfrm>
              <a:prstGeom prst="rect">
                <a:avLst/>
              </a:prstGeom>
              <a:solidFill>
                <a:srgbClr val="7B7BCC"/>
              </a:solidFill>
              <a:ln w="9525">
                <a:noFill/>
                <a:miter lim="800000"/>
                <a:headEnd/>
                <a:tailEnd/>
              </a:ln>
            </p:spPr>
            <p:txBody>
              <a:bodyPr/>
              <a:lstStyle/>
              <a:p>
                <a:endParaRPr lang="en-US"/>
              </a:p>
            </p:txBody>
          </p:sp>
          <p:sp>
            <p:nvSpPr>
              <p:cNvPr id="116767" name="Rectangle 31"/>
              <p:cNvSpPr>
                <a:spLocks noChangeArrowheads="1"/>
              </p:cNvSpPr>
              <p:nvPr/>
            </p:nvSpPr>
            <p:spPr bwMode="auto">
              <a:xfrm>
                <a:off x="401" y="149"/>
                <a:ext cx="3357" cy="4"/>
              </a:xfrm>
              <a:prstGeom prst="rect">
                <a:avLst/>
              </a:prstGeom>
              <a:solidFill>
                <a:srgbClr val="7979C9"/>
              </a:solidFill>
              <a:ln w="9525">
                <a:noFill/>
                <a:miter lim="800000"/>
                <a:headEnd/>
                <a:tailEnd/>
              </a:ln>
            </p:spPr>
            <p:txBody>
              <a:bodyPr/>
              <a:lstStyle/>
              <a:p>
                <a:endParaRPr lang="en-US"/>
              </a:p>
            </p:txBody>
          </p:sp>
          <p:sp>
            <p:nvSpPr>
              <p:cNvPr id="116768" name="Rectangle 32"/>
              <p:cNvSpPr>
                <a:spLocks noChangeArrowheads="1"/>
              </p:cNvSpPr>
              <p:nvPr/>
            </p:nvSpPr>
            <p:spPr bwMode="auto">
              <a:xfrm>
                <a:off x="401" y="153"/>
                <a:ext cx="3357" cy="4"/>
              </a:xfrm>
              <a:prstGeom prst="rect">
                <a:avLst/>
              </a:prstGeom>
              <a:solidFill>
                <a:srgbClr val="7777C6"/>
              </a:solidFill>
              <a:ln w="9525">
                <a:noFill/>
                <a:miter lim="800000"/>
                <a:headEnd/>
                <a:tailEnd/>
              </a:ln>
            </p:spPr>
            <p:txBody>
              <a:bodyPr/>
              <a:lstStyle/>
              <a:p>
                <a:endParaRPr lang="en-US"/>
              </a:p>
            </p:txBody>
          </p:sp>
          <p:sp>
            <p:nvSpPr>
              <p:cNvPr id="116769" name="Rectangle 33"/>
              <p:cNvSpPr>
                <a:spLocks noChangeArrowheads="1"/>
              </p:cNvSpPr>
              <p:nvPr/>
            </p:nvSpPr>
            <p:spPr bwMode="auto">
              <a:xfrm>
                <a:off x="401" y="157"/>
                <a:ext cx="3357" cy="5"/>
              </a:xfrm>
              <a:prstGeom prst="rect">
                <a:avLst/>
              </a:prstGeom>
              <a:solidFill>
                <a:srgbClr val="7575C2"/>
              </a:solidFill>
              <a:ln w="9525">
                <a:noFill/>
                <a:miter lim="800000"/>
                <a:headEnd/>
                <a:tailEnd/>
              </a:ln>
            </p:spPr>
            <p:txBody>
              <a:bodyPr/>
              <a:lstStyle/>
              <a:p>
                <a:endParaRPr lang="en-US"/>
              </a:p>
            </p:txBody>
          </p:sp>
          <p:sp>
            <p:nvSpPr>
              <p:cNvPr id="116770" name="Rectangle 34"/>
              <p:cNvSpPr>
                <a:spLocks noChangeArrowheads="1"/>
              </p:cNvSpPr>
              <p:nvPr/>
            </p:nvSpPr>
            <p:spPr bwMode="auto">
              <a:xfrm>
                <a:off x="401" y="162"/>
                <a:ext cx="3357" cy="4"/>
              </a:xfrm>
              <a:prstGeom prst="rect">
                <a:avLst/>
              </a:prstGeom>
              <a:solidFill>
                <a:srgbClr val="7373BF"/>
              </a:solidFill>
              <a:ln w="9525">
                <a:noFill/>
                <a:miter lim="800000"/>
                <a:headEnd/>
                <a:tailEnd/>
              </a:ln>
            </p:spPr>
            <p:txBody>
              <a:bodyPr/>
              <a:lstStyle/>
              <a:p>
                <a:endParaRPr lang="en-US"/>
              </a:p>
            </p:txBody>
          </p:sp>
          <p:sp>
            <p:nvSpPr>
              <p:cNvPr id="116771" name="Rectangle 35"/>
              <p:cNvSpPr>
                <a:spLocks noChangeArrowheads="1"/>
              </p:cNvSpPr>
              <p:nvPr/>
            </p:nvSpPr>
            <p:spPr bwMode="auto">
              <a:xfrm>
                <a:off x="401" y="166"/>
                <a:ext cx="3357" cy="4"/>
              </a:xfrm>
              <a:prstGeom prst="rect">
                <a:avLst/>
              </a:prstGeom>
              <a:solidFill>
                <a:srgbClr val="7070BB"/>
              </a:solidFill>
              <a:ln w="9525">
                <a:noFill/>
                <a:miter lim="800000"/>
                <a:headEnd/>
                <a:tailEnd/>
              </a:ln>
            </p:spPr>
            <p:txBody>
              <a:bodyPr/>
              <a:lstStyle/>
              <a:p>
                <a:endParaRPr lang="en-US"/>
              </a:p>
            </p:txBody>
          </p:sp>
          <p:sp>
            <p:nvSpPr>
              <p:cNvPr id="116772" name="Rectangle 36"/>
              <p:cNvSpPr>
                <a:spLocks noChangeArrowheads="1"/>
              </p:cNvSpPr>
              <p:nvPr/>
            </p:nvSpPr>
            <p:spPr bwMode="auto">
              <a:xfrm>
                <a:off x="401" y="170"/>
                <a:ext cx="3357" cy="5"/>
              </a:xfrm>
              <a:prstGeom prst="rect">
                <a:avLst/>
              </a:prstGeom>
              <a:solidFill>
                <a:srgbClr val="6E6EB8"/>
              </a:solidFill>
              <a:ln w="9525">
                <a:noFill/>
                <a:miter lim="800000"/>
                <a:headEnd/>
                <a:tailEnd/>
              </a:ln>
            </p:spPr>
            <p:txBody>
              <a:bodyPr/>
              <a:lstStyle/>
              <a:p>
                <a:endParaRPr lang="en-US"/>
              </a:p>
            </p:txBody>
          </p:sp>
          <p:sp>
            <p:nvSpPr>
              <p:cNvPr id="116773" name="Rectangle 37"/>
              <p:cNvSpPr>
                <a:spLocks noChangeArrowheads="1"/>
              </p:cNvSpPr>
              <p:nvPr/>
            </p:nvSpPr>
            <p:spPr bwMode="auto">
              <a:xfrm>
                <a:off x="401" y="175"/>
                <a:ext cx="3357" cy="4"/>
              </a:xfrm>
              <a:prstGeom prst="rect">
                <a:avLst/>
              </a:prstGeom>
              <a:solidFill>
                <a:srgbClr val="6C6CB4"/>
              </a:solidFill>
              <a:ln w="9525">
                <a:noFill/>
                <a:miter lim="800000"/>
                <a:headEnd/>
                <a:tailEnd/>
              </a:ln>
            </p:spPr>
            <p:txBody>
              <a:bodyPr/>
              <a:lstStyle/>
              <a:p>
                <a:endParaRPr lang="en-US"/>
              </a:p>
            </p:txBody>
          </p:sp>
          <p:sp>
            <p:nvSpPr>
              <p:cNvPr id="116774" name="Rectangle 38"/>
              <p:cNvSpPr>
                <a:spLocks noChangeArrowheads="1"/>
              </p:cNvSpPr>
              <p:nvPr/>
            </p:nvSpPr>
            <p:spPr bwMode="auto">
              <a:xfrm>
                <a:off x="401" y="179"/>
                <a:ext cx="3357" cy="4"/>
              </a:xfrm>
              <a:prstGeom prst="rect">
                <a:avLst/>
              </a:prstGeom>
              <a:solidFill>
                <a:srgbClr val="6A6AB1"/>
              </a:solidFill>
              <a:ln w="9525">
                <a:noFill/>
                <a:miter lim="800000"/>
                <a:headEnd/>
                <a:tailEnd/>
              </a:ln>
            </p:spPr>
            <p:txBody>
              <a:bodyPr/>
              <a:lstStyle/>
              <a:p>
                <a:endParaRPr lang="en-US"/>
              </a:p>
            </p:txBody>
          </p:sp>
          <p:sp>
            <p:nvSpPr>
              <p:cNvPr id="116775" name="Rectangle 39"/>
              <p:cNvSpPr>
                <a:spLocks noChangeArrowheads="1"/>
              </p:cNvSpPr>
              <p:nvPr/>
            </p:nvSpPr>
            <p:spPr bwMode="auto">
              <a:xfrm>
                <a:off x="401" y="183"/>
                <a:ext cx="3357" cy="4"/>
              </a:xfrm>
              <a:prstGeom prst="rect">
                <a:avLst/>
              </a:prstGeom>
              <a:solidFill>
                <a:srgbClr val="6868AD"/>
              </a:solidFill>
              <a:ln w="9525">
                <a:noFill/>
                <a:miter lim="800000"/>
                <a:headEnd/>
                <a:tailEnd/>
              </a:ln>
            </p:spPr>
            <p:txBody>
              <a:bodyPr/>
              <a:lstStyle/>
              <a:p>
                <a:endParaRPr lang="en-US"/>
              </a:p>
            </p:txBody>
          </p:sp>
          <p:sp>
            <p:nvSpPr>
              <p:cNvPr id="116776" name="Rectangle 40"/>
              <p:cNvSpPr>
                <a:spLocks noChangeArrowheads="1"/>
              </p:cNvSpPr>
              <p:nvPr/>
            </p:nvSpPr>
            <p:spPr bwMode="auto">
              <a:xfrm>
                <a:off x="401" y="187"/>
                <a:ext cx="3357" cy="5"/>
              </a:xfrm>
              <a:prstGeom prst="rect">
                <a:avLst/>
              </a:prstGeom>
              <a:solidFill>
                <a:srgbClr val="6666AA"/>
              </a:solidFill>
              <a:ln w="9525">
                <a:noFill/>
                <a:miter lim="800000"/>
                <a:headEnd/>
                <a:tailEnd/>
              </a:ln>
            </p:spPr>
            <p:txBody>
              <a:bodyPr/>
              <a:lstStyle/>
              <a:p>
                <a:endParaRPr lang="en-US"/>
              </a:p>
            </p:txBody>
          </p:sp>
          <p:sp>
            <p:nvSpPr>
              <p:cNvPr id="116777" name="Rectangle 41"/>
              <p:cNvSpPr>
                <a:spLocks noChangeArrowheads="1"/>
              </p:cNvSpPr>
              <p:nvPr/>
            </p:nvSpPr>
            <p:spPr bwMode="auto">
              <a:xfrm>
                <a:off x="401" y="192"/>
                <a:ext cx="3357" cy="4"/>
              </a:xfrm>
              <a:prstGeom prst="rect">
                <a:avLst/>
              </a:prstGeom>
              <a:solidFill>
                <a:srgbClr val="6464A7"/>
              </a:solidFill>
              <a:ln w="9525">
                <a:noFill/>
                <a:miter lim="800000"/>
                <a:headEnd/>
                <a:tailEnd/>
              </a:ln>
            </p:spPr>
            <p:txBody>
              <a:bodyPr/>
              <a:lstStyle/>
              <a:p>
                <a:endParaRPr lang="en-US"/>
              </a:p>
            </p:txBody>
          </p:sp>
          <p:sp>
            <p:nvSpPr>
              <p:cNvPr id="116778" name="Rectangle 42"/>
              <p:cNvSpPr>
                <a:spLocks noChangeArrowheads="1"/>
              </p:cNvSpPr>
              <p:nvPr/>
            </p:nvSpPr>
            <p:spPr bwMode="auto">
              <a:xfrm>
                <a:off x="401" y="196"/>
                <a:ext cx="3357" cy="4"/>
              </a:xfrm>
              <a:prstGeom prst="rect">
                <a:avLst/>
              </a:prstGeom>
              <a:solidFill>
                <a:srgbClr val="6262A4"/>
              </a:solidFill>
              <a:ln w="9525">
                <a:noFill/>
                <a:miter lim="800000"/>
                <a:headEnd/>
                <a:tailEnd/>
              </a:ln>
            </p:spPr>
            <p:txBody>
              <a:bodyPr/>
              <a:lstStyle/>
              <a:p>
                <a:endParaRPr lang="en-US"/>
              </a:p>
            </p:txBody>
          </p:sp>
          <p:sp>
            <p:nvSpPr>
              <p:cNvPr id="116779" name="Rectangle 43"/>
              <p:cNvSpPr>
                <a:spLocks noChangeArrowheads="1"/>
              </p:cNvSpPr>
              <p:nvPr/>
            </p:nvSpPr>
            <p:spPr bwMode="auto">
              <a:xfrm>
                <a:off x="401" y="200"/>
                <a:ext cx="3357" cy="5"/>
              </a:xfrm>
              <a:prstGeom prst="rect">
                <a:avLst/>
              </a:prstGeom>
              <a:solidFill>
                <a:srgbClr val="6060A0"/>
              </a:solidFill>
              <a:ln w="9525">
                <a:noFill/>
                <a:miter lim="800000"/>
                <a:headEnd/>
                <a:tailEnd/>
              </a:ln>
            </p:spPr>
            <p:txBody>
              <a:bodyPr/>
              <a:lstStyle/>
              <a:p>
                <a:endParaRPr lang="en-US"/>
              </a:p>
            </p:txBody>
          </p:sp>
          <p:sp>
            <p:nvSpPr>
              <p:cNvPr id="116780" name="Rectangle 44"/>
              <p:cNvSpPr>
                <a:spLocks noChangeArrowheads="1"/>
              </p:cNvSpPr>
              <p:nvPr/>
            </p:nvSpPr>
            <p:spPr bwMode="auto">
              <a:xfrm>
                <a:off x="401" y="205"/>
                <a:ext cx="3357" cy="4"/>
              </a:xfrm>
              <a:prstGeom prst="rect">
                <a:avLst/>
              </a:prstGeom>
              <a:solidFill>
                <a:srgbClr val="5E5E9D"/>
              </a:solidFill>
              <a:ln w="9525">
                <a:noFill/>
                <a:miter lim="800000"/>
                <a:headEnd/>
                <a:tailEnd/>
              </a:ln>
            </p:spPr>
            <p:txBody>
              <a:bodyPr/>
              <a:lstStyle/>
              <a:p>
                <a:endParaRPr lang="en-US"/>
              </a:p>
            </p:txBody>
          </p:sp>
          <p:sp>
            <p:nvSpPr>
              <p:cNvPr id="116781" name="Rectangle 45"/>
              <p:cNvSpPr>
                <a:spLocks noChangeArrowheads="1"/>
              </p:cNvSpPr>
              <p:nvPr/>
            </p:nvSpPr>
            <p:spPr bwMode="auto">
              <a:xfrm>
                <a:off x="401" y="209"/>
                <a:ext cx="3357" cy="4"/>
              </a:xfrm>
              <a:prstGeom prst="rect">
                <a:avLst/>
              </a:prstGeom>
              <a:solidFill>
                <a:srgbClr val="5C5C9A"/>
              </a:solidFill>
              <a:ln w="9525">
                <a:noFill/>
                <a:miter lim="800000"/>
                <a:headEnd/>
                <a:tailEnd/>
              </a:ln>
            </p:spPr>
            <p:txBody>
              <a:bodyPr/>
              <a:lstStyle/>
              <a:p>
                <a:endParaRPr lang="en-US"/>
              </a:p>
            </p:txBody>
          </p:sp>
          <p:sp>
            <p:nvSpPr>
              <p:cNvPr id="116782" name="Rectangle 46"/>
              <p:cNvSpPr>
                <a:spLocks noChangeArrowheads="1"/>
              </p:cNvSpPr>
              <p:nvPr/>
            </p:nvSpPr>
            <p:spPr bwMode="auto">
              <a:xfrm>
                <a:off x="401" y="213"/>
                <a:ext cx="3357" cy="5"/>
              </a:xfrm>
              <a:prstGeom prst="rect">
                <a:avLst/>
              </a:prstGeom>
              <a:solidFill>
                <a:srgbClr val="5B5B97"/>
              </a:solidFill>
              <a:ln w="9525">
                <a:noFill/>
                <a:miter lim="800000"/>
                <a:headEnd/>
                <a:tailEnd/>
              </a:ln>
            </p:spPr>
            <p:txBody>
              <a:bodyPr/>
              <a:lstStyle/>
              <a:p>
                <a:endParaRPr lang="en-US"/>
              </a:p>
            </p:txBody>
          </p:sp>
          <p:sp>
            <p:nvSpPr>
              <p:cNvPr id="116783" name="Rectangle 47"/>
              <p:cNvSpPr>
                <a:spLocks noChangeArrowheads="1"/>
              </p:cNvSpPr>
              <p:nvPr/>
            </p:nvSpPr>
            <p:spPr bwMode="auto">
              <a:xfrm>
                <a:off x="401" y="218"/>
                <a:ext cx="3357" cy="4"/>
              </a:xfrm>
              <a:prstGeom prst="rect">
                <a:avLst/>
              </a:prstGeom>
              <a:solidFill>
                <a:srgbClr val="595994"/>
              </a:solidFill>
              <a:ln w="9525">
                <a:noFill/>
                <a:miter lim="800000"/>
                <a:headEnd/>
                <a:tailEnd/>
              </a:ln>
            </p:spPr>
            <p:txBody>
              <a:bodyPr/>
              <a:lstStyle/>
              <a:p>
                <a:endParaRPr lang="en-US"/>
              </a:p>
            </p:txBody>
          </p:sp>
          <p:sp>
            <p:nvSpPr>
              <p:cNvPr id="116784" name="Rectangle 48"/>
              <p:cNvSpPr>
                <a:spLocks noChangeArrowheads="1"/>
              </p:cNvSpPr>
              <p:nvPr/>
            </p:nvSpPr>
            <p:spPr bwMode="auto">
              <a:xfrm>
                <a:off x="401" y="222"/>
                <a:ext cx="3357" cy="4"/>
              </a:xfrm>
              <a:prstGeom prst="rect">
                <a:avLst/>
              </a:prstGeom>
              <a:solidFill>
                <a:srgbClr val="575791"/>
              </a:solidFill>
              <a:ln w="9525">
                <a:noFill/>
                <a:miter lim="800000"/>
                <a:headEnd/>
                <a:tailEnd/>
              </a:ln>
            </p:spPr>
            <p:txBody>
              <a:bodyPr/>
              <a:lstStyle/>
              <a:p>
                <a:endParaRPr lang="en-US"/>
              </a:p>
            </p:txBody>
          </p:sp>
          <p:sp>
            <p:nvSpPr>
              <p:cNvPr id="116785" name="Rectangle 49"/>
              <p:cNvSpPr>
                <a:spLocks noChangeArrowheads="1"/>
              </p:cNvSpPr>
              <p:nvPr/>
            </p:nvSpPr>
            <p:spPr bwMode="auto">
              <a:xfrm>
                <a:off x="401" y="226"/>
                <a:ext cx="3357" cy="5"/>
              </a:xfrm>
              <a:prstGeom prst="rect">
                <a:avLst/>
              </a:prstGeom>
              <a:solidFill>
                <a:srgbClr val="55558E"/>
              </a:solidFill>
              <a:ln w="9525">
                <a:noFill/>
                <a:miter lim="800000"/>
                <a:headEnd/>
                <a:tailEnd/>
              </a:ln>
            </p:spPr>
            <p:txBody>
              <a:bodyPr/>
              <a:lstStyle/>
              <a:p>
                <a:endParaRPr lang="en-US"/>
              </a:p>
            </p:txBody>
          </p:sp>
          <p:sp>
            <p:nvSpPr>
              <p:cNvPr id="116786" name="Rectangle 50"/>
              <p:cNvSpPr>
                <a:spLocks noChangeArrowheads="1"/>
              </p:cNvSpPr>
              <p:nvPr/>
            </p:nvSpPr>
            <p:spPr bwMode="auto">
              <a:xfrm>
                <a:off x="401" y="231"/>
                <a:ext cx="3357" cy="4"/>
              </a:xfrm>
              <a:prstGeom prst="rect">
                <a:avLst/>
              </a:prstGeom>
              <a:solidFill>
                <a:srgbClr val="54548C"/>
              </a:solidFill>
              <a:ln w="9525">
                <a:noFill/>
                <a:miter lim="800000"/>
                <a:headEnd/>
                <a:tailEnd/>
              </a:ln>
            </p:spPr>
            <p:txBody>
              <a:bodyPr/>
              <a:lstStyle/>
              <a:p>
                <a:endParaRPr lang="en-US"/>
              </a:p>
            </p:txBody>
          </p:sp>
          <p:sp>
            <p:nvSpPr>
              <p:cNvPr id="116787" name="Rectangle 51"/>
              <p:cNvSpPr>
                <a:spLocks noChangeArrowheads="1"/>
              </p:cNvSpPr>
              <p:nvPr/>
            </p:nvSpPr>
            <p:spPr bwMode="auto">
              <a:xfrm>
                <a:off x="401" y="235"/>
                <a:ext cx="3357" cy="4"/>
              </a:xfrm>
              <a:prstGeom prst="rect">
                <a:avLst/>
              </a:prstGeom>
              <a:solidFill>
                <a:srgbClr val="525289"/>
              </a:solidFill>
              <a:ln w="9525">
                <a:noFill/>
                <a:miter lim="800000"/>
                <a:headEnd/>
                <a:tailEnd/>
              </a:ln>
            </p:spPr>
            <p:txBody>
              <a:bodyPr/>
              <a:lstStyle/>
              <a:p>
                <a:endParaRPr lang="en-US"/>
              </a:p>
            </p:txBody>
          </p:sp>
          <p:sp>
            <p:nvSpPr>
              <p:cNvPr id="116788" name="Rectangle 52"/>
              <p:cNvSpPr>
                <a:spLocks noChangeArrowheads="1"/>
              </p:cNvSpPr>
              <p:nvPr/>
            </p:nvSpPr>
            <p:spPr bwMode="auto">
              <a:xfrm>
                <a:off x="401" y="239"/>
                <a:ext cx="3357" cy="4"/>
              </a:xfrm>
              <a:prstGeom prst="rect">
                <a:avLst/>
              </a:prstGeom>
              <a:solidFill>
                <a:srgbClr val="515187"/>
              </a:solidFill>
              <a:ln w="9525">
                <a:noFill/>
                <a:miter lim="800000"/>
                <a:headEnd/>
                <a:tailEnd/>
              </a:ln>
            </p:spPr>
            <p:txBody>
              <a:bodyPr/>
              <a:lstStyle/>
              <a:p>
                <a:endParaRPr lang="en-US"/>
              </a:p>
            </p:txBody>
          </p:sp>
          <p:sp>
            <p:nvSpPr>
              <p:cNvPr id="116789" name="Rectangle 53"/>
              <p:cNvSpPr>
                <a:spLocks noChangeArrowheads="1"/>
              </p:cNvSpPr>
              <p:nvPr/>
            </p:nvSpPr>
            <p:spPr bwMode="auto">
              <a:xfrm>
                <a:off x="401" y="243"/>
                <a:ext cx="3357" cy="5"/>
              </a:xfrm>
              <a:prstGeom prst="rect">
                <a:avLst/>
              </a:prstGeom>
              <a:solidFill>
                <a:srgbClr val="505084"/>
              </a:solidFill>
              <a:ln w="9525">
                <a:noFill/>
                <a:miter lim="800000"/>
                <a:headEnd/>
                <a:tailEnd/>
              </a:ln>
            </p:spPr>
            <p:txBody>
              <a:bodyPr/>
              <a:lstStyle/>
              <a:p>
                <a:endParaRPr lang="en-US"/>
              </a:p>
            </p:txBody>
          </p:sp>
          <p:sp>
            <p:nvSpPr>
              <p:cNvPr id="116790" name="Rectangle 54"/>
              <p:cNvSpPr>
                <a:spLocks noChangeArrowheads="1"/>
              </p:cNvSpPr>
              <p:nvPr/>
            </p:nvSpPr>
            <p:spPr bwMode="auto">
              <a:xfrm>
                <a:off x="401" y="248"/>
                <a:ext cx="3357" cy="4"/>
              </a:xfrm>
              <a:prstGeom prst="rect">
                <a:avLst/>
              </a:prstGeom>
              <a:solidFill>
                <a:srgbClr val="4F4F82"/>
              </a:solidFill>
              <a:ln w="9525">
                <a:noFill/>
                <a:miter lim="800000"/>
                <a:headEnd/>
                <a:tailEnd/>
              </a:ln>
            </p:spPr>
            <p:txBody>
              <a:bodyPr/>
              <a:lstStyle/>
              <a:p>
                <a:endParaRPr lang="en-US"/>
              </a:p>
            </p:txBody>
          </p:sp>
          <p:sp>
            <p:nvSpPr>
              <p:cNvPr id="116791" name="Rectangle 55"/>
              <p:cNvSpPr>
                <a:spLocks noChangeArrowheads="1"/>
              </p:cNvSpPr>
              <p:nvPr/>
            </p:nvSpPr>
            <p:spPr bwMode="auto">
              <a:xfrm>
                <a:off x="401" y="252"/>
                <a:ext cx="3357" cy="9"/>
              </a:xfrm>
              <a:prstGeom prst="rect">
                <a:avLst/>
              </a:prstGeom>
              <a:solidFill>
                <a:srgbClr val="4D4D80"/>
              </a:solidFill>
              <a:ln w="9525">
                <a:noFill/>
                <a:miter lim="800000"/>
                <a:headEnd/>
                <a:tailEnd/>
              </a:ln>
            </p:spPr>
            <p:txBody>
              <a:bodyPr/>
              <a:lstStyle/>
              <a:p>
                <a:endParaRPr lang="en-US"/>
              </a:p>
            </p:txBody>
          </p:sp>
          <p:sp>
            <p:nvSpPr>
              <p:cNvPr id="116792" name="Rectangle 56"/>
              <p:cNvSpPr>
                <a:spLocks noChangeArrowheads="1"/>
              </p:cNvSpPr>
              <p:nvPr/>
            </p:nvSpPr>
            <p:spPr bwMode="auto">
              <a:xfrm>
                <a:off x="401" y="261"/>
                <a:ext cx="3357" cy="8"/>
              </a:xfrm>
              <a:prstGeom prst="rect">
                <a:avLst/>
              </a:prstGeom>
              <a:solidFill>
                <a:srgbClr val="4B4B7D"/>
              </a:solidFill>
              <a:ln w="9525">
                <a:noFill/>
                <a:miter lim="800000"/>
                <a:headEnd/>
                <a:tailEnd/>
              </a:ln>
            </p:spPr>
            <p:txBody>
              <a:bodyPr/>
              <a:lstStyle/>
              <a:p>
                <a:endParaRPr lang="en-US"/>
              </a:p>
            </p:txBody>
          </p:sp>
          <p:sp>
            <p:nvSpPr>
              <p:cNvPr id="116793" name="Rectangle 57"/>
              <p:cNvSpPr>
                <a:spLocks noChangeArrowheads="1"/>
              </p:cNvSpPr>
              <p:nvPr/>
            </p:nvSpPr>
            <p:spPr bwMode="auto">
              <a:xfrm>
                <a:off x="401" y="269"/>
                <a:ext cx="3357" cy="9"/>
              </a:xfrm>
              <a:prstGeom prst="rect">
                <a:avLst/>
              </a:prstGeom>
              <a:solidFill>
                <a:srgbClr val="49497A"/>
              </a:solidFill>
              <a:ln w="9525">
                <a:noFill/>
                <a:miter lim="800000"/>
                <a:headEnd/>
                <a:tailEnd/>
              </a:ln>
            </p:spPr>
            <p:txBody>
              <a:bodyPr/>
              <a:lstStyle/>
              <a:p>
                <a:endParaRPr lang="en-US"/>
              </a:p>
            </p:txBody>
          </p:sp>
          <p:sp>
            <p:nvSpPr>
              <p:cNvPr id="116794" name="Rectangle 58"/>
              <p:cNvSpPr>
                <a:spLocks noChangeArrowheads="1"/>
              </p:cNvSpPr>
              <p:nvPr/>
            </p:nvSpPr>
            <p:spPr bwMode="auto">
              <a:xfrm>
                <a:off x="401" y="278"/>
                <a:ext cx="3357" cy="8"/>
              </a:xfrm>
              <a:prstGeom prst="rect">
                <a:avLst/>
              </a:prstGeom>
              <a:solidFill>
                <a:srgbClr val="484878"/>
              </a:solidFill>
              <a:ln w="9525">
                <a:noFill/>
                <a:miter lim="800000"/>
                <a:headEnd/>
                <a:tailEnd/>
              </a:ln>
            </p:spPr>
            <p:txBody>
              <a:bodyPr/>
              <a:lstStyle/>
              <a:p>
                <a:endParaRPr lang="en-US"/>
              </a:p>
            </p:txBody>
          </p:sp>
          <p:sp>
            <p:nvSpPr>
              <p:cNvPr id="116795" name="Rectangle 59"/>
              <p:cNvSpPr>
                <a:spLocks noChangeArrowheads="1"/>
              </p:cNvSpPr>
              <p:nvPr/>
            </p:nvSpPr>
            <p:spPr bwMode="auto">
              <a:xfrm>
                <a:off x="401" y="286"/>
                <a:ext cx="3357" cy="9"/>
              </a:xfrm>
              <a:prstGeom prst="rect">
                <a:avLst/>
              </a:prstGeom>
              <a:solidFill>
                <a:srgbClr val="474776"/>
              </a:solidFill>
              <a:ln w="9525">
                <a:noFill/>
                <a:miter lim="800000"/>
                <a:headEnd/>
                <a:tailEnd/>
              </a:ln>
            </p:spPr>
            <p:txBody>
              <a:bodyPr/>
              <a:lstStyle/>
              <a:p>
                <a:endParaRPr lang="en-US"/>
              </a:p>
            </p:txBody>
          </p:sp>
          <p:sp>
            <p:nvSpPr>
              <p:cNvPr id="116796" name="Rectangle 60"/>
              <p:cNvSpPr>
                <a:spLocks noChangeArrowheads="1"/>
              </p:cNvSpPr>
              <p:nvPr/>
            </p:nvSpPr>
            <p:spPr bwMode="auto">
              <a:xfrm>
                <a:off x="401" y="295"/>
                <a:ext cx="3357" cy="9"/>
              </a:xfrm>
              <a:prstGeom prst="rect">
                <a:avLst/>
              </a:prstGeom>
              <a:solidFill>
                <a:srgbClr val="484878"/>
              </a:solidFill>
              <a:ln w="9525">
                <a:noFill/>
                <a:miter lim="800000"/>
                <a:headEnd/>
                <a:tailEnd/>
              </a:ln>
            </p:spPr>
            <p:txBody>
              <a:bodyPr/>
              <a:lstStyle/>
              <a:p>
                <a:endParaRPr lang="en-US"/>
              </a:p>
            </p:txBody>
          </p:sp>
          <p:sp>
            <p:nvSpPr>
              <p:cNvPr id="116797" name="Rectangle 61"/>
              <p:cNvSpPr>
                <a:spLocks noChangeArrowheads="1"/>
              </p:cNvSpPr>
              <p:nvPr/>
            </p:nvSpPr>
            <p:spPr bwMode="auto">
              <a:xfrm>
                <a:off x="401" y="304"/>
                <a:ext cx="3357" cy="8"/>
              </a:xfrm>
              <a:prstGeom prst="rect">
                <a:avLst/>
              </a:prstGeom>
              <a:solidFill>
                <a:srgbClr val="49497A"/>
              </a:solidFill>
              <a:ln w="9525">
                <a:noFill/>
                <a:miter lim="800000"/>
                <a:headEnd/>
                <a:tailEnd/>
              </a:ln>
            </p:spPr>
            <p:txBody>
              <a:bodyPr/>
              <a:lstStyle/>
              <a:p>
                <a:endParaRPr lang="en-US"/>
              </a:p>
            </p:txBody>
          </p:sp>
          <p:sp>
            <p:nvSpPr>
              <p:cNvPr id="116798" name="Rectangle 62"/>
              <p:cNvSpPr>
                <a:spLocks noChangeArrowheads="1"/>
              </p:cNvSpPr>
              <p:nvPr/>
            </p:nvSpPr>
            <p:spPr bwMode="auto">
              <a:xfrm>
                <a:off x="401" y="312"/>
                <a:ext cx="3357" cy="9"/>
              </a:xfrm>
              <a:prstGeom prst="rect">
                <a:avLst/>
              </a:prstGeom>
              <a:solidFill>
                <a:srgbClr val="4B4B7D"/>
              </a:solidFill>
              <a:ln w="9525">
                <a:noFill/>
                <a:miter lim="800000"/>
                <a:headEnd/>
                <a:tailEnd/>
              </a:ln>
            </p:spPr>
            <p:txBody>
              <a:bodyPr/>
              <a:lstStyle/>
              <a:p>
                <a:endParaRPr lang="en-US"/>
              </a:p>
            </p:txBody>
          </p:sp>
          <p:sp>
            <p:nvSpPr>
              <p:cNvPr id="116799" name="Rectangle 63"/>
              <p:cNvSpPr>
                <a:spLocks noChangeArrowheads="1"/>
              </p:cNvSpPr>
              <p:nvPr/>
            </p:nvSpPr>
            <p:spPr bwMode="auto">
              <a:xfrm>
                <a:off x="401" y="321"/>
                <a:ext cx="3357" cy="4"/>
              </a:xfrm>
              <a:prstGeom prst="rect">
                <a:avLst/>
              </a:prstGeom>
              <a:solidFill>
                <a:srgbClr val="4D4D80"/>
              </a:solidFill>
              <a:ln w="9525">
                <a:noFill/>
                <a:miter lim="800000"/>
                <a:headEnd/>
                <a:tailEnd/>
              </a:ln>
            </p:spPr>
            <p:txBody>
              <a:bodyPr/>
              <a:lstStyle/>
              <a:p>
                <a:endParaRPr lang="en-US"/>
              </a:p>
            </p:txBody>
          </p:sp>
          <p:sp>
            <p:nvSpPr>
              <p:cNvPr id="116800" name="Rectangle 64"/>
              <p:cNvSpPr>
                <a:spLocks noChangeArrowheads="1"/>
              </p:cNvSpPr>
              <p:nvPr/>
            </p:nvSpPr>
            <p:spPr bwMode="auto">
              <a:xfrm>
                <a:off x="401" y="325"/>
                <a:ext cx="3357" cy="5"/>
              </a:xfrm>
              <a:prstGeom prst="rect">
                <a:avLst/>
              </a:prstGeom>
              <a:solidFill>
                <a:srgbClr val="4E4E82"/>
              </a:solidFill>
              <a:ln w="9525">
                <a:noFill/>
                <a:miter lim="800000"/>
                <a:headEnd/>
                <a:tailEnd/>
              </a:ln>
            </p:spPr>
            <p:txBody>
              <a:bodyPr/>
              <a:lstStyle/>
              <a:p>
                <a:endParaRPr lang="en-US"/>
              </a:p>
            </p:txBody>
          </p:sp>
          <p:sp>
            <p:nvSpPr>
              <p:cNvPr id="116801" name="Rectangle 65"/>
              <p:cNvSpPr>
                <a:spLocks noChangeArrowheads="1"/>
              </p:cNvSpPr>
              <p:nvPr/>
            </p:nvSpPr>
            <p:spPr bwMode="auto">
              <a:xfrm>
                <a:off x="401" y="330"/>
                <a:ext cx="3357" cy="4"/>
              </a:xfrm>
              <a:prstGeom prst="rect">
                <a:avLst/>
              </a:prstGeom>
              <a:solidFill>
                <a:srgbClr val="505084"/>
              </a:solidFill>
              <a:ln w="9525">
                <a:noFill/>
                <a:miter lim="800000"/>
                <a:headEnd/>
                <a:tailEnd/>
              </a:ln>
            </p:spPr>
            <p:txBody>
              <a:bodyPr/>
              <a:lstStyle/>
              <a:p>
                <a:endParaRPr lang="en-US"/>
              </a:p>
            </p:txBody>
          </p:sp>
          <p:sp>
            <p:nvSpPr>
              <p:cNvPr id="116802" name="Rectangle 66"/>
              <p:cNvSpPr>
                <a:spLocks noChangeArrowheads="1"/>
              </p:cNvSpPr>
              <p:nvPr/>
            </p:nvSpPr>
            <p:spPr bwMode="auto">
              <a:xfrm>
                <a:off x="401" y="334"/>
                <a:ext cx="3357" cy="4"/>
              </a:xfrm>
              <a:prstGeom prst="rect">
                <a:avLst/>
              </a:prstGeom>
              <a:solidFill>
                <a:srgbClr val="515186"/>
              </a:solidFill>
              <a:ln w="9525">
                <a:noFill/>
                <a:miter lim="800000"/>
                <a:headEnd/>
                <a:tailEnd/>
              </a:ln>
            </p:spPr>
            <p:txBody>
              <a:bodyPr/>
              <a:lstStyle/>
              <a:p>
                <a:endParaRPr lang="en-US"/>
              </a:p>
            </p:txBody>
          </p:sp>
          <p:sp>
            <p:nvSpPr>
              <p:cNvPr id="116803" name="Rectangle 67"/>
              <p:cNvSpPr>
                <a:spLocks noChangeArrowheads="1"/>
              </p:cNvSpPr>
              <p:nvPr/>
            </p:nvSpPr>
            <p:spPr bwMode="auto">
              <a:xfrm>
                <a:off x="401" y="338"/>
                <a:ext cx="3357" cy="4"/>
              </a:xfrm>
              <a:prstGeom prst="rect">
                <a:avLst/>
              </a:prstGeom>
              <a:solidFill>
                <a:srgbClr val="525288"/>
              </a:solidFill>
              <a:ln w="9525">
                <a:noFill/>
                <a:miter lim="800000"/>
                <a:headEnd/>
                <a:tailEnd/>
              </a:ln>
            </p:spPr>
            <p:txBody>
              <a:bodyPr/>
              <a:lstStyle/>
              <a:p>
                <a:endParaRPr lang="en-US"/>
              </a:p>
            </p:txBody>
          </p:sp>
          <p:sp>
            <p:nvSpPr>
              <p:cNvPr id="116804" name="Rectangle 68"/>
              <p:cNvSpPr>
                <a:spLocks noChangeArrowheads="1"/>
              </p:cNvSpPr>
              <p:nvPr/>
            </p:nvSpPr>
            <p:spPr bwMode="auto">
              <a:xfrm>
                <a:off x="401" y="342"/>
                <a:ext cx="3357" cy="5"/>
              </a:xfrm>
              <a:prstGeom prst="rect">
                <a:avLst/>
              </a:prstGeom>
              <a:solidFill>
                <a:srgbClr val="53538B"/>
              </a:solidFill>
              <a:ln w="9525">
                <a:noFill/>
                <a:miter lim="800000"/>
                <a:headEnd/>
                <a:tailEnd/>
              </a:ln>
            </p:spPr>
            <p:txBody>
              <a:bodyPr/>
              <a:lstStyle/>
              <a:p>
                <a:endParaRPr lang="en-US"/>
              </a:p>
            </p:txBody>
          </p:sp>
          <p:sp>
            <p:nvSpPr>
              <p:cNvPr id="116805" name="Rectangle 69"/>
              <p:cNvSpPr>
                <a:spLocks noChangeArrowheads="1"/>
              </p:cNvSpPr>
              <p:nvPr/>
            </p:nvSpPr>
            <p:spPr bwMode="auto">
              <a:xfrm>
                <a:off x="401" y="347"/>
                <a:ext cx="3357" cy="4"/>
              </a:xfrm>
              <a:prstGeom prst="rect">
                <a:avLst/>
              </a:prstGeom>
              <a:solidFill>
                <a:srgbClr val="55558D"/>
              </a:solidFill>
              <a:ln w="9525">
                <a:noFill/>
                <a:miter lim="800000"/>
                <a:headEnd/>
                <a:tailEnd/>
              </a:ln>
            </p:spPr>
            <p:txBody>
              <a:bodyPr/>
              <a:lstStyle/>
              <a:p>
                <a:endParaRPr lang="en-US"/>
              </a:p>
            </p:txBody>
          </p:sp>
          <p:sp>
            <p:nvSpPr>
              <p:cNvPr id="116806" name="Rectangle 70"/>
              <p:cNvSpPr>
                <a:spLocks noChangeArrowheads="1"/>
              </p:cNvSpPr>
              <p:nvPr/>
            </p:nvSpPr>
            <p:spPr bwMode="auto">
              <a:xfrm>
                <a:off x="401" y="351"/>
                <a:ext cx="3357" cy="4"/>
              </a:xfrm>
              <a:prstGeom prst="rect">
                <a:avLst/>
              </a:prstGeom>
              <a:solidFill>
                <a:srgbClr val="575790"/>
              </a:solidFill>
              <a:ln w="9525">
                <a:noFill/>
                <a:miter lim="800000"/>
                <a:headEnd/>
                <a:tailEnd/>
              </a:ln>
            </p:spPr>
            <p:txBody>
              <a:bodyPr/>
              <a:lstStyle/>
              <a:p>
                <a:endParaRPr lang="en-US"/>
              </a:p>
            </p:txBody>
          </p:sp>
          <p:sp>
            <p:nvSpPr>
              <p:cNvPr id="116807" name="Rectangle 71"/>
              <p:cNvSpPr>
                <a:spLocks noChangeArrowheads="1"/>
              </p:cNvSpPr>
              <p:nvPr/>
            </p:nvSpPr>
            <p:spPr bwMode="auto">
              <a:xfrm>
                <a:off x="401" y="355"/>
                <a:ext cx="3357" cy="5"/>
              </a:xfrm>
              <a:prstGeom prst="rect">
                <a:avLst/>
              </a:prstGeom>
              <a:solidFill>
                <a:srgbClr val="595993"/>
              </a:solidFill>
              <a:ln w="9525">
                <a:noFill/>
                <a:miter lim="800000"/>
                <a:headEnd/>
                <a:tailEnd/>
              </a:ln>
            </p:spPr>
            <p:txBody>
              <a:bodyPr/>
              <a:lstStyle/>
              <a:p>
                <a:endParaRPr lang="en-US"/>
              </a:p>
            </p:txBody>
          </p:sp>
          <p:sp>
            <p:nvSpPr>
              <p:cNvPr id="116808" name="Rectangle 72"/>
              <p:cNvSpPr>
                <a:spLocks noChangeArrowheads="1"/>
              </p:cNvSpPr>
              <p:nvPr/>
            </p:nvSpPr>
            <p:spPr bwMode="auto">
              <a:xfrm>
                <a:off x="401" y="360"/>
                <a:ext cx="3357" cy="4"/>
              </a:xfrm>
              <a:prstGeom prst="rect">
                <a:avLst/>
              </a:prstGeom>
              <a:solidFill>
                <a:srgbClr val="5A5A96"/>
              </a:solidFill>
              <a:ln w="9525">
                <a:noFill/>
                <a:miter lim="800000"/>
                <a:headEnd/>
                <a:tailEnd/>
              </a:ln>
            </p:spPr>
            <p:txBody>
              <a:bodyPr/>
              <a:lstStyle/>
              <a:p>
                <a:endParaRPr lang="en-US"/>
              </a:p>
            </p:txBody>
          </p:sp>
          <p:sp>
            <p:nvSpPr>
              <p:cNvPr id="116809" name="Rectangle 73"/>
              <p:cNvSpPr>
                <a:spLocks noChangeArrowheads="1"/>
              </p:cNvSpPr>
              <p:nvPr/>
            </p:nvSpPr>
            <p:spPr bwMode="auto">
              <a:xfrm>
                <a:off x="401" y="364"/>
                <a:ext cx="3357" cy="4"/>
              </a:xfrm>
              <a:prstGeom prst="rect">
                <a:avLst/>
              </a:prstGeom>
              <a:solidFill>
                <a:srgbClr val="5C5C99"/>
              </a:solidFill>
              <a:ln w="9525">
                <a:noFill/>
                <a:miter lim="800000"/>
                <a:headEnd/>
                <a:tailEnd/>
              </a:ln>
            </p:spPr>
            <p:txBody>
              <a:bodyPr/>
              <a:lstStyle/>
              <a:p>
                <a:endParaRPr lang="en-US"/>
              </a:p>
            </p:txBody>
          </p:sp>
          <p:sp>
            <p:nvSpPr>
              <p:cNvPr id="116810" name="Rectangle 74"/>
              <p:cNvSpPr>
                <a:spLocks noChangeArrowheads="1"/>
              </p:cNvSpPr>
              <p:nvPr/>
            </p:nvSpPr>
            <p:spPr bwMode="auto">
              <a:xfrm>
                <a:off x="401" y="368"/>
                <a:ext cx="3357" cy="5"/>
              </a:xfrm>
              <a:prstGeom prst="rect">
                <a:avLst/>
              </a:prstGeom>
              <a:solidFill>
                <a:srgbClr val="5D5D9C"/>
              </a:solidFill>
              <a:ln w="9525">
                <a:noFill/>
                <a:miter lim="800000"/>
                <a:headEnd/>
                <a:tailEnd/>
              </a:ln>
            </p:spPr>
            <p:txBody>
              <a:bodyPr/>
              <a:lstStyle/>
              <a:p>
                <a:endParaRPr lang="en-US"/>
              </a:p>
            </p:txBody>
          </p:sp>
          <p:sp>
            <p:nvSpPr>
              <p:cNvPr id="116811" name="Rectangle 75"/>
              <p:cNvSpPr>
                <a:spLocks noChangeArrowheads="1"/>
              </p:cNvSpPr>
              <p:nvPr/>
            </p:nvSpPr>
            <p:spPr bwMode="auto">
              <a:xfrm>
                <a:off x="401" y="373"/>
                <a:ext cx="3357" cy="4"/>
              </a:xfrm>
              <a:prstGeom prst="rect">
                <a:avLst/>
              </a:prstGeom>
              <a:solidFill>
                <a:srgbClr val="5F5F9F"/>
              </a:solidFill>
              <a:ln w="9525">
                <a:noFill/>
                <a:miter lim="800000"/>
                <a:headEnd/>
                <a:tailEnd/>
              </a:ln>
            </p:spPr>
            <p:txBody>
              <a:bodyPr/>
              <a:lstStyle/>
              <a:p>
                <a:endParaRPr lang="en-US"/>
              </a:p>
            </p:txBody>
          </p:sp>
          <p:sp>
            <p:nvSpPr>
              <p:cNvPr id="116812" name="Rectangle 76"/>
              <p:cNvSpPr>
                <a:spLocks noChangeArrowheads="1"/>
              </p:cNvSpPr>
              <p:nvPr/>
            </p:nvSpPr>
            <p:spPr bwMode="auto">
              <a:xfrm>
                <a:off x="401" y="377"/>
                <a:ext cx="3357" cy="4"/>
              </a:xfrm>
              <a:prstGeom prst="rect">
                <a:avLst/>
              </a:prstGeom>
              <a:solidFill>
                <a:srgbClr val="6161A3"/>
              </a:solidFill>
              <a:ln w="9525">
                <a:noFill/>
                <a:miter lim="800000"/>
                <a:headEnd/>
                <a:tailEnd/>
              </a:ln>
            </p:spPr>
            <p:txBody>
              <a:bodyPr/>
              <a:lstStyle/>
              <a:p>
                <a:endParaRPr lang="en-US"/>
              </a:p>
            </p:txBody>
          </p:sp>
          <p:sp>
            <p:nvSpPr>
              <p:cNvPr id="116813" name="Rectangle 77"/>
              <p:cNvSpPr>
                <a:spLocks noChangeArrowheads="1"/>
              </p:cNvSpPr>
              <p:nvPr/>
            </p:nvSpPr>
            <p:spPr bwMode="auto">
              <a:xfrm>
                <a:off x="401" y="381"/>
                <a:ext cx="3357" cy="5"/>
              </a:xfrm>
              <a:prstGeom prst="rect">
                <a:avLst/>
              </a:prstGeom>
              <a:solidFill>
                <a:srgbClr val="6363A6"/>
              </a:solidFill>
              <a:ln w="9525">
                <a:noFill/>
                <a:miter lim="800000"/>
                <a:headEnd/>
                <a:tailEnd/>
              </a:ln>
            </p:spPr>
            <p:txBody>
              <a:bodyPr/>
              <a:lstStyle/>
              <a:p>
                <a:endParaRPr lang="en-US"/>
              </a:p>
            </p:txBody>
          </p:sp>
          <p:sp>
            <p:nvSpPr>
              <p:cNvPr id="116814" name="Rectangle 78"/>
              <p:cNvSpPr>
                <a:spLocks noChangeArrowheads="1"/>
              </p:cNvSpPr>
              <p:nvPr/>
            </p:nvSpPr>
            <p:spPr bwMode="auto">
              <a:xfrm>
                <a:off x="401" y="386"/>
                <a:ext cx="3357" cy="4"/>
              </a:xfrm>
              <a:prstGeom prst="rect">
                <a:avLst/>
              </a:prstGeom>
              <a:solidFill>
                <a:srgbClr val="6565A9"/>
              </a:solidFill>
              <a:ln w="9525">
                <a:noFill/>
                <a:miter lim="800000"/>
                <a:headEnd/>
                <a:tailEnd/>
              </a:ln>
            </p:spPr>
            <p:txBody>
              <a:bodyPr/>
              <a:lstStyle/>
              <a:p>
                <a:endParaRPr lang="en-US"/>
              </a:p>
            </p:txBody>
          </p:sp>
          <p:sp>
            <p:nvSpPr>
              <p:cNvPr id="116815" name="Rectangle 79"/>
              <p:cNvSpPr>
                <a:spLocks noChangeArrowheads="1"/>
              </p:cNvSpPr>
              <p:nvPr/>
            </p:nvSpPr>
            <p:spPr bwMode="auto">
              <a:xfrm>
                <a:off x="401" y="390"/>
                <a:ext cx="3357" cy="4"/>
              </a:xfrm>
              <a:prstGeom prst="rect">
                <a:avLst/>
              </a:prstGeom>
              <a:solidFill>
                <a:srgbClr val="6767AC"/>
              </a:solidFill>
              <a:ln w="9525">
                <a:noFill/>
                <a:miter lim="800000"/>
                <a:headEnd/>
                <a:tailEnd/>
              </a:ln>
            </p:spPr>
            <p:txBody>
              <a:bodyPr/>
              <a:lstStyle/>
              <a:p>
                <a:endParaRPr lang="en-US"/>
              </a:p>
            </p:txBody>
          </p:sp>
          <p:sp>
            <p:nvSpPr>
              <p:cNvPr id="116816" name="Rectangle 80"/>
              <p:cNvSpPr>
                <a:spLocks noChangeArrowheads="1"/>
              </p:cNvSpPr>
              <p:nvPr/>
            </p:nvSpPr>
            <p:spPr bwMode="auto">
              <a:xfrm>
                <a:off x="401" y="394"/>
                <a:ext cx="3357" cy="4"/>
              </a:xfrm>
              <a:prstGeom prst="rect">
                <a:avLst/>
              </a:prstGeom>
              <a:solidFill>
                <a:srgbClr val="6969AF"/>
              </a:solidFill>
              <a:ln w="9525">
                <a:noFill/>
                <a:miter lim="800000"/>
                <a:headEnd/>
                <a:tailEnd/>
              </a:ln>
            </p:spPr>
            <p:txBody>
              <a:bodyPr/>
              <a:lstStyle/>
              <a:p>
                <a:endParaRPr lang="en-US"/>
              </a:p>
            </p:txBody>
          </p:sp>
          <p:sp>
            <p:nvSpPr>
              <p:cNvPr id="116817" name="Rectangle 81"/>
              <p:cNvSpPr>
                <a:spLocks noChangeArrowheads="1"/>
              </p:cNvSpPr>
              <p:nvPr/>
            </p:nvSpPr>
            <p:spPr bwMode="auto">
              <a:xfrm>
                <a:off x="401" y="398"/>
                <a:ext cx="3357" cy="5"/>
              </a:xfrm>
              <a:prstGeom prst="rect">
                <a:avLst/>
              </a:prstGeom>
              <a:solidFill>
                <a:srgbClr val="6B6BB3"/>
              </a:solidFill>
              <a:ln w="9525">
                <a:noFill/>
                <a:miter lim="800000"/>
                <a:headEnd/>
                <a:tailEnd/>
              </a:ln>
            </p:spPr>
            <p:txBody>
              <a:bodyPr/>
              <a:lstStyle/>
              <a:p>
                <a:endParaRPr lang="en-US"/>
              </a:p>
            </p:txBody>
          </p:sp>
          <p:sp>
            <p:nvSpPr>
              <p:cNvPr id="116818" name="Rectangle 82"/>
              <p:cNvSpPr>
                <a:spLocks noChangeArrowheads="1"/>
              </p:cNvSpPr>
              <p:nvPr/>
            </p:nvSpPr>
            <p:spPr bwMode="auto">
              <a:xfrm>
                <a:off x="401" y="403"/>
                <a:ext cx="3357" cy="4"/>
              </a:xfrm>
              <a:prstGeom prst="rect">
                <a:avLst/>
              </a:prstGeom>
              <a:solidFill>
                <a:srgbClr val="6D6DB6"/>
              </a:solidFill>
              <a:ln w="9525">
                <a:noFill/>
                <a:miter lim="800000"/>
                <a:headEnd/>
                <a:tailEnd/>
              </a:ln>
            </p:spPr>
            <p:txBody>
              <a:bodyPr/>
              <a:lstStyle/>
              <a:p>
                <a:endParaRPr lang="en-US"/>
              </a:p>
            </p:txBody>
          </p:sp>
          <p:sp>
            <p:nvSpPr>
              <p:cNvPr id="116819" name="Rectangle 83"/>
              <p:cNvSpPr>
                <a:spLocks noChangeArrowheads="1"/>
              </p:cNvSpPr>
              <p:nvPr/>
            </p:nvSpPr>
            <p:spPr bwMode="auto">
              <a:xfrm>
                <a:off x="401" y="407"/>
                <a:ext cx="3357" cy="4"/>
              </a:xfrm>
              <a:prstGeom prst="rect">
                <a:avLst/>
              </a:prstGeom>
              <a:solidFill>
                <a:srgbClr val="6F6FBA"/>
              </a:solidFill>
              <a:ln w="9525">
                <a:noFill/>
                <a:miter lim="800000"/>
                <a:headEnd/>
                <a:tailEnd/>
              </a:ln>
            </p:spPr>
            <p:txBody>
              <a:bodyPr/>
              <a:lstStyle/>
              <a:p>
                <a:endParaRPr lang="en-US"/>
              </a:p>
            </p:txBody>
          </p:sp>
          <p:sp>
            <p:nvSpPr>
              <p:cNvPr id="116820" name="Rectangle 84"/>
              <p:cNvSpPr>
                <a:spLocks noChangeArrowheads="1"/>
              </p:cNvSpPr>
              <p:nvPr/>
            </p:nvSpPr>
            <p:spPr bwMode="auto">
              <a:xfrm>
                <a:off x="401" y="411"/>
                <a:ext cx="3357" cy="5"/>
              </a:xfrm>
              <a:prstGeom prst="rect">
                <a:avLst/>
              </a:prstGeom>
              <a:solidFill>
                <a:srgbClr val="7272BD"/>
              </a:solidFill>
              <a:ln w="9525">
                <a:noFill/>
                <a:miter lim="800000"/>
                <a:headEnd/>
                <a:tailEnd/>
              </a:ln>
            </p:spPr>
            <p:txBody>
              <a:bodyPr/>
              <a:lstStyle/>
              <a:p>
                <a:endParaRPr lang="en-US"/>
              </a:p>
            </p:txBody>
          </p:sp>
          <p:sp>
            <p:nvSpPr>
              <p:cNvPr id="116821" name="Rectangle 85"/>
              <p:cNvSpPr>
                <a:spLocks noChangeArrowheads="1"/>
              </p:cNvSpPr>
              <p:nvPr/>
            </p:nvSpPr>
            <p:spPr bwMode="auto">
              <a:xfrm>
                <a:off x="401" y="416"/>
                <a:ext cx="3357" cy="4"/>
              </a:xfrm>
              <a:prstGeom prst="rect">
                <a:avLst/>
              </a:prstGeom>
              <a:solidFill>
                <a:srgbClr val="7474C1"/>
              </a:solidFill>
              <a:ln w="9525">
                <a:noFill/>
                <a:miter lim="800000"/>
                <a:headEnd/>
                <a:tailEnd/>
              </a:ln>
            </p:spPr>
            <p:txBody>
              <a:bodyPr/>
              <a:lstStyle/>
              <a:p>
                <a:endParaRPr lang="en-US"/>
              </a:p>
            </p:txBody>
          </p:sp>
          <p:sp>
            <p:nvSpPr>
              <p:cNvPr id="116822" name="Rectangle 86"/>
              <p:cNvSpPr>
                <a:spLocks noChangeArrowheads="1"/>
              </p:cNvSpPr>
              <p:nvPr/>
            </p:nvSpPr>
            <p:spPr bwMode="auto">
              <a:xfrm>
                <a:off x="401" y="420"/>
                <a:ext cx="3357" cy="4"/>
              </a:xfrm>
              <a:prstGeom prst="rect">
                <a:avLst/>
              </a:prstGeom>
              <a:solidFill>
                <a:srgbClr val="7676C4"/>
              </a:solidFill>
              <a:ln w="9525">
                <a:noFill/>
                <a:miter lim="800000"/>
                <a:headEnd/>
                <a:tailEnd/>
              </a:ln>
            </p:spPr>
            <p:txBody>
              <a:bodyPr/>
              <a:lstStyle/>
              <a:p>
                <a:endParaRPr lang="en-US"/>
              </a:p>
            </p:txBody>
          </p:sp>
          <p:sp>
            <p:nvSpPr>
              <p:cNvPr id="116823" name="Rectangle 87"/>
              <p:cNvSpPr>
                <a:spLocks noChangeArrowheads="1"/>
              </p:cNvSpPr>
              <p:nvPr/>
            </p:nvSpPr>
            <p:spPr bwMode="auto">
              <a:xfrm>
                <a:off x="401" y="424"/>
                <a:ext cx="3357" cy="5"/>
              </a:xfrm>
              <a:prstGeom prst="rect">
                <a:avLst/>
              </a:prstGeom>
              <a:solidFill>
                <a:srgbClr val="7878C8"/>
              </a:solidFill>
              <a:ln w="9525">
                <a:noFill/>
                <a:miter lim="800000"/>
                <a:headEnd/>
                <a:tailEnd/>
              </a:ln>
            </p:spPr>
            <p:txBody>
              <a:bodyPr/>
              <a:lstStyle/>
              <a:p>
                <a:endParaRPr lang="en-US"/>
              </a:p>
            </p:txBody>
          </p:sp>
          <p:sp>
            <p:nvSpPr>
              <p:cNvPr id="116824" name="Rectangle 88"/>
              <p:cNvSpPr>
                <a:spLocks noChangeArrowheads="1"/>
              </p:cNvSpPr>
              <p:nvPr/>
            </p:nvSpPr>
            <p:spPr bwMode="auto">
              <a:xfrm>
                <a:off x="401" y="429"/>
                <a:ext cx="3357" cy="4"/>
              </a:xfrm>
              <a:prstGeom prst="rect">
                <a:avLst/>
              </a:prstGeom>
              <a:solidFill>
                <a:srgbClr val="7A7ACB"/>
              </a:solidFill>
              <a:ln w="9525">
                <a:noFill/>
                <a:miter lim="800000"/>
                <a:headEnd/>
                <a:tailEnd/>
              </a:ln>
            </p:spPr>
            <p:txBody>
              <a:bodyPr/>
              <a:lstStyle/>
              <a:p>
                <a:endParaRPr lang="en-US"/>
              </a:p>
            </p:txBody>
          </p:sp>
          <p:sp>
            <p:nvSpPr>
              <p:cNvPr id="116825" name="Rectangle 89"/>
              <p:cNvSpPr>
                <a:spLocks noChangeArrowheads="1"/>
              </p:cNvSpPr>
              <p:nvPr/>
            </p:nvSpPr>
            <p:spPr bwMode="auto">
              <a:xfrm>
                <a:off x="401" y="433"/>
                <a:ext cx="3357" cy="4"/>
              </a:xfrm>
              <a:prstGeom prst="rect">
                <a:avLst/>
              </a:prstGeom>
              <a:solidFill>
                <a:srgbClr val="7B7BCE"/>
              </a:solidFill>
              <a:ln w="9525">
                <a:noFill/>
                <a:miter lim="800000"/>
                <a:headEnd/>
                <a:tailEnd/>
              </a:ln>
            </p:spPr>
            <p:txBody>
              <a:bodyPr/>
              <a:lstStyle/>
              <a:p>
                <a:endParaRPr lang="en-US"/>
              </a:p>
            </p:txBody>
          </p:sp>
          <p:sp>
            <p:nvSpPr>
              <p:cNvPr id="116826" name="Rectangle 90"/>
              <p:cNvSpPr>
                <a:spLocks noChangeArrowheads="1"/>
              </p:cNvSpPr>
              <p:nvPr/>
            </p:nvSpPr>
            <p:spPr bwMode="auto">
              <a:xfrm>
                <a:off x="401" y="437"/>
                <a:ext cx="3357" cy="4"/>
              </a:xfrm>
              <a:prstGeom prst="rect">
                <a:avLst/>
              </a:prstGeom>
              <a:solidFill>
                <a:srgbClr val="7D7DD1"/>
              </a:solidFill>
              <a:ln w="9525">
                <a:noFill/>
                <a:miter lim="800000"/>
                <a:headEnd/>
                <a:tailEnd/>
              </a:ln>
            </p:spPr>
            <p:txBody>
              <a:bodyPr/>
              <a:lstStyle/>
              <a:p>
                <a:endParaRPr lang="en-US"/>
              </a:p>
            </p:txBody>
          </p:sp>
          <p:sp>
            <p:nvSpPr>
              <p:cNvPr id="116827" name="Rectangle 91"/>
              <p:cNvSpPr>
                <a:spLocks noChangeArrowheads="1"/>
              </p:cNvSpPr>
              <p:nvPr/>
            </p:nvSpPr>
            <p:spPr bwMode="auto">
              <a:xfrm>
                <a:off x="401" y="441"/>
                <a:ext cx="3357" cy="5"/>
              </a:xfrm>
              <a:prstGeom prst="rect">
                <a:avLst/>
              </a:prstGeom>
              <a:solidFill>
                <a:srgbClr val="7F7FD4"/>
              </a:solidFill>
              <a:ln w="9525">
                <a:noFill/>
                <a:miter lim="800000"/>
                <a:headEnd/>
                <a:tailEnd/>
              </a:ln>
            </p:spPr>
            <p:txBody>
              <a:bodyPr/>
              <a:lstStyle/>
              <a:p>
                <a:endParaRPr lang="en-US"/>
              </a:p>
            </p:txBody>
          </p:sp>
          <p:sp>
            <p:nvSpPr>
              <p:cNvPr id="116828" name="Rectangle 92"/>
              <p:cNvSpPr>
                <a:spLocks noChangeArrowheads="1"/>
              </p:cNvSpPr>
              <p:nvPr/>
            </p:nvSpPr>
            <p:spPr bwMode="auto">
              <a:xfrm>
                <a:off x="401" y="446"/>
                <a:ext cx="3357" cy="4"/>
              </a:xfrm>
              <a:prstGeom prst="rect">
                <a:avLst/>
              </a:prstGeom>
              <a:solidFill>
                <a:srgbClr val="8181D7"/>
              </a:solidFill>
              <a:ln w="9525">
                <a:noFill/>
                <a:miter lim="800000"/>
                <a:headEnd/>
                <a:tailEnd/>
              </a:ln>
            </p:spPr>
            <p:txBody>
              <a:bodyPr/>
              <a:lstStyle/>
              <a:p>
                <a:endParaRPr lang="en-US"/>
              </a:p>
            </p:txBody>
          </p:sp>
          <p:sp>
            <p:nvSpPr>
              <p:cNvPr id="116829" name="Rectangle 93"/>
              <p:cNvSpPr>
                <a:spLocks noChangeArrowheads="1"/>
              </p:cNvSpPr>
              <p:nvPr/>
            </p:nvSpPr>
            <p:spPr bwMode="auto">
              <a:xfrm>
                <a:off x="401" y="450"/>
                <a:ext cx="3357" cy="4"/>
              </a:xfrm>
              <a:prstGeom prst="rect">
                <a:avLst/>
              </a:prstGeom>
              <a:solidFill>
                <a:srgbClr val="8282DA"/>
              </a:solidFill>
              <a:ln w="9525">
                <a:noFill/>
                <a:miter lim="800000"/>
                <a:headEnd/>
                <a:tailEnd/>
              </a:ln>
            </p:spPr>
            <p:txBody>
              <a:bodyPr/>
              <a:lstStyle/>
              <a:p>
                <a:endParaRPr lang="en-US"/>
              </a:p>
            </p:txBody>
          </p:sp>
          <p:sp>
            <p:nvSpPr>
              <p:cNvPr id="116830" name="Rectangle 94"/>
              <p:cNvSpPr>
                <a:spLocks noChangeArrowheads="1"/>
              </p:cNvSpPr>
              <p:nvPr/>
            </p:nvSpPr>
            <p:spPr bwMode="auto">
              <a:xfrm>
                <a:off x="401" y="454"/>
                <a:ext cx="3357" cy="5"/>
              </a:xfrm>
              <a:prstGeom prst="rect">
                <a:avLst/>
              </a:prstGeom>
              <a:solidFill>
                <a:srgbClr val="8484DD"/>
              </a:solidFill>
              <a:ln w="9525">
                <a:noFill/>
                <a:miter lim="800000"/>
                <a:headEnd/>
                <a:tailEnd/>
              </a:ln>
            </p:spPr>
            <p:txBody>
              <a:bodyPr/>
              <a:lstStyle/>
              <a:p>
                <a:endParaRPr lang="en-US"/>
              </a:p>
            </p:txBody>
          </p:sp>
          <p:sp>
            <p:nvSpPr>
              <p:cNvPr id="116831" name="Rectangle 95"/>
              <p:cNvSpPr>
                <a:spLocks noChangeArrowheads="1"/>
              </p:cNvSpPr>
              <p:nvPr/>
            </p:nvSpPr>
            <p:spPr bwMode="auto">
              <a:xfrm>
                <a:off x="401" y="459"/>
                <a:ext cx="3357" cy="4"/>
              </a:xfrm>
              <a:prstGeom prst="rect">
                <a:avLst/>
              </a:prstGeom>
              <a:solidFill>
                <a:srgbClr val="8686E0"/>
              </a:solidFill>
              <a:ln w="9525">
                <a:noFill/>
                <a:miter lim="800000"/>
                <a:headEnd/>
                <a:tailEnd/>
              </a:ln>
            </p:spPr>
            <p:txBody>
              <a:bodyPr/>
              <a:lstStyle/>
              <a:p>
                <a:endParaRPr lang="en-US"/>
              </a:p>
            </p:txBody>
          </p:sp>
          <p:sp>
            <p:nvSpPr>
              <p:cNvPr id="116832" name="Rectangle 96"/>
              <p:cNvSpPr>
                <a:spLocks noChangeArrowheads="1"/>
              </p:cNvSpPr>
              <p:nvPr/>
            </p:nvSpPr>
            <p:spPr bwMode="auto">
              <a:xfrm>
                <a:off x="401" y="463"/>
                <a:ext cx="3357" cy="4"/>
              </a:xfrm>
              <a:prstGeom prst="rect">
                <a:avLst/>
              </a:prstGeom>
              <a:solidFill>
                <a:srgbClr val="8888E2"/>
              </a:solidFill>
              <a:ln w="9525">
                <a:noFill/>
                <a:miter lim="800000"/>
                <a:headEnd/>
                <a:tailEnd/>
              </a:ln>
            </p:spPr>
            <p:txBody>
              <a:bodyPr/>
              <a:lstStyle/>
              <a:p>
                <a:endParaRPr lang="en-US"/>
              </a:p>
            </p:txBody>
          </p:sp>
          <p:sp>
            <p:nvSpPr>
              <p:cNvPr id="116833" name="Rectangle 97"/>
              <p:cNvSpPr>
                <a:spLocks noChangeArrowheads="1"/>
              </p:cNvSpPr>
              <p:nvPr/>
            </p:nvSpPr>
            <p:spPr bwMode="auto">
              <a:xfrm>
                <a:off x="401" y="467"/>
                <a:ext cx="3357" cy="5"/>
              </a:xfrm>
              <a:prstGeom prst="rect">
                <a:avLst/>
              </a:prstGeom>
              <a:solidFill>
                <a:srgbClr val="8989E4"/>
              </a:solidFill>
              <a:ln w="9525">
                <a:noFill/>
                <a:miter lim="800000"/>
                <a:headEnd/>
                <a:tailEnd/>
              </a:ln>
            </p:spPr>
            <p:txBody>
              <a:bodyPr/>
              <a:lstStyle/>
              <a:p>
                <a:endParaRPr lang="en-US"/>
              </a:p>
            </p:txBody>
          </p:sp>
          <p:sp>
            <p:nvSpPr>
              <p:cNvPr id="116834" name="Rectangle 98"/>
              <p:cNvSpPr>
                <a:spLocks noChangeArrowheads="1"/>
              </p:cNvSpPr>
              <p:nvPr/>
            </p:nvSpPr>
            <p:spPr bwMode="auto">
              <a:xfrm>
                <a:off x="401" y="472"/>
                <a:ext cx="3357" cy="4"/>
              </a:xfrm>
              <a:prstGeom prst="rect">
                <a:avLst/>
              </a:prstGeom>
              <a:solidFill>
                <a:srgbClr val="8B8BE7"/>
              </a:solidFill>
              <a:ln w="9525">
                <a:noFill/>
                <a:miter lim="800000"/>
                <a:headEnd/>
                <a:tailEnd/>
              </a:ln>
            </p:spPr>
            <p:txBody>
              <a:bodyPr/>
              <a:lstStyle/>
              <a:p>
                <a:endParaRPr lang="en-US"/>
              </a:p>
            </p:txBody>
          </p:sp>
          <p:sp>
            <p:nvSpPr>
              <p:cNvPr id="116835" name="Rectangle 99"/>
              <p:cNvSpPr>
                <a:spLocks noChangeArrowheads="1"/>
              </p:cNvSpPr>
              <p:nvPr/>
            </p:nvSpPr>
            <p:spPr bwMode="auto">
              <a:xfrm>
                <a:off x="401" y="476"/>
                <a:ext cx="3357" cy="4"/>
              </a:xfrm>
              <a:prstGeom prst="rect">
                <a:avLst/>
              </a:prstGeom>
              <a:solidFill>
                <a:srgbClr val="8C8CE9"/>
              </a:solidFill>
              <a:ln w="9525">
                <a:noFill/>
                <a:miter lim="800000"/>
                <a:headEnd/>
                <a:tailEnd/>
              </a:ln>
            </p:spPr>
            <p:txBody>
              <a:bodyPr/>
              <a:lstStyle/>
              <a:p>
                <a:endParaRPr lang="en-US"/>
              </a:p>
            </p:txBody>
          </p:sp>
          <p:sp>
            <p:nvSpPr>
              <p:cNvPr id="116836" name="Rectangle 100"/>
              <p:cNvSpPr>
                <a:spLocks noChangeArrowheads="1"/>
              </p:cNvSpPr>
              <p:nvPr/>
            </p:nvSpPr>
            <p:spPr bwMode="auto">
              <a:xfrm>
                <a:off x="401" y="480"/>
                <a:ext cx="3357" cy="5"/>
              </a:xfrm>
              <a:prstGeom prst="rect">
                <a:avLst/>
              </a:prstGeom>
              <a:solidFill>
                <a:srgbClr val="8D8DEB"/>
              </a:solidFill>
              <a:ln w="9525">
                <a:noFill/>
                <a:miter lim="800000"/>
                <a:headEnd/>
                <a:tailEnd/>
              </a:ln>
            </p:spPr>
            <p:txBody>
              <a:bodyPr/>
              <a:lstStyle/>
              <a:p>
                <a:endParaRPr lang="en-US"/>
              </a:p>
            </p:txBody>
          </p:sp>
          <p:sp>
            <p:nvSpPr>
              <p:cNvPr id="116837" name="Rectangle 101"/>
              <p:cNvSpPr>
                <a:spLocks noChangeArrowheads="1"/>
              </p:cNvSpPr>
              <p:nvPr/>
            </p:nvSpPr>
            <p:spPr bwMode="auto">
              <a:xfrm>
                <a:off x="401" y="485"/>
                <a:ext cx="3357" cy="4"/>
              </a:xfrm>
              <a:prstGeom prst="rect">
                <a:avLst/>
              </a:prstGeom>
              <a:solidFill>
                <a:srgbClr val="8E8EED"/>
              </a:solidFill>
              <a:ln w="9525">
                <a:noFill/>
                <a:miter lim="800000"/>
                <a:headEnd/>
                <a:tailEnd/>
              </a:ln>
            </p:spPr>
            <p:txBody>
              <a:bodyPr/>
              <a:lstStyle/>
              <a:p>
                <a:endParaRPr lang="en-US"/>
              </a:p>
            </p:txBody>
          </p:sp>
          <p:sp>
            <p:nvSpPr>
              <p:cNvPr id="116838" name="Rectangle 102"/>
              <p:cNvSpPr>
                <a:spLocks noChangeArrowheads="1"/>
              </p:cNvSpPr>
              <p:nvPr/>
            </p:nvSpPr>
            <p:spPr bwMode="auto">
              <a:xfrm>
                <a:off x="401" y="489"/>
                <a:ext cx="3357" cy="8"/>
              </a:xfrm>
              <a:prstGeom prst="rect">
                <a:avLst/>
              </a:prstGeom>
              <a:solidFill>
                <a:srgbClr val="9090EF"/>
              </a:solidFill>
              <a:ln w="9525">
                <a:noFill/>
                <a:miter lim="800000"/>
                <a:headEnd/>
                <a:tailEnd/>
              </a:ln>
            </p:spPr>
            <p:txBody>
              <a:bodyPr/>
              <a:lstStyle/>
              <a:p>
                <a:endParaRPr lang="en-US"/>
              </a:p>
            </p:txBody>
          </p:sp>
          <p:sp>
            <p:nvSpPr>
              <p:cNvPr id="116839" name="Rectangle 103"/>
              <p:cNvSpPr>
                <a:spLocks noChangeArrowheads="1"/>
              </p:cNvSpPr>
              <p:nvPr/>
            </p:nvSpPr>
            <p:spPr bwMode="auto">
              <a:xfrm>
                <a:off x="401" y="497"/>
                <a:ext cx="3357" cy="9"/>
              </a:xfrm>
              <a:prstGeom prst="rect">
                <a:avLst/>
              </a:prstGeom>
              <a:solidFill>
                <a:srgbClr val="9191F2"/>
              </a:solidFill>
              <a:ln w="9525">
                <a:noFill/>
                <a:miter lim="800000"/>
                <a:headEnd/>
                <a:tailEnd/>
              </a:ln>
            </p:spPr>
            <p:txBody>
              <a:bodyPr/>
              <a:lstStyle/>
              <a:p>
                <a:endParaRPr lang="en-US"/>
              </a:p>
            </p:txBody>
          </p:sp>
          <p:sp>
            <p:nvSpPr>
              <p:cNvPr id="116840" name="Rectangle 104"/>
              <p:cNvSpPr>
                <a:spLocks noChangeArrowheads="1"/>
              </p:cNvSpPr>
              <p:nvPr/>
            </p:nvSpPr>
            <p:spPr bwMode="auto">
              <a:xfrm>
                <a:off x="401" y="506"/>
                <a:ext cx="3357" cy="9"/>
              </a:xfrm>
              <a:prstGeom prst="rect">
                <a:avLst/>
              </a:prstGeom>
              <a:solidFill>
                <a:srgbClr val="9393F5"/>
              </a:solidFill>
              <a:ln w="9525">
                <a:noFill/>
                <a:miter lim="800000"/>
                <a:headEnd/>
                <a:tailEnd/>
              </a:ln>
            </p:spPr>
            <p:txBody>
              <a:bodyPr/>
              <a:lstStyle/>
              <a:p>
                <a:endParaRPr lang="en-US"/>
              </a:p>
            </p:txBody>
          </p:sp>
          <p:sp>
            <p:nvSpPr>
              <p:cNvPr id="116841" name="Rectangle 105"/>
              <p:cNvSpPr>
                <a:spLocks noChangeArrowheads="1"/>
              </p:cNvSpPr>
              <p:nvPr/>
            </p:nvSpPr>
            <p:spPr bwMode="auto">
              <a:xfrm>
                <a:off x="401" y="515"/>
                <a:ext cx="3357" cy="8"/>
              </a:xfrm>
              <a:prstGeom prst="rect">
                <a:avLst/>
              </a:prstGeom>
              <a:solidFill>
                <a:srgbClr val="9494F8"/>
              </a:solidFill>
              <a:ln w="9525">
                <a:noFill/>
                <a:miter lim="800000"/>
                <a:headEnd/>
                <a:tailEnd/>
              </a:ln>
            </p:spPr>
            <p:txBody>
              <a:bodyPr/>
              <a:lstStyle/>
              <a:p>
                <a:endParaRPr lang="en-US"/>
              </a:p>
            </p:txBody>
          </p:sp>
          <p:sp>
            <p:nvSpPr>
              <p:cNvPr id="116842" name="Rectangle 106"/>
              <p:cNvSpPr>
                <a:spLocks noChangeArrowheads="1"/>
              </p:cNvSpPr>
              <p:nvPr/>
            </p:nvSpPr>
            <p:spPr bwMode="auto">
              <a:xfrm>
                <a:off x="401" y="523"/>
                <a:ext cx="3357" cy="13"/>
              </a:xfrm>
              <a:prstGeom prst="rect">
                <a:avLst/>
              </a:prstGeom>
              <a:solidFill>
                <a:srgbClr val="9595FA"/>
              </a:solidFill>
              <a:ln w="9525">
                <a:noFill/>
                <a:miter lim="800000"/>
                <a:headEnd/>
                <a:tailEnd/>
              </a:ln>
            </p:spPr>
            <p:txBody>
              <a:bodyPr/>
              <a:lstStyle/>
              <a:p>
                <a:endParaRPr lang="en-US"/>
              </a:p>
            </p:txBody>
          </p:sp>
          <p:sp>
            <p:nvSpPr>
              <p:cNvPr id="116843" name="Rectangle 107"/>
              <p:cNvSpPr>
                <a:spLocks noChangeArrowheads="1"/>
              </p:cNvSpPr>
              <p:nvPr/>
            </p:nvSpPr>
            <p:spPr bwMode="auto">
              <a:xfrm>
                <a:off x="401" y="536"/>
                <a:ext cx="3357" cy="17"/>
              </a:xfrm>
              <a:prstGeom prst="rect">
                <a:avLst/>
              </a:prstGeom>
              <a:solidFill>
                <a:srgbClr val="9797FC"/>
              </a:solidFill>
              <a:ln w="9525">
                <a:noFill/>
                <a:miter lim="800000"/>
                <a:headEnd/>
                <a:tailEnd/>
              </a:ln>
            </p:spPr>
            <p:txBody>
              <a:bodyPr/>
              <a:lstStyle/>
              <a:p>
                <a:endParaRPr lang="en-US"/>
              </a:p>
            </p:txBody>
          </p:sp>
          <p:sp>
            <p:nvSpPr>
              <p:cNvPr id="116844" name="Rectangle 108"/>
              <p:cNvSpPr>
                <a:spLocks noChangeArrowheads="1"/>
              </p:cNvSpPr>
              <p:nvPr/>
            </p:nvSpPr>
            <p:spPr bwMode="auto">
              <a:xfrm>
                <a:off x="401" y="553"/>
                <a:ext cx="3357" cy="13"/>
              </a:xfrm>
              <a:prstGeom prst="rect">
                <a:avLst/>
              </a:prstGeom>
              <a:solidFill>
                <a:srgbClr val="9999FF"/>
              </a:solidFill>
              <a:ln w="9525">
                <a:noFill/>
                <a:miter lim="800000"/>
                <a:headEnd/>
                <a:tailEnd/>
              </a:ln>
            </p:spPr>
            <p:txBody>
              <a:bodyPr/>
              <a:lstStyle/>
              <a:p>
                <a:endParaRPr lang="en-US"/>
              </a:p>
            </p:txBody>
          </p:sp>
          <p:sp>
            <p:nvSpPr>
              <p:cNvPr id="116845" name="Freeform 109"/>
              <p:cNvSpPr>
                <a:spLocks/>
              </p:cNvSpPr>
              <p:nvPr/>
            </p:nvSpPr>
            <p:spPr bwMode="auto">
              <a:xfrm>
                <a:off x="406" y="11"/>
                <a:ext cx="3348" cy="555"/>
              </a:xfrm>
              <a:custGeom>
                <a:avLst/>
                <a:gdLst/>
                <a:ahLst/>
                <a:cxnLst>
                  <a:cxn ang="0">
                    <a:pos x="112" y="525"/>
                  </a:cxn>
                  <a:cxn ang="0">
                    <a:pos x="327" y="538"/>
                  </a:cxn>
                  <a:cxn ang="0">
                    <a:pos x="525" y="547"/>
                  </a:cxn>
                  <a:cxn ang="0">
                    <a:pos x="697" y="551"/>
                  </a:cxn>
                  <a:cxn ang="0">
                    <a:pos x="813" y="555"/>
                  </a:cxn>
                  <a:cxn ang="0">
                    <a:pos x="865" y="555"/>
                  </a:cxn>
                  <a:cxn ang="0">
                    <a:pos x="916" y="555"/>
                  </a:cxn>
                  <a:cxn ang="0">
                    <a:pos x="959" y="555"/>
                  </a:cxn>
                  <a:cxn ang="0">
                    <a:pos x="1020" y="555"/>
                  </a:cxn>
                  <a:cxn ang="0">
                    <a:pos x="1084" y="555"/>
                  </a:cxn>
                  <a:cxn ang="0">
                    <a:pos x="1136" y="551"/>
                  </a:cxn>
                  <a:cxn ang="0">
                    <a:pos x="1183" y="551"/>
                  </a:cxn>
                  <a:cxn ang="0">
                    <a:pos x="1218" y="551"/>
                  </a:cxn>
                  <a:cxn ang="0">
                    <a:pos x="1265" y="547"/>
                  </a:cxn>
                  <a:cxn ang="0">
                    <a:pos x="1398" y="542"/>
                  </a:cxn>
                  <a:cxn ang="0">
                    <a:pos x="1497" y="534"/>
                  </a:cxn>
                  <a:cxn ang="0">
                    <a:pos x="1583" y="529"/>
                  </a:cxn>
                  <a:cxn ang="0">
                    <a:pos x="1695" y="521"/>
                  </a:cxn>
                  <a:cxn ang="0">
                    <a:pos x="1755" y="517"/>
                  </a:cxn>
                  <a:cxn ang="0">
                    <a:pos x="1876" y="508"/>
                  </a:cxn>
                  <a:cxn ang="0">
                    <a:pos x="1996" y="499"/>
                  </a:cxn>
                  <a:cxn ang="0">
                    <a:pos x="2126" y="491"/>
                  </a:cxn>
                  <a:cxn ang="0">
                    <a:pos x="2259" y="478"/>
                  </a:cxn>
                  <a:cxn ang="0">
                    <a:pos x="2405" y="469"/>
                  </a:cxn>
                  <a:cxn ang="0">
                    <a:pos x="2483" y="465"/>
                  </a:cxn>
                  <a:cxn ang="0">
                    <a:pos x="2565" y="461"/>
                  </a:cxn>
                  <a:cxn ang="0">
                    <a:pos x="2732" y="456"/>
                  </a:cxn>
                  <a:cxn ang="0">
                    <a:pos x="2818" y="452"/>
                  </a:cxn>
                  <a:cxn ang="0">
                    <a:pos x="2909" y="448"/>
                  </a:cxn>
                  <a:cxn ang="0">
                    <a:pos x="3124" y="448"/>
                  </a:cxn>
                  <a:cxn ang="0">
                    <a:pos x="3348" y="448"/>
                  </a:cxn>
                  <a:cxn ang="0">
                    <a:pos x="0" y="0"/>
                  </a:cxn>
                </a:cxnLst>
                <a:rect l="0" t="0" r="r" b="b"/>
                <a:pathLst>
                  <a:path w="3348" h="555">
                    <a:moveTo>
                      <a:pt x="0" y="521"/>
                    </a:moveTo>
                    <a:lnTo>
                      <a:pt x="112" y="525"/>
                    </a:lnTo>
                    <a:lnTo>
                      <a:pt x="219" y="534"/>
                    </a:lnTo>
                    <a:lnTo>
                      <a:pt x="327" y="538"/>
                    </a:lnTo>
                    <a:lnTo>
                      <a:pt x="434" y="542"/>
                    </a:lnTo>
                    <a:lnTo>
                      <a:pt x="525" y="547"/>
                    </a:lnTo>
                    <a:lnTo>
                      <a:pt x="611" y="551"/>
                    </a:lnTo>
                    <a:lnTo>
                      <a:pt x="697" y="551"/>
                    </a:lnTo>
                    <a:lnTo>
                      <a:pt x="783" y="555"/>
                    </a:lnTo>
                    <a:lnTo>
                      <a:pt x="813" y="555"/>
                    </a:lnTo>
                    <a:lnTo>
                      <a:pt x="839" y="555"/>
                    </a:lnTo>
                    <a:lnTo>
                      <a:pt x="865" y="555"/>
                    </a:lnTo>
                    <a:lnTo>
                      <a:pt x="890" y="555"/>
                    </a:lnTo>
                    <a:lnTo>
                      <a:pt x="916" y="555"/>
                    </a:lnTo>
                    <a:lnTo>
                      <a:pt x="938" y="555"/>
                    </a:lnTo>
                    <a:lnTo>
                      <a:pt x="959" y="555"/>
                    </a:lnTo>
                    <a:lnTo>
                      <a:pt x="981" y="555"/>
                    </a:lnTo>
                    <a:lnTo>
                      <a:pt x="1020" y="555"/>
                    </a:lnTo>
                    <a:lnTo>
                      <a:pt x="1054" y="555"/>
                    </a:lnTo>
                    <a:lnTo>
                      <a:pt x="1084" y="555"/>
                    </a:lnTo>
                    <a:lnTo>
                      <a:pt x="1114" y="551"/>
                    </a:lnTo>
                    <a:lnTo>
                      <a:pt x="1136" y="551"/>
                    </a:lnTo>
                    <a:lnTo>
                      <a:pt x="1162" y="551"/>
                    </a:lnTo>
                    <a:lnTo>
                      <a:pt x="1183" y="551"/>
                    </a:lnTo>
                    <a:lnTo>
                      <a:pt x="1200" y="551"/>
                    </a:lnTo>
                    <a:lnTo>
                      <a:pt x="1218" y="551"/>
                    </a:lnTo>
                    <a:lnTo>
                      <a:pt x="1235" y="547"/>
                    </a:lnTo>
                    <a:lnTo>
                      <a:pt x="1265" y="547"/>
                    </a:lnTo>
                    <a:lnTo>
                      <a:pt x="1329" y="547"/>
                    </a:lnTo>
                    <a:lnTo>
                      <a:pt x="1398" y="542"/>
                    </a:lnTo>
                    <a:lnTo>
                      <a:pt x="1463" y="538"/>
                    </a:lnTo>
                    <a:lnTo>
                      <a:pt x="1497" y="534"/>
                    </a:lnTo>
                    <a:lnTo>
                      <a:pt x="1527" y="534"/>
                    </a:lnTo>
                    <a:lnTo>
                      <a:pt x="1583" y="529"/>
                    </a:lnTo>
                    <a:lnTo>
                      <a:pt x="1639" y="525"/>
                    </a:lnTo>
                    <a:lnTo>
                      <a:pt x="1695" y="521"/>
                    </a:lnTo>
                    <a:lnTo>
                      <a:pt x="1725" y="521"/>
                    </a:lnTo>
                    <a:lnTo>
                      <a:pt x="1755" y="517"/>
                    </a:lnTo>
                    <a:lnTo>
                      <a:pt x="1816" y="512"/>
                    </a:lnTo>
                    <a:lnTo>
                      <a:pt x="1876" y="508"/>
                    </a:lnTo>
                    <a:lnTo>
                      <a:pt x="1936" y="504"/>
                    </a:lnTo>
                    <a:lnTo>
                      <a:pt x="1996" y="499"/>
                    </a:lnTo>
                    <a:lnTo>
                      <a:pt x="2061" y="495"/>
                    </a:lnTo>
                    <a:lnTo>
                      <a:pt x="2126" y="491"/>
                    </a:lnTo>
                    <a:lnTo>
                      <a:pt x="2190" y="482"/>
                    </a:lnTo>
                    <a:lnTo>
                      <a:pt x="2259" y="478"/>
                    </a:lnTo>
                    <a:lnTo>
                      <a:pt x="2332" y="474"/>
                    </a:lnTo>
                    <a:lnTo>
                      <a:pt x="2405" y="469"/>
                    </a:lnTo>
                    <a:lnTo>
                      <a:pt x="2440" y="465"/>
                    </a:lnTo>
                    <a:lnTo>
                      <a:pt x="2483" y="465"/>
                    </a:lnTo>
                    <a:lnTo>
                      <a:pt x="2522" y="461"/>
                    </a:lnTo>
                    <a:lnTo>
                      <a:pt x="2565" y="461"/>
                    </a:lnTo>
                    <a:lnTo>
                      <a:pt x="2646" y="461"/>
                    </a:lnTo>
                    <a:lnTo>
                      <a:pt x="2732" y="456"/>
                    </a:lnTo>
                    <a:lnTo>
                      <a:pt x="2771" y="452"/>
                    </a:lnTo>
                    <a:lnTo>
                      <a:pt x="2818" y="452"/>
                    </a:lnTo>
                    <a:lnTo>
                      <a:pt x="2861" y="448"/>
                    </a:lnTo>
                    <a:lnTo>
                      <a:pt x="2909" y="448"/>
                    </a:lnTo>
                    <a:lnTo>
                      <a:pt x="3012" y="448"/>
                    </a:lnTo>
                    <a:lnTo>
                      <a:pt x="3124" y="448"/>
                    </a:lnTo>
                    <a:lnTo>
                      <a:pt x="3232" y="448"/>
                    </a:lnTo>
                    <a:lnTo>
                      <a:pt x="3348" y="448"/>
                    </a:lnTo>
                    <a:lnTo>
                      <a:pt x="3348" y="0"/>
                    </a:lnTo>
                    <a:lnTo>
                      <a:pt x="0" y="0"/>
                    </a:lnTo>
                    <a:lnTo>
                      <a:pt x="0" y="521"/>
                    </a:lnTo>
                    <a:close/>
                  </a:path>
                </a:pathLst>
              </a:custGeom>
              <a:solidFill>
                <a:srgbClr val="000000"/>
              </a:solidFill>
              <a:ln w="0">
                <a:solidFill>
                  <a:srgbClr val="000000"/>
                </a:solidFill>
                <a:prstDash val="solid"/>
                <a:round/>
                <a:headEnd/>
                <a:tailEnd/>
              </a:ln>
            </p:spPr>
            <p:txBody>
              <a:bodyPr/>
              <a:lstStyle/>
              <a:p>
                <a:endParaRPr lang="en-US"/>
              </a:p>
            </p:txBody>
          </p:sp>
          <p:sp>
            <p:nvSpPr>
              <p:cNvPr id="116846" name="Freeform 110"/>
              <p:cNvSpPr>
                <a:spLocks/>
              </p:cNvSpPr>
              <p:nvPr/>
            </p:nvSpPr>
            <p:spPr bwMode="auto">
              <a:xfrm>
                <a:off x="406" y="11"/>
                <a:ext cx="3348" cy="555"/>
              </a:xfrm>
              <a:custGeom>
                <a:avLst/>
                <a:gdLst/>
                <a:ahLst/>
                <a:cxnLst>
                  <a:cxn ang="0">
                    <a:pos x="112" y="525"/>
                  </a:cxn>
                  <a:cxn ang="0">
                    <a:pos x="327" y="538"/>
                  </a:cxn>
                  <a:cxn ang="0">
                    <a:pos x="525" y="547"/>
                  </a:cxn>
                  <a:cxn ang="0">
                    <a:pos x="697" y="551"/>
                  </a:cxn>
                  <a:cxn ang="0">
                    <a:pos x="813" y="555"/>
                  </a:cxn>
                  <a:cxn ang="0">
                    <a:pos x="865" y="555"/>
                  </a:cxn>
                  <a:cxn ang="0">
                    <a:pos x="916" y="555"/>
                  </a:cxn>
                  <a:cxn ang="0">
                    <a:pos x="959" y="555"/>
                  </a:cxn>
                  <a:cxn ang="0">
                    <a:pos x="1020" y="555"/>
                  </a:cxn>
                  <a:cxn ang="0">
                    <a:pos x="1084" y="555"/>
                  </a:cxn>
                  <a:cxn ang="0">
                    <a:pos x="1136" y="551"/>
                  </a:cxn>
                  <a:cxn ang="0">
                    <a:pos x="1183" y="551"/>
                  </a:cxn>
                  <a:cxn ang="0">
                    <a:pos x="1218" y="551"/>
                  </a:cxn>
                  <a:cxn ang="0">
                    <a:pos x="1265" y="547"/>
                  </a:cxn>
                  <a:cxn ang="0">
                    <a:pos x="1398" y="542"/>
                  </a:cxn>
                  <a:cxn ang="0">
                    <a:pos x="1497" y="534"/>
                  </a:cxn>
                  <a:cxn ang="0">
                    <a:pos x="1583" y="529"/>
                  </a:cxn>
                  <a:cxn ang="0">
                    <a:pos x="1695" y="521"/>
                  </a:cxn>
                  <a:cxn ang="0">
                    <a:pos x="1755" y="517"/>
                  </a:cxn>
                  <a:cxn ang="0">
                    <a:pos x="1876" y="508"/>
                  </a:cxn>
                  <a:cxn ang="0">
                    <a:pos x="1996" y="499"/>
                  </a:cxn>
                  <a:cxn ang="0">
                    <a:pos x="2126" y="491"/>
                  </a:cxn>
                  <a:cxn ang="0">
                    <a:pos x="2259" y="478"/>
                  </a:cxn>
                  <a:cxn ang="0">
                    <a:pos x="2405" y="469"/>
                  </a:cxn>
                  <a:cxn ang="0">
                    <a:pos x="2483" y="465"/>
                  </a:cxn>
                  <a:cxn ang="0">
                    <a:pos x="2565" y="461"/>
                  </a:cxn>
                  <a:cxn ang="0">
                    <a:pos x="2732" y="456"/>
                  </a:cxn>
                  <a:cxn ang="0">
                    <a:pos x="2818" y="452"/>
                  </a:cxn>
                  <a:cxn ang="0">
                    <a:pos x="2909" y="448"/>
                  </a:cxn>
                  <a:cxn ang="0">
                    <a:pos x="3124" y="448"/>
                  </a:cxn>
                  <a:cxn ang="0">
                    <a:pos x="3348" y="448"/>
                  </a:cxn>
                  <a:cxn ang="0">
                    <a:pos x="0" y="0"/>
                  </a:cxn>
                </a:cxnLst>
                <a:rect l="0" t="0" r="r" b="b"/>
                <a:pathLst>
                  <a:path w="3348" h="555">
                    <a:moveTo>
                      <a:pt x="0" y="521"/>
                    </a:moveTo>
                    <a:lnTo>
                      <a:pt x="112" y="525"/>
                    </a:lnTo>
                    <a:lnTo>
                      <a:pt x="219" y="534"/>
                    </a:lnTo>
                    <a:lnTo>
                      <a:pt x="327" y="538"/>
                    </a:lnTo>
                    <a:lnTo>
                      <a:pt x="434" y="542"/>
                    </a:lnTo>
                    <a:lnTo>
                      <a:pt x="525" y="547"/>
                    </a:lnTo>
                    <a:lnTo>
                      <a:pt x="611" y="551"/>
                    </a:lnTo>
                    <a:lnTo>
                      <a:pt x="697" y="551"/>
                    </a:lnTo>
                    <a:lnTo>
                      <a:pt x="783" y="555"/>
                    </a:lnTo>
                    <a:lnTo>
                      <a:pt x="813" y="555"/>
                    </a:lnTo>
                    <a:lnTo>
                      <a:pt x="839" y="555"/>
                    </a:lnTo>
                    <a:lnTo>
                      <a:pt x="865" y="555"/>
                    </a:lnTo>
                    <a:lnTo>
                      <a:pt x="890" y="555"/>
                    </a:lnTo>
                    <a:lnTo>
                      <a:pt x="916" y="555"/>
                    </a:lnTo>
                    <a:lnTo>
                      <a:pt x="938" y="555"/>
                    </a:lnTo>
                    <a:lnTo>
                      <a:pt x="959" y="555"/>
                    </a:lnTo>
                    <a:lnTo>
                      <a:pt x="981" y="555"/>
                    </a:lnTo>
                    <a:lnTo>
                      <a:pt x="1020" y="555"/>
                    </a:lnTo>
                    <a:lnTo>
                      <a:pt x="1054" y="555"/>
                    </a:lnTo>
                    <a:lnTo>
                      <a:pt x="1084" y="555"/>
                    </a:lnTo>
                    <a:lnTo>
                      <a:pt x="1114" y="551"/>
                    </a:lnTo>
                    <a:lnTo>
                      <a:pt x="1136" y="551"/>
                    </a:lnTo>
                    <a:lnTo>
                      <a:pt x="1162" y="551"/>
                    </a:lnTo>
                    <a:lnTo>
                      <a:pt x="1183" y="551"/>
                    </a:lnTo>
                    <a:lnTo>
                      <a:pt x="1200" y="551"/>
                    </a:lnTo>
                    <a:lnTo>
                      <a:pt x="1218" y="551"/>
                    </a:lnTo>
                    <a:lnTo>
                      <a:pt x="1235" y="547"/>
                    </a:lnTo>
                    <a:lnTo>
                      <a:pt x="1265" y="547"/>
                    </a:lnTo>
                    <a:lnTo>
                      <a:pt x="1329" y="547"/>
                    </a:lnTo>
                    <a:lnTo>
                      <a:pt x="1398" y="542"/>
                    </a:lnTo>
                    <a:lnTo>
                      <a:pt x="1463" y="538"/>
                    </a:lnTo>
                    <a:lnTo>
                      <a:pt x="1497" y="534"/>
                    </a:lnTo>
                    <a:lnTo>
                      <a:pt x="1527" y="534"/>
                    </a:lnTo>
                    <a:lnTo>
                      <a:pt x="1583" y="529"/>
                    </a:lnTo>
                    <a:lnTo>
                      <a:pt x="1639" y="525"/>
                    </a:lnTo>
                    <a:lnTo>
                      <a:pt x="1695" y="521"/>
                    </a:lnTo>
                    <a:lnTo>
                      <a:pt x="1725" y="521"/>
                    </a:lnTo>
                    <a:lnTo>
                      <a:pt x="1755" y="517"/>
                    </a:lnTo>
                    <a:lnTo>
                      <a:pt x="1816" y="512"/>
                    </a:lnTo>
                    <a:lnTo>
                      <a:pt x="1876" y="508"/>
                    </a:lnTo>
                    <a:lnTo>
                      <a:pt x="1936" y="504"/>
                    </a:lnTo>
                    <a:lnTo>
                      <a:pt x="1996" y="499"/>
                    </a:lnTo>
                    <a:lnTo>
                      <a:pt x="2061" y="495"/>
                    </a:lnTo>
                    <a:lnTo>
                      <a:pt x="2126" y="491"/>
                    </a:lnTo>
                    <a:lnTo>
                      <a:pt x="2190" y="482"/>
                    </a:lnTo>
                    <a:lnTo>
                      <a:pt x="2259" y="478"/>
                    </a:lnTo>
                    <a:lnTo>
                      <a:pt x="2332" y="474"/>
                    </a:lnTo>
                    <a:lnTo>
                      <a:pt x="2405" y="469"/>
                    </a:lnTo>
                    <a:lnTo>
                      <a:pt x="2440" y="465"/>
                    </a:lnTo>
                    <a:lnTo>
                      <a:pt x="2483" y="465"/>
                    </a:lnTo>
                    <a:lnTo>
                      <a:pt x="2522" y="461"/>
                    </a:lnTo>
                    <a:lnTo>
                      <a:pt x="2565" y="461"/>
                    </a:lnTo>
                    <a:lnTo>
                      <a:pt x="2646" y="461"/>
                    </a:lnTo>
                    <a:lnTo>
                      <a:pt x="2732" y="456"/>
                    </a:lnTo>
                    <a:lnTo>
                      <a:pt x="2771" y="452"/>
                    </a:lnTo>
                    <a:lnTo>
                      <a:pt x="2818" y="452"/>
                    </a:lnTo>
                    <a:lnTo>
                      <a:pt x="2861" y="448"/>
                    </a:lnTo>
                    <a:lnTo>
                      <a:pt x="2909" y="448"/>
                    </a:lnTo>
                    <a:lnTo>
                      <a:pt x="3012" y="448"/>
                    </a:lnTo>
                    <a:lnTo>
                      <a:pt x="3124" y="448"/>
                    </a:lnTo>
                    <a:lnTo>
                      <a:pt x="3232" y="448"/>
                    </a:lnTo>
                    <a:lnTo>
                      <a:pt x="3348" y="448"/>
                    </a:lnTo>
                    <a:lnTo>
                      <a:pt x="3348" y="0"/>
                    </a:lnTo>
                    <a:lnTo>
                      <a:pt x="0" y="0"/>
                    </a:lnTo>
                    <a:lnTo>
                      <a:pt x="0" y="521"/>
                    </a:lnTo>
                    <a:close/>
                  </a:path>
                </a:pathLst>
              </a:custGeom>
              <a:solidFill>
                <a:srgbClr val="000000"/>
              </a:solidFill>
              <a:ln w="9525">
                <a:noFill/>
                <a:round/>
                <a:headEnd/>
                <a:tailEnd/>
              </a:ln>
            </p:spPr>
            <p:txBody>
              <a:bodyPr/>
              <a:lstStyle/>
              <a:p>
                <a:endParaRPr lang="en-US"/>
              </a:p>
            </p:txBody>
          </p:sp>
          <p:sp>
            <p:nvSpPr>
              <p:cNvPr id="116847" name="Rectangle 111"/>
              <p:cNvSpPr>
                <a:spLocks noChangeArrowheads="1"/>
              </p:cNvSpPr>
              <p:nvPr/>
            </p:nvSpPr>
            <p:spPr bwMode="auto">
              <a:xfrm>
                <a:off x="401" y="11"/>
                <a:ext cx="3357" cy="13"/>
              </a:xfrm>
              <a:prstGeom prst="rect">
                <a:avLst/>
              </a:prstGeom>
              <a:solidFill>
                <a:srgbClr val="9999FF"/>
              </a:solidFill>
              <a:ln w="9525">
                <a:noFill/>
                <a:miter lim="800000"/>
                <a:headEnd/>
                <a:tailEnd/>
              </a:ln>
            </p:spPr>
            <p:txBody>
              <a:bodyPr/>
              <a:lstStyle/>
              <a:p>
                <a:endParaRPr lang="en-US"/>
              </a:p>
            </p:txBody>
          </p:sp>
          <p:sp>
            <p:nvSpPr>
              <p:cNvPr id="116848" name="Rectangle 112"/>
              <p:cNvSpPr>
                <a:spLocks noChangeArrowheads="1"/>
              </p:cNvSpPr>
              <p:nvPr/>
            </p:nvSpPr>
            <p:spPr bwMode="auto">
              <a:xfrm>
                <a:off x="401" y="24"/>
                <a:ext cx="3357" cy="17"/>
              </a:xfrm>
              <a:prstGeom prst="rect">
                <a:avLst/>
              </a:prstGeom>
              <a:solidFill>
                <a:srgbClr val="9898FD"/>
              </a:solidFill>
              <a:ln w="9525">
                <a:noFill/>
                <a:miter lim="800000"/>
                <a:headEnd/>
                <a:tailEnd/>
              </a:ln>
            </p:spPr>
            <p:txBody>
              <a:bodyPr/>
              <a:lstStyle/>
              <a:p>
                <a:endParaRPr lang="en-US"/>
              </a:p>
            </p:txBody>
          </p:sp>
          <p:sp>
            <p:nvSpPr>
              <p:cNvPr id="116849" name="Rectangle 113"/>
              <p:cNvSpPr>
                <a:spLocks noChangeArrowheads="1"/>
              </p:cNvSpPr>
              <p:nvPr/>
            </p:nvSpPr>
            <p:spPr bwMode="auto">
              <a:xfrm>
                <a:off x="401" y="41"/>
                <a:ext cx="3357" cy="13"/>
              </a:xfrm>
              <a:prstGeom prst="rect">
                <a:avLst/>
              </a:prstGeom>
              <a:solidFill>
                <a:srgbClr val="9696FB"/>
              </a:solidFill>
              <a:ln w="9525">
                <a:noFill/>
                <a:miter lim="800000"/>
                <a:headEnd/>
                <a:tailEnd/>
              </a:ln>
            </p:spPr>
            <p:txBody>
              <a:bodyPr/>
              <a:lstStyle/>
              <a:p>
                <a:endParaRPr lang="en-US"/>
              </a:p>
            </p:txBody>
          </p:sp>
          <p:sp>
            <p:nvSpPr>
              <p:cNvPr id="116850" name="Rectangle 114"/>
              <p:cNvSpPr>
                <a:spLocks noChangeArrowheads="1"/>
              </p:cNvSpPr>
              <p:nvPr/>
            </p:nvSpPr>
            <p:spPr bwMode="auto">
              <a:xfrm>
                <a:off x="401" y="54"/>
                <a:ext cx="3357" cy="9"/>
              </a:xfrm>
              <a:prstGeom prst="rect">
                <a:avLst/>
              </a:prstGeom>
              <a:solidFill>
                <a:srgbClr val="9595F9"/>
              </a:solidFill>
              <a:ln w="9525">
                <a:noFill/>
                <a:miter lim="800000"/>
                <a:headEnd/>
                <a:tailEnd/>
              </a:ln>
            </p:spPr>
            <p:txBody>
              <a:bodyPr/>
              <a:lstStyle/>
              <a:p>
                <a:endParaRPr lang="en-US"/>
              </a:p>
            </p:txBody>
          </p:sp>
          <p:sp>
            <p:nvSpPr>
              <p:cNvPr id="116851" name="Rectangle 115"/>
              <p:cNvSpPr>
                <a:spLocks noChangeArrowheads="1"/>
              </p:cNvSpPr>
              <p:nvPr/>
            </p:nvSpPr>
            <p:spPr bwMode="auto">
              <a:xfrm>
                <a:off x="401" y="63"/>
                <a:ext cx="3357" cy="4"/>
              </a:xfrm>
              <a:prstGeom prst="rect">
                <a:avLst/>
              </a:prstGeom>
              <a:solidFill>
                <a:srgbClr val="9494F7"/>
              </a:solidFill>
              <a:ln w="9525">
                <a:noFill/>
                <a:miter lim="800000"/>
                <a:headEnd/>
                <a:tailEnd/>
              </a:ln>
            </p:spPr>
            <p:txBody>
              <a:bodyPr/>
              <a:lstStyle/>
              <a:p>
                <a:endParaRPr lang="en-US"/>
              </a:p>
            </p:txBody>
          </p:sp>
          <p:sp>
            <p:nvSpPr>
              <p:cNvPr id="116852" name="Rectangle 116"/>
              <p:cNvSpPr>
                <a:spLocks noChangeArrowheads="1"/>
              </p:cNvSpPr>
              <p:nvPr/>
            </p:nvSpPr>
            <p:spPr bwMode="auto">
              <a:xfrm>
                <a:off x="401" y="67"/>
                <a:ext cx="3357" cy="9"/>
              </a:xfrm>
              <a:prstGeom prst="rect">
                <a:avLst/>
              </a:prstGeom>
              <a:solidFill>
                <a:srgbClr val="9393F5"/>
              </a:solidFill>
              <a:ln w="9525">
                <a:noFill/>
                <a:miter lim="800000"/>
                <a:headEnd/>
                <a:tailEnd/>
              </a:ln>
            </p:spPr>
            <p:txBody>
              <a:bodyPr/>
              <a:lstStyle/>
              <a:p>
                <a:endParaRPr lang="en-US"/>
              </a:p>
            </p:txBody>
          </p:sp>
          <p:sp>
            <p:nvSpPr>
              <p:cNvPr id="116853" name="Rectangle 117"/>
              <p:cNvSpPr>
                <a:spLocks noChangeArrowheads="1"/>
              </p:cNvSpPr>
              <p:nvPr/>
            </p:nvSpPr>
            <p:spPr bwMode="auto">
              <a:xfrm>
                <a:off x="401" y="76"/>
                <a:ext cx="3357" cy="8"/>
              </a:xfrm>
              <a:prstGeom prst="rect">
                <a:avLst/>
              </a:prstGeom>
              <a:solidFill>
                <a:srgbClr val="9191F2"/>
              </a:solidFill>
              <a:ln w="9525">
                <a:noFill/>
                <a:miter lim="800000"/>
                <a:headEnd/>
                <a:tailEnd/>
              </a:ln>
            </p:spPr>
            <p:txBody>
              <a:bodyPr/>
              <a:lstStyle/>
              <a:p>
                <a:endParaRPr lang="en-US"/>
              </a:p>
            </p:txBody>
          </p:sp>
          <p:sp>
            <p:nvSpPr>
              <p:cNvPr id="116854" name="Rectangle 118"/>
              <p:cNvSpPr>
                <a:spLocks noChangeArrowheads="1"/>
              </p:cNvSpPr>
              <p:nvPr/>
            </p:nvSpPr>
            <p:spPr bwMode="auto">
              <a:xfrm>
                <a:off x="401" y="84"/>
                <a:ext cx="3357" cy="9"/>
              </a:xfrm>
              <a:prstGeom prst="rect">
                <a:avLst/>
              </a:prstGeom>
              <a:solidFill>
                <a:srgbClr val="9090EF"/>
              </a:solidFill>
              <a:ln w="9525">
                <a:noFill/>
                <a:miter lim="800000"/>
                <a:headEnd/>
                <a:tailEnd/>
              </a:ln>
            </p:spPr>
            <p:txBody>
              <a:bodyPr/>
              <a:lstStyle/>
              <a:p>
                <a:endParaRPr lang="en-US"/>
              </a:p>
            </p:txBody>
          </p:sp>
          <p:sp>
            <p:nvSpPr>
              <p:cNvPr id="116855" name="Rectangle 119"/>
              <p:cNvSpPr>
                <a:spLocks noChangeArrowheads="1"/>
              </p:cNvSpPr>
              <p:nvPr/>
            </p:nvSpPr>
            <p:spPr bwMode="auto">
              <a:xfrm>
                <a:off x="401" y="93"/>
                <a:ext cx="3357" cy="4"/>
              </a:xfrm>
              <a:prstGeom prst="rect">
                <a:avLst/>
              </a:prstGeom>
              <a:solidFill>
                <a:srgbClr val="8D8DEC"/>
              </a:solidFill>
              <a:ln w="9525">
                <a:noFill/>
                <a:miter lim="800000"/>
                <a:headEnd/>
                <a:tailEnd/>
              </a:ln>
            </p:spPr>
            <p:txBody>
              <a:bodyPr/>
              <a:lstStyle/>
              <a:p>
                <a:endParaRPr lang="en-US"/>
              </a:p>
            </p:txBody>
          </p:sp>
          <p:sp>
            <p:nvSpPr>
              <p:cNvPr id="116856" name="Rectangle 120"/>
              <p:cNvSpPr>
                <a:spLocks noChangeArrowheads="1"/>
              </p:cNvSpPr>
              <p:nvPr/>
            </p:nvSpPr>
            <p:spPr bwMode="auto">
              <a:xfrm>
                <a:off x="401" y="97"/>
                <a:ext cx="3357" cy="4"/>
              </a:xfrm>
              <a:prstGeom prst="rect">
                <a:avLst/>
              </a:prstGeom>
              <a:solidFill>
                <a:srgbClr val="8C8CEA"/>
              </a:solidFill>
              <a:ln w="9525">
                <a:noFill/>
                <a:miter lim="800000"/>
                <a:headEnd/>
                <a:tailEnd/>
              </a:ln>
            </p:spPr>
            <p:txBody>
              <a:bodyPr/>
              <a:lstStyle/>
              <a:p>
                <a:endParaRPr lang="en-US"/>
              </a:p>
            </p:txBody>
          </p:sp>
          <p:sp>
            <p:nvSpPr>
              <p:cNvPr id="116857" name="Rectangle 121"/>
              <p:cNvSpPr>
                <a:spLocks noChangeArrowheads="1"/>
              </p:cNvSpPr>
              <p:nvPr/>
            </p:nvSpPr>
            <p:spPr bwMode="auto">
              <a:xfrm>
                <a:off x="401" y="101"/>
                <a:ext cx="3357" cy="5"/>
              </a:xfrm>
              <a:prstGeom prst="rect">
                <a:avLst/>
              </a:prstGeom>
              <a:solidFill>
                <a:srgbClr val="8B8BE7"/>
              </a:solidFill>
              <a:ln w="9525">
                <a:noFill/>
                <a:miter lim="800000"/>
                <a:headEnd/>
                <a:tailEnd/>
              </a:ln>
            </p:spPr>
            <p:txBody>
              <a:bodyPr/>
              <a:lstStyle/>
              <a:p>
                <a:endParaRPr lang="en-US"/>
              </a:p>
            </p:txBody>
          </p:sp>
          <p:sp>
            <p:nvSpPr>
              <p:cNvPr id="116858" name="Rectangle 122"/>
              <p:cNvSpPr>
                <a:spLocks noChangeArrowheads="1"/>
              </p:cNvSpPr>
              <p:nvPr/>
            </p:nvSpPr>
            <p:spPr bwMode="auto">
              <a:xfrm>
                <a:off x="401" y="106"/>
                <a:ext cx="3357" cy="4"/>
              </a:xfrm>
              <a:prstGeom prst="rect">
                <a:avLst/>
              </a:prstGeom>
              <a:solidFill>
                <a:srgbClr val="8A8AE5"/>
              </a:solidFill>
              <a:ln w="9525">
                <a:noFill/>
                <a:miter lim="800000"/>
                <a:headEnd/>
                <a:tailEnd/>
              </a:ln>
            </p:spPr>
            <p:txBody>
              <a:bodyPr/>
              <a:lstStyle/>
              <a:p>
                <a:endParaRPr lang="en-US"/>
              </a:p>
            </p:txBody>
          </p:sp>
          <p:sp>
            <p:nvSpPr>
              <p:cNvPr id="116859" name="Rectangle 123"/>
              <p:cNvSpPr>
                <a:spLocks noChangeArrowheads="1"/>
              </p:cNvSpPr>
              <p:nvPr/>
            </p:nvSpPr>
            <p:spPr bwMode="auto">
              <a:xfrm>
                <a:off x="401" y="110"/>
                <a:ext cx="3357" cy="4"/>
              </a:xfrm>
              <a:prstGeom prst="rect">
                <a:avLst/>
              </a:prstGeom>
              <a:solidFill>
                <a:srgbClr val="8888E3"/>
              </a:solidFill>
              <a:ln w="9525">
                <a:noFill/>
                <a:miter lim="800000"/>
                <a:headEnd/>
                <a:tailEnd/>
              </a:ln>
            </p:spPr>
            <p:txBody>
              <a:bodyPr/>
              <a:lstStyle/>
              <a:p>
                <a:endParaRPr lang="en-US"/>
              </a:p>
            </p:txBody>
          </p:sp>
          <p:sp>
            <p:nvSpPr>
              <p:cNvPr id="116860" name="Rectangle 124"/>
              <p:cNvSpPr>
                <a:spLocks noChangeArrowheads="1"/>
              </p:cNvSpPr>
              <p:nvPr/>
            </p:nvSpPr>
            <p:spPr bwMode="auto">
              <a:xfrm>
                <a:off x="401" y="114"/>
                <a:ext cx="3357" cy="5"/>
              </a:xfrm>
              <a:prstGeom prst="rect">
                <a:avLst/>
              </a:prstGeom>
              <a:solidFill>
                <a:srgbClr val="8787E1"/>
              </a:solidFill>
              <a:ln w="9525">
                <a:noFill/>
                <a:miter lim="800000"/>
                <a:headEnd/>
                <a:tailEnd/>
              </a:ln>
            </p:spPr>
            <p:txBody>
              <a:bodyPr/>
              <a:lstStyle/>
              <a:p>
                <a:endParaRPr lang="en-US"/>
              </a:p>
            </p:txBody>
          </p:sp>
          <p:sp>
            <p:nvSpPr>
              <p:cNvPr id="116861" name="Rectangle 125"/>
              <p:cNvSpPr>
                <a:spLocks noChangeArrowheads="1"/>
              </p:cNvSpPr>
              <p:nvPr/>
            </p:nvSpPr>
            <p:spPr bwMode="auto">
              <a:xfrm>
                <a:off x="401" y="119"/>
                <a:ext cx="3357" cy="4"/>
              </a:xfrm>
              <a:prstGeom prst="rect">
                <a:avLst/>
              </a:prstGeom>
              <a:solidFill>
                <a:srgbClr val="8585DE"/>
              </a:solidFill>
              <a:ln w="9525">
                <a:noFill/>
                <a:miter lim="800000"/>
                <a:headEnd/>
                <a:tailEnd/>
              </a:ln>
            </p:spPr>
            <p:txBody>
              <a:bodyPr/>
              <a:lstStyle/>
              <a:p>
                <a:endParaRPr lang="en-US"/>
              </a:p>
            </p:txBody>
          </p:sp>
          <p:sp>
            <p:nvSpPr>
              <p:cNvPr id="116862" name="Rectangle 126"/>
              <p:cNvSpPr>
                <a:spLocks noChangeArrowheads="1"/>
              </p:cNvSpPr>
              <p:nvPr/>
            </p:nvSpPr>
            <p:spPr bwMode="auto">
              <a:xfrm>
                <a:off x="401" y="123"/>
                <a:ext cx="3357" cy="4"/>
              </a:xfrm>
              <a:prstGeom prst="rect">
                <a:avLst/>
              </a:prstGeom>
              <a:solidFill>
                <a:srgbClr val="8383DB"/>
              </a:solidFill>
              <a:ln w="9525">
                <a:noFill/>
                <a:miter lim="800000"/>
                <a:headEnd/>
                <a:tailEnd/>
              </a:ln>
            </p:spPr>
            <p:txBody>
              <a:bodyPr/>
              <a:lstStyle/>
              <a:p>
                <a:endParaRPr lang="en-US"/>
              </a:p>
            </p:txBody>
          </p:sp>
          <p:sp>
            <p:nvSpPr>
              <p:cNvPr id="116863" name="Rectangle 127"/>
              <p:cNvSpPr>
                <a:spLocks noChangeArrowheads="1"/>
              </p:cNvSpPr>
              <p:nvPr/>
            </p:nvSpPr>
            <p:spPr bwMode="auto">
              <a:xfrm>
                <a:off x="401" y="127"/>
                <a:ext cx="3357" cy="5"/>
              </a:xfrm>
              <a:prstGeom prst="rect">
                <a:avLst/>
              </a:prstGeom>
              <a:solidFill>
                <a:srgbClr val="8181D8"/>
              </a:solidFill>
              <a:ln w="9525">
                <a:noFill/>
                <a:miter lim="800000"/>
                <a:headEnd/>
                <a:tailEnd/>
              </a:ln>
            </p:spPr>
            <p:txBody>
              <a:bodyPr/>
              <a:lstStyle/>
              <a:p>
                <a:endParaRPr lang="en-US"/>
              </a:p>
            </p:txBody>
          </p:sp>
          <p:sp>
            <p:nvSpPr>
              <p:cNvPr id="116864" name="Rectangle 128"/>
              <p:cNvSpPr>
                <a:spLocks noChangeArrowheads="1"/>
              </p:cNvSpPr>
              <p:nvPr/>
            </p:nvSpPr>
            <p:spPr bwMode="auto">
              <a:xfrm>
                <a:off x="401" y="132"/>
                <a:ext cx="3357" cy="4"/>
              </a:xfrm>
              <a:prstGeom prst="rect">
                <a:avLst/>
              </a:prstGeom>
              <a:solidFill>
                <a:srgbClr val="8080D5"/>
              </a:solidFill>
              <a:ln w="9525">
                <a:noFill/>
                <a:miter lim="800000"/>
                <a:headEnd/>
                <a:tailEnd/>
              </a:ln>
            </p:spPr>
            <p:txBody>
              <a:bodyPr/>
              <a:lstStyle/>
              <a:p>
                <a:endParaRPr lang="en-US"/>
              </a:p>
            </p:txBody>
          </p:sp>
          <p:sp>
            <p:nvSpPr>
              <p:cNvPr id="116865" name="Rectangle 129"/>
              <p:cNvSpPr>
                <a:spLocks noChangeArrowheads="1"/>
              </p:cNvSpPr>
              <p:nvPr/>
            </p:nvSpPr>
            <p:spPr bwMode="auto">
              <a:xfrm>
                <a:off x="401" y="136"/>
                <a:ext cx="3357" cy="4"/>
              </a:xfrm>
              <a:prstGeom prst="rect">
                <a:avLst/>
              </a:prstGeom>
              <a:solidFill>
                <a:srgbClr val="7E7ED2"/>
              </a:solidFill>
              <a:ln w="9525">
                <a:noFill/>
                <a:miter lim="800000"/>
                <a:headEnd/>
                <a:tailEnd/>
              </a:ln>
            </p:spPr>
            <p:txBody>
              <a:bodyPr/>
              <a:lstStyle/>
              <a:p>
                <a:endParaRPr lang="en-US"/>
              </a:p>
            </p:txBody>
          </p:sp>
          <p:sp>
            <p:nvSpPr>
              <p:cNvPr id="116866" name="Rectangle 130"/>
              <p:cNvSpPr>
                <a:spLocks noChangeArrowheads="1"/>
              </p:cNvSpPr>
              <p:nvPr/>
            </p:nvSpPr>
            <p:spPr bwMode="auto">
              <a:xfrm>
                <a:off x="401" y="140"/>
                <a:ext cx="3357" cy="4"/>
              </a:xfrm>
              <a:prstGeom prst="rect">
                <a:avLst/>
              </a:prstGeom>
              <a:solidFill>
                <a:srgbClr val="7C7CCF"/>
              </a:solidFill>
              <a:ln w="9525">
                <a:noFill/>
                <a:miter lim="800000"/>
                <a:headEnd/>
                <a:tailEnd/>
              </a:ln>
            </p:spPr>
            <p:txBody>
              <a:bodyPr/>
              <a:lstStyle/>
              <a:p>
                <a:endParaRPr lang="en-US"/>
              </a:p>
            </p:txBody>
          </p:sp>
          <p:sp>
            <p:nvSpPr>
              <p:cNvPr id="116867" name="Rectangle 131"/>
              <p:cNvSpPr>
                <a:spLocks noChangeArrowheads="1"/>
              </p:cNvSpPr>
              <p:nvPr/>
            </p:nvSpPr>
            <p:spPr bwMode="auto">
              <a:xfrm>
                <a:off x="401" y="144"/>
                <a:ext cx="3357" cy="5"/>
              </a:xfrm>
              <a:prstGeom prst="rect">
                <a:avLst/>
              </a:prstGeom>
              <a:solidFill>
                <a:srgbClr val="7B7BCC"/>
              </a:solidFill>
              <a:ln w="9525">
                <a:noFill/>
                <a:miter lim="800000"/>
                <a:headEnd/>
                <a:tailEnd/>
              </a:ln>
            </p:spPr>
            <p:txBody>
              <a:bodyPr/>
              <a:lstStyle/>
              <a:p>
                <a:endParaRPr lang="en-US"/>
              </a:p>
            </p:txBody>
          </p:sp>
          <p:sp>
            <p:nvSpPr>
              <p:cNvPr id="116868" name="Rectangle 132"/>
              <p:cNvSpPr>
                <a:spLocks noChangeArrowheads="1"/>
              </p:cNvSpPr>
              <p:nvPr/>
            </p:nvSpPr>
            <p:spPr bwMode="auto">
              <a:xfrm>
                <a:off x="401" y="149"/>
                <a:ext cx="3357" cy="4"/>
              </a:xfrm>
              <a:prstGeom prst="rect">
                <a:avLst/>
              </a:prstGeom>
              <a:solidFill>
                <a:srgbClr val="7979C9"/>
              </a:solidFill>
              <a:ln w="9525">
                <a:noFill/>
                <a:miter lim="800000"/>
                <a:headEnd/>
                <a:tailEnd/>
              </a:ln>
            </p:spPr>
            <p:txBody>
              <a:bodyPr/>
              <a:lstStyle/>
              <a:p>
                <a:endParaRPr lang="en-US"/>
              </a:p>
            </p:txBody>
          </p:sp>
          <p:sp>
            <p:nvSpPr>
              <p:cNvPr id="116869" name="Rectangle 133"/>
              <p:cNvSpPr>
                <a:spLocks noChangeArrowheads="1"/>
              </p:cNvSpPr>
              <p:nvPr/>
            </p:nvSpPr>
            <p:spPr bwMode="auto">
              <a:xfrm>
                <a:off x="401" y="153"/>
                <a:ext cx="3357" cy="4"/>
              </a:xfrm>
              <a:prstGeom prst="rect">
                <a:avLst/>
              </a:prstGeom>
              <a:solidFill>
                <a:srgbClr val="7777C6"/>
              </a:solidFill>
              <a:ln w="9525">
                <a:noFill/>
                <a:miter lim="800000"/>
                <a:headEnd/>
                <a:tailEnd/>
              </a:ln>
            </p:spPr>
            <p:txBody>
              <a:bodyPr/>
              <a:lstStyle/>
              <a:p>
                <a:endParaRPr lang="en-US"/>
              </a:p>
            </p:txBody>
          </p:sp>
          <p:sp>
            <p:nvSpPr>
              <p:cNvPr id="116870" name="Rectangle 134"/>
              <p:cNvSpPr>
                <a:spLocks noChangeArrowheads="1"/>
              </p:cNvSpPr>
              <p:nvPr/>
            </p:nvSpPr>
            <p:spPr bwMode="auto">
              <a:xfrm>
                <a:off x="401" y="157"/>
                <a:ext cx="3357" cy="5"/>
              </a:xfrm>
              <a:prstGeom prst="rect">
                <a:avLst/>
              </a:prstGeom>
              <a:solidFill>
                <a:srgbClr val="7575C2"/>
              </a:solidFill>
              <a:ln w="9525">
                <a:noFill/>
                <a:miter lim="800000"/>
                <a:headEnd/>
                <a:tailEnd/>
              </a:ln>
            </p:spPr>
            <p:txBody>
              <a:bodyPr/>
              <a:lstStyle/>
              <a:p>
                <a:endParaRPr lang="en-US"/>
              </a:p>
            </p:txBody>
          </p:sp>
          <p:sp>
            <p:nvSpPr>
              <p:cNvPr id="116871" name="Rectangle 135"/>
              <p:cNvSpPr>
                <a:spLocks noChangeArrowheads="1"/>
              </p:cNvSpPr>
              <p:nvPr/>
            </p:nvSpPr>
            <p:spPr bwMode="auto">
              <a:xfrm>
                <a:off x="401" y="162"/>
                <a:ext cx="3357" cy="4"/>
              </a:xfrm>
              <a:prstGeom prst="rect">
                <a:avLst/>
              </a:prstGeom>
              <a:solidFill>
                <a:srgbClr val="7373BF"/>
              </a:solidFill>
              <a:ln w="9525">
                <a:noFill/>
                <a:miter lim="800000"/>
                <a:headEnd/>
                <a:tailEnd/>
              </a:ln>
            </p:spPr>
            <p:txBody>
              <a:bodyPr/>
              <a:lstStyle/>
              <a:p>
                <a:endParaRPr lang="en-US"/>
              </a:p>
            </p:txBody>
          </p:sp>
          <p:sp>
            <p:nvSpPr>
              <p:cNvPr id="116872" name="Rectangle 136"/>
              <p:cNvSpPr>
                <a:spLocks noChangeArrowheads="1"/>
              </p:cNvSpPr>
              <p:nvPr/>
            </p:nvSpPr>
            <p:spPr bwMode="auto">
              <a:xfrm>
                <a:off x="401" y="166"/>
                <a:ext cx="3357" cy="4"/>
              </a:xfrm>
              <a:prstGeom prst="rect">
                <a:avLst/>
              </a:prstGeom>
              <a:solidFill>
                <a:srgbClr val="7070BB"/>
              </a:solidFill>
              <a:ln w="9525">
                <a:noFill/>
                <a:miter lim="800000"/>
                <a:headEnd/>
                <a:tailEnd/>
              </a:ln>
            </p:spPr>
            <p:txBody>
              <a:bodyPr/>
              <a:lstStyle/>
              <a:p>
                <a:endParaRPr lang="en-US"/>
              </a:p>
            </p:txBody>
          </p:sp>
          <p:sp>
            <p:nvSpPr>
              <p:cNvPr id="116873" name="Rectangle 137"/>
              <p:cNvSpPr>
                <a:spLocks noChangeArrowheads="1"/>
              </p:cNvSpPr>
              <p:nvPr/>
            </p:nvSpPr>
            <p:spPr bwMode="auto">
              <a:xfrm>
                <a:off x="401" y="170"/>
                <a:ext cx="3357" cy="5"/>
              </a:xfrm>
              <a:prstGeom prst="rect">
                <a:avLst/>
              </a:prstGeom>
              <a:solidFill>
                <a:srgbClr val="6E6EB8"/>
              </a:solidFill>
              <a:ln w="9525">
                <a:noFill/>
                <a:miter lim="800000"/>
                <a:headEnd/>
                <a:tailEnd/>
              </a:ln>
            </p:spPr>
            <p:txBody>
              <a:bodyPr/>
              <a:lstStyle/>
              <a:p>
                <a:endParaRPr lang="en-US"/>
              </a:p>
            </p:txBody>
          </p:sp>
          <p:sp>
            <p:nvSpPr>
              <p:cNvPr id="116874" name="Rectangle 138"/>
              <p:cNvSpPr>
                <a:spLocks noChangeArrowheads="1"/>
              </p:cNvSpPr>
              <p:nvPr/>
            </p:nvSpPr>
            <p:spPr bwMode="auto">
              <a:xfrm>
                <a:off x="401" y="175"/>
                <a:ext cx="3357" cy="4"/>
              </a:xfrm>
              <a:prstGeom prst="rect">
                <a:avLst/>
              </a:prstGeom>
              <a:solidFill>
                <a:srgbClr val="6C6CB4"/>
              </a:solidFill>
              <a:ln w="9525">
                <a:noFill/>
                <a:miter lim="800000"/>
                <a:headEnd/>
                <a:tailEnd/>
              </a:ln>
            </p:spPr>
            <p:txBody>
              <a:bodyPr/>
              <a:lstStyle/>
              <a:p>
                <a:endParaRPr lang="en-US"/>
              </a:p>
            </p:txBody>
          </p:sp>
          <p:sp>
            <p:nvSpPr>
              <p:cNvPr id="116875" name="Rectangle 139"/>
              <p:cNvSpPr>
                <a:spLocks noChangeArrowheads="1"/>
              </p:cNvSpPr>
              <p:nvPr/>
            </p:nvSpPr>
            <p:spPr bwMode="auto">
              <a:xfrm>
                <a:off x="401" y="179"/>
                <a:ext cx="3357" cy="4"/>
              </a:xfrm>
              <a:prstGeom prst="rect">
                <a:avLst/>
              </a:prstGeom>
              <a:solidFill>
                <a:srgbClr val="6A6AB1"/>
              </a:solidFill>
              <a:ln w="9525">
                <a:noFill/>
                <a:miter lim="800000"/>
                <a:headEnd/>
                <a:tailEnd/>
              </a:ln>
            </p:spPr>
            <p:txBody>
              <a:bodyPr/>
              <a:lstStyle/>
              <a:p>
                <a:endParaRPr lang="en-US"/>
              </a:p>
            </p:txBody>
          </p:sp>
          <p:sp>
            <p:nvSpPr>
              <p:cNvPr id="116876" name="Rectangle 140"/>
              <p:cNvSpPr>
                <a:spLocks noChangeArrowheads="1"/>
              </p:cNvSpPr>
              <p:nvPr/>
            </p:nvSpPr>
            <p:spPr bwMode="auto">
              <a:xfrm>
                <a:off x="401" y="183"/>
                <a:ext cx="3357" cy="4"/>
              </a:xfrm>
              <a:prstGeom prst="rect">
                <a:avLst/>
              </a:prstGeom>
              <a:solidFill>
                <a:srgbClr val="6868AD"/>
              </a:solidFill>
              <a:ln w="9525">
                <a:noFill/>
                <a:miter lim="800000"/>
                <a:headEnd/>
                <a:tailEnd/>
              </a:ln>
            </p:spPr>
            <p:txBody>
              <a:bodyPr/>
              <a:lstStyle/>
              <a:p>
                <a:endParaRPr lang="en-US"/>
              </a:p>
            </p:txBody>
          </p:sp>
          <p:sp>
            <p:nvSpPr>
              <p:cNvPr id="116877" name="Rectangle 141"/>
              <p:cNvSpPr>
                <a:spLocks noChangeArrowheads="1"/>
              </p:cNvSpPr>
              <p:nvPr/>
            </p:nvSpPr>
            <p:spPr bwMode="auto">
              <a:xfrm>
                <a:off x="401" y="187"/>
                <a:ext cx="3357" cy="5"/>
              </a:xfrm>
              <a:prstGeom prst="rect">
                <a:avLst/>
              </a:prstGeom>
              <a:solidFill>
                <a:srgbClr val="6666AA"/>
              </a:solidFill>
              <a:ln w="9525">
                <a:noFill/>
                <a:miter lim="800000"/>
                <a:headEnd/>
                <a:tailEnd/>
              </a:ln>
            </p:spPr>
            <p:txBody>
              <a:bodyPr/>
              <a:lstStyle/>
              <a:p>
                <a:endParaRPr lang="en-US"/>
              </a:p>
            </p:txBody>
          </p:sp>
          <p:sp>
            <p:nvSpPr>
              <p:cNvPr id="116878" name="Rectangle 142"/>
              <p:cNvSpPr>
                <a:spLocks noChangeArrowheads="1"/>
              </p:cNvSpPr>
              <p:nvPr/>
            </p:nvSpPr>
            <p:spPr bwMode="auto">
              <a:xfrm>
                <a:off x="401" y="192"/>
                <a:ext cx="3357" cy="4"/>
              </a:xfrm>
              <a:prstGeom prst="rect">
                <a:avLst/>
              </a:prstGeom>
              <a:solidFill>
                <a:srgbClr val="6464A7"/>
              </a:solidFill>
              <a:ln w="9525">
                <a:noFill/>
                <a:miter lim="800000"/>
                <a:headEnd/>
                <a:tailEnd/>
              </a:ln>
            </p:spPr>
            <p:txBody>
              <a:bodyPr/>
              <a:lstStyle/>
              <a:p>
                <a:endParaRPr lang="en-US"/>
              </a:p>
            </p:txBody>
          </p:sp>
          <p:sp>
            <p:nvSpPr>
              <p:cNvPr id="116879" name="Rectangle 143"/>
              <p:cNvSpPr>
                <a:spLocks noChangeArrowheads="1"/>
              </p:cNvSpPr>
              <p:nvPr/>
            </p:nvSpPr>
            <p:spPr bwMode="auto">
              <a:xfrm>
                <a:off x="401" y="196"/>
                <a:ext cx="3357" cy="4"/>
              </a:xfrm>
              <a:prstGeom prst="rect">
                <a:avLst/>
              </a:prstGeom>
              <a:solidFill>
                <a:srgbClr val="6262A4"/>
              </a:solidFill>
              <a:ln w="9525">
                <a:noFill/>
                <a:miter lim="800000"/>
                <a:headEnd/>
                <a:tailEnd/>
              </a:ln>
            </p:spPr>
            <p:txBody>
              <a:bodyPr/>
              <a:lstStyle/>
              <a:p>
                <a:endParaRPr lang="en-US"/>
              </a:p>
            </p:txBody>
          </p:sp>
          <p:sp>
            <p:nvSpPr>
              <p:cNvPr id="116880" name="Rectangle 144"/>
              <p:cNvSpPr>
                <a:spLocks noChangeArrowheads="1"/>
              </p:cNvSpPr>
              <p:nvPr/>
            </p:nvSpPr>
            <p:spPr bwMode="auto">
              <a:xfrm>
                <a:off x="401" y="200"/>
                <a:ext cx="3357" cy="5"/>
              </a:xfrm>
              <a:prstGeom prst="rect">
                <a:avLst/>
              </a:prstGeom>
              <a:solidFill>
                <a:srgbClr val="6060A0"/>
              </a:solidFill>
              <a:ln w="9525">
                <a:noFill/>
                <a:miter lim="800000"/>
                <a:headEnd/>
                <a:tailEnd/>
              </a:ln>
            </p:spPr>
            <p:txBody>
              <a:bodyPr/>
              <a:lstStyle/>
              <a:p>
                <a:endParaRPr lang="en-US"/>
              </a:p>
            </p:txBody>
          </p:sp>
          <p:sp>
            <p:nvSpPr>
              <p:cNvPr id="116881" name="Rectangle 145"/>
              <p:cNvSpPr>
                <a:spLocks noChangeArrowheads="1"/>
              </p:cNvSpPr>
              <p:nvPr/>
            </p:nvSpPr>
            <p:spPr bwMode="auto">
              <a:xfrm>
                <a:off x="401" y="205"/>
                <a:ext cx="3357" cy="4"/>
              </a:xfrm>
              <a:prstGeom prst="rect">
                <a:avLst/>
              </a:prstGeom>
              <a:solidFill>
                <a:srgbClr val="5E5E9D"/>
              </a:solidFill>
              <a:ln w="9525">
                <a:noFill/>
                <a:miter lim="800000"/>
                <a:headEnd/>
                <a:tailEnd/>
              </a:ln>
            </p:spPr>
            <p:txBody>
              <a:bodyPr/>
              <a:lstStyle/>
              <a:p>
                <a:endParaRPr lang="en-US"/>
              </a:p>
            </p:txBody>
          </p:sp>
          <p:sp>
            <p:nvSpPr>
              <p:cNvPr id="116882" name="Rectangle 146"/>
              <p:cNvSpPr>
                <a:spLocks noChangeArrowheads="1"/>
              </p:cNvSpPr>
              <p:nvPr/>
            </p:nvSpPr>
            <p:spPr bwMode="auto">
              <a:xfrm>
                <a:off x="401" y="209"/>
                <a:ext cx="3357" cy="4"/>
              </a:xfrm>
              <a:prstGeom prst="rect">
                <a:avLst/>
              </a:prstGeom>
              <a:solidFill>
                <a:srgbClr val="5C5C9A"/>
              </a:solidFill>
              <a:ln w="9525">
                <a:noFill/>
                <a:miter lim="800000"/>
                <a:headEnd/>
                <a:tailEnd/>
              </a:ln>
            </p:spPr>
            <p:txBody>
              <a:bodyPr/>
              <a:lstStyle/>
              <a:p>
                <a:endParaRPr lang="en-US"/>
              </a:p>
            </p:txBody>
          </p:sp>
          <p:sp>
            <p:nvSpPr>
              <p:cNvPr id="116883" name="Rectangle 147"/>
              <p:cNvSpPr>
                <a:spLocks noChangeArrowheads="1"/>
              </p:cNvSpPr>
              <p:nvPr/>
            </p:nvSpPr>
            <p:spPr bwMode="auto">
              <a:xfrm>
                <a:off x="401" y="213"/>
                <a:ext cx="3357" cy="5"/>
              </a:xfrm>
              <a:prstGeom prst="rect">
                <a:avLst/>
              </a:prstGeom>
              <a:solidFill>
                <a:srgbClr val="5B5B97"/>
              </a:solidFill>
              <a:ln w="9525">
                <a:noFill/>
                <a:miter lim="800000"/>
                <a:headEnd/>
                <a:tailEnd/>
              </a:ln>
            </p:spPr>
            <p:txBody>
              <a:bodyPr/>
              <a:lstStyle/>
              <a:p>
                <a:endParaRPr lang="en-US"/>
              </a:p>
            </p:txBody>
          </p:sp>
          <p:sp>
            <p:nvSpPr>
              <p:cNvPr id="116884" name="Rectangle 148"/>
              <p:cNvSpPr>
                <a:spLocks noChangeArrowheads="1"/>
              </p:cNvSpPr>
              <p:nvPr/>
            </p:nvSpPr>
            <p:spPr bwMode="auto">
              <a:xfrm>
                <a:off x="401" y="218"/>
                <a:ext cx="3357" cy="4"/>
              </a:xfrm>
              <a:prstGeom prst="rect">
                <a:avLst/>
              </a:prstGeom>
              <a:solidFill>
                <a:srgbClr val="595994"/>
              </a:solidFill>
              <a:ln w="9525">
                <a:noFill/>
                <a:miter lim="800000"/>
                <a:headEnd/>
                <a:tailEnd/>
              </a:ln>
            </p:spPr>
            <p:txBody>
              <a:bodyPr/>
              <a:lstStyle/>
              <a:p>
                <a:endParaRPr lang="en-US"/>
              </a:p>
            </p:txBody>
          </p:sp>
          <p:sp>
            <p:nvSpPr>
              <p:cNvPr id="116885" name="Rectangle 149"/>
              <p:cNvSpPr>
                <a:spLocks noChangeArrowheads="1"/>
              </p:cNvSpPr>
              <p:nvPr/>
            </p:nvSpPr>
            <p:spPr bwMode="auto">
              <a:xfrm>
                <a:off x="401" y="222"/>
                <a:ext cx="3357" cy="4"/>
              </a:xfrm>
              <a:prstGeom prst="rect">
                <a:avLst/>
              </a:prstGeom>
              <a:solidFill>
                <a:srgbClr val="575791"/>
              </a:solidFill>
              <a:ln w="9525">
                <a:noFill/>
                <a:miter lim="800000"/>
                <a:headEnd/>
                <a:tailEnd/>
              </a:ln>
            </p:spPr>
            <p:txBody>
              <a:bodyPr/>
              <a:lstStyle/>
              <a:p>
                <a:endParaRPr lang="en-US"/>
              </a:p>
            </p:txBody>
          </p:sp>
          <p:sp>
            <p:nvSpPr>
              <p:cNvPr id="116886" name="Rectangle 150"/>
              <p:cNvSpPr>
                <a:spLocks noChangeArrowheads="1"/>
              </p:cNvSpPr>
              <p:nvPr/>
            </p:nvSpPr>
            <p:spPr bwMode="auto">
              <a:xfrm>
                <a:off x="401" y="226"/>
                <a:ext cx="3357" cy="5"/>
              </a:xfrm>
              <a:prstGeom prst="rect">
                <a:avLst/>
              </a:prstGeom>
              <a:solidFill>
                <a:srgbClr val="55558E"/>
              </a:solidFill>
              <a:ln w="9525">
                <a:noFill/>
                <a:miter lim="800000"/>
                <a:headEnd/>
                <a:tailEnd/>
              </a:ln>
            </p:spPr>
            <p:txBody>
              <a:bodyPr/>
              <a:lstStyle/>
              <a:p>
                <a:endParaRPr lang="en-US"/>
              </a:p>
            </p:txBody>
          </p:sp>
          <p:sp>
            <p:nvSpPr>
              <p:cNvPr id="116887" name="Rectangle 151"/>
              <p:cNvSpPr>
                <a:spLocks noChangeArrowheads="1"/>
              </p:cNvSpPr>
              <p:nvPr/>
            </p:nvSpPr>
            <p:spPr bwMode="auto">
              <a:xfrm>
                <a:off x="401" y="231"/>
                <a:ext cx="3357" cy="4"/>
              </a:xfrm>
              <a:prstGeom prst="rect">
                <a:avLst/>
              </a:prstGeom>
              <a:solidFill>
                <a:srgbClr val="54548C"/>
              </a:solidFill>
              <a:ln w="9525">
                <a:noFill/>
                <a:miter lim="800000"/>
                <a:headEnd/>
                <a:tailEnd/>
              </a:ln>
            </p:spPr>
            <p:txBody>
              <a:bodyPr/>
              <a:lstStyle/>
              <a:p>
                <a:endParaRPr lang="en-US"/>
              </a:p>
            </p:txBody>
          </p:sp>
          <p:sp>
            <p:nvSpPr>
              <p:cNvPr id="116888" name="Rectangle 152"/>
              <p:cNvSpPr>
                <a:spLocks noChangeArrowheads="1"/>
              </p:cNvSpPr>
              <p:nvPr/>
            </p:nvSpPr>
            <p:spPr bwMode="auto">
              <a:xfrm>
                <a:off x="401" y="235"/>
                <a:ext cx="3357" cy="4"/>
              </a:xfrm>
              <a:prstGeom prst="rect">
                <a:avLst/>
              </a:prstGeom>
              <a:solidFill>
                <a:srgbClr val="525289"/>
              </a:solidFill>
              <a:ln w="9525">
                <a:noFill/>
                <a:miter lim="800000"/>
                <a:headEnd/>
                <a:tailEnd/>
              </a:ln>
            </p:spPr>
            <p:txBody>
              <a:bodyPr/>
              <a:lstStyle/>
              <a:p>
                <a:endParaRPr lang="en-US"/>
              </a:p>
            </p:txBody>
          </p:sp>
          <p:sp>
            <p:nvSpPr>
              <p:cNvPr id="116889" name="Rectangle 153"/>
              <p:cNvSpPr>
                <a:spLocks noChangeArrowheads="1"/>
              </p:cNvSpPr>
              <p:nvPr/>
            </p:nvSpPr>
            <p:spPr bwMode="auto">
              <a:xfrm>
                <a:off x="401" y="239"/>
                <a:ext cx="3357" cy="4"/>
              </a:xfrm>
              <a:prstGeom prst="rect">
                <a:avLst/>
              </a:prstGeom>
              <a:solidFill>
                <a:srgbClr val="515187"/>
              </a:solidFill>
              <a:ln w="9525">
                <a:noFill/>
                <a:miter lim="800000"/>
                <a:headEnd/>
                <a:tailEnd/>
              </a:ln>
            </p:spPr>
            <p:txBody>
              <a:bodyPr/>
              <a:lstStyle/>
              <a:p>
                <a:endParaRPr lang="en-US"/>
              </a:p>
            </p:txBody>
          </p:sp>
          <p:sp>
            <p:nvSpPr>
              <p:cNvPr id="116890" name="Rectangle 154"/>
              <p:cNvSpPr>
                <a:spLocks noChangeArrowheads="1"/>
              </p:cNvSpPr>
              <p:nvPr/>
            </p:nvSpPr>
            <p:spPr bwMode="auto">
              <a:xfrm>
                <a:off x="401" y="243"/>
                <a:ext cx="3357" cy="5"/>
              </a:xfrm>
              <a:prstGeom prst="rect">
                <a:avLst/>
              </a:prstGeom>
              <a:solidFill>
                <a:srgbClr val="505084"/>
              </a:solidFill>
              <a:ln w="9525">
                <a:noFill/>
                <a:miter lim="800000"/>
                <a:headEnd/>
                <a:tailEnd/>
              </a:ln>
            </p:spPr>
            <p:txBody>
              <a:bodyPr/>
              <a:lstStyle/>
              <a:p>
                <a:endParaRPr lang="en-US"/>
              </a:p>
            </p:txBody>
          </p:sp>
          <p:sp>
            <p:nvSpPr>
              <p:cNvPr id="116891" name="Rectangle 155"/>
              <p:cNvSpPr>
                <a:spLocks noChangeArrowheads="1"/>
              </p:cNvSpPr>
              <p:nvPr/>
            </p:nvSpPr>
            <p:spPr bwMode="auto">
              <a:xfrm>
                <a:off x="401" y="248"/>
                <a:ext cx="3357" cy="4"/>
              </a:xfrm>
              <a:prstGeom prst="rect">
                <a:avLst/>
              </a:prstGeom>
              <a:solidFill>
                <a:srgbClr val="4F4F82"/>
              </a:solidFill>
              <a:ln w="9525">
                <a:noFill/>
                <a:miter lim="800000"/>
                <a:headEnd/>
                <a:tailEnd/>
              </a:ln>
            </p:spPr>
            <p:txBody>
              <a:bodyPr/>
              <a:lstStyle/>
              <a:p>
                <a:endParaRPr lang="en-US"/>
              </a:p>
            </p:txBody>
          </p:sp>
          <p:sp>
            <p:nvSpPr>
              <p:cNvPr id="116892" name="Rectangle 156"/>
              <p:cNvSpPr>
                <a:spLocks noChangeArrowheads="1"/>
              </p:cNvSpPr>
              <p:nvPr/>
            </p:nvSpPr>
            <p:spPr bwMode="auto">
              <a:xfrm>
                <a:off x="401" y="252"/>
                <a:ext cx="3357" cy="9"/>
              </a:xfrm>
              <a:prstGeom prst="rect">
                <a:avLst/>
              </a:prstGeom>
              <a:solidFill>
                <a:srgbClr val="4D4D80"/>
              </a:solidFill>
              <a:ln w="9525">
                <a:noFill/>
                <a:miter lim="800000"/>
                <a:headEnd/>
                <a:tailEnd/>
              </a:ln>
            </p:spPr>
            <p:txBody>
              <a:bodyPr/>
              <a:lstStyle/>
              <a:p>
                <a:endParaRPr lang="en-US"/>
              </a:p>
            </p:txBody>
          </p:sp>
          <p:sp>
            <p:nvSpPr>
              <p:cNvPr id="116893" name="Rectangle 157"/>
              <p:cNvSpPr>
                <a:spLocks noChangeArrowheads="1"/>
              </p:cNvSpPr>
              <p:nvPr/>
            </p:nvSpPr>
            <p:spPr bwMode="auto">
              <a:xfrm>
                <a:off x="401" y="261"/>
                <a:ext cx="3357" cy="8"/>
              </a:xfrm>
              <a:prstGeom prst="rect">
                <a:avLst/>
              </a:prstGeom>
              <a:solidFill>
                <a:srgbClr val="4B4B7D"/>
              </a:solidFill>
              <a:ln w="9525">
                <a:noFill/>
                <a:miter lim="800000"/>
                <a:headEnd/>
                <a:tailEnd/>
              </a:ln>
            </p:spPr>
            <p:txBody>
              <a:bodyPr/>
              <a:lstStyle/>
              <a:p>
                <a:endParaRPr lang="en-US"/>
              </a:p>
            </p:txBody>
          </p:sp>
          <p:sp>
            <p:nvSpPr>
              <p:cNvPr id="116894" name="Rectangle 158"/>
              <p:cNvSpPr>
                <a:spLocks noChangeArrowheads="1"/>
              </p:cNvSpPr>
              <p:nvPr/>
            </p:nvSpPr>
            <p:spPr bwMode="auto">
              <a:xfrm>
                <a:off x="401" y="269"/>
                <a:ext cx="3357" cy="9"/>
              </a:xfrm>
              <a:prstGeom prst="rect">
                <a:avLst/>
              </a:prstGeom>
              <a:solidFill>
                <a:srgbClr val="49497A"/>
              </a:solidFill>
              <a:ln w="9525">
                <a:noFill/>
                <a:miter lim="800000"/>
                <a:headEnd/>
                <a:tailEnd/>
              </a:ln>
            </p:spPr>
            <p:txBody>
              <a:bodyPr/>
              <a:lstStyle/>
              <a:p>
                <a:endParaRPr lang="en-US"/>
              </a:p>
            </p:txBody>
          </p:sp>
          <p:sp>
            <p:nvSpPr>
              <p:cNvPr id="116895" name="Rectangle 159"/>
              <p:cNvSpPr>
                <a:spLocks noChangeArrowheads="1"/>
              </p:cNvSpPr>
              <p:nvPr/>
            </p:nvSpPr>
            <p:spPr bwMode="auto">
              <a:xfrm>
                <a:off x="401" y="278"/>
                <a:ext cx="3357" cy="8"/>
              </a:xfrm>
              <a:prstGeom prst="rect">
                <a:avLst/>
              </a:prstGeom>
              <a:solidFill>
                <a:srgbClr val="484878"/>
              </a:solidFill>
              <a:ln w="9525">
                <a:noFill/>
                <a:miter lim="800000"/>
                <a:headEnd/>
                <a:tailEnd/>
              </a:ln>
            </p:spPr>
            <p:txBody>
              <a:bodyPr/>
              <a:lstStyle/>
              <a:p>
                <a:endParaRPr lang="en-US"/>
              </a:p>
            </p:txBody>
          </p:sp>
          <p:sp>
            <p:nvSpPr>
              <p:cNvPr id="116896" name="Rectangle 160"/>
              <p:cNvSpPr>
                <a:spLocks noChangeArrowheads="1"/>
              </p:cNvSpPr>
              <p:nvPr/>
            </p:nvSpPr>
            <p:spPr bwMode="auto">
              <a:xfrm>
                <a:off x="401" y="286"/>
                <a:ext cx="3357" cy="9"/>
              </a:xfrm>
              <a:prstGeom prst="rect">
                <a:avLst/>
              </a:prstGeom>
              <a:solidFill>
                <a:srgbClr val="474776"/>
              </a:solidFill>
              <a:ln w="9525">
                <a:noFill/>
                <a:miter lim="800000"/>
                <a:headEnd/>
                <a:tailEnd/>
              </a:ln>
            </p:spPr>
            <p:txBody>
              <a:bodyPr/>
              <a:lstStyle/>
              <a:p>
                <a:endParaRPr lang="en-US"/>
              </a:p>
            </p:txBody>
          </p:sp>
          <p:sp>
            <p:nvSpPr>
              <p:cNvPr id="116897" name="Rectangle 161"/>
              <p:cNvSpPr>
                <a:spLocks noChangeArrowheads="1"/>
              </p:cNvSpPr>
              <p:nvPr/>
            </p:nvSpPr>
            <p:spPr bwMode="auto">
              <a:xfrm>
                <a:off x="401" y="295"/>
                <a:ext cx="3357" cy="9"/>
              </a:xfrm>
              <a:prstGeom prst="rect">
                <a:avLst/>
              </a:prstGeom>
              <a:solidFill>
                <a:srgbClr val="484878"/>
              </a:solidFill>
              <a:ln w="9525">
                <a:noFill/>
                <a:miter lim="800000"/>
                <a:headEnd/>
                <a:tailEnd/>
              </a:ln>
            </p:spPr>
            <p:txBody>
              <a:bodyPr/>
              <a:lstStyle/>
              <a:p>
                <a:endParaRPr lang="en-US"/>
              </a:p>
            </p:txBody>
          </p:sp>
          <p:sp>
            <p:nvSpPr>
              <p:cNvPr id="116898" name="Rectangle 162"/>
              <p:cNvSpPr>
                <a:spLocks noChangeArrowheads="1"/>
              </p:cNvSpPr>
              <p:nvPr/>
            </p:nvSpPr>
            <p:spPr bwMode="auto">
              <a:xfrm>
                <a:off x="401" y="304"/>
                <a:ext cx="3357" cy="8"/>
              </a:xfrm>
              <a:prstGeom prst="rect">
                <a:avLst/>
              </a:prstGeom>
              <a:solidFill>
                <a:srgbClr val="49497A"/>
              </a:solidFill>
              <a:ln w="9525">
                <a:noFill/>
                <a:miter lim="800000"/>
                <a:headEnd/>
                <a:tailEnd/>
              </a:ln>
            </p:spPr>
            <p:txBody>
              <a:bodyPr/>
              <a:lstStyle/>
              <a:p>
                <a:endParaRPr lang="en-US"/>
              </a:p>
            </p:txBody>
          </p:sp>
          <p:sp>
            <p:nvSpPr>
              <p:cNvPr id="116899" name="Rectangle 163"/>
              <p:cNvSpPr>
                <a:spLocks noChangeArrowheads="1"/>
              </p:cNvSpPr>
              <p:nvPr/>
            </p:nvSpPr>
            <p:spPr bwMode="auto">
              <a:xfrm>
                <a:off x="401" y="312"/>
                <a:ext cx="3357" cy="9"/>
              </a:xfrm>
              <a:prstGeom prst="rect">
                <a:avLst/>
              </a:prstGeom>
              <a:solidFill>
                <a:srgbClr val="4B4B7D"/>
              </a:solidFill>
              <a:ln w="9525">
                <a:noFill/>
                <a:miter lim="800000"/>
                <a:headEnd/>
                <a:tailEnd/>
              </a:ln>
            </p:spPr>
            <p:txBody>
              <a:bodyPr/>
              <a:lstStyle/>
              <a:p>
                <a:endParaRPr lang="en-US"/>
              </a:p>
            </p:txBody>
          </p:sp>
          <p:sp>
            <p:nvSpPr>
              <p:cNvPr id="116900" name="Rectangle 164"/>
              <p:cNvSpPr>
                <a:spLocks noChangeArrowheads="1"/>
              </p:cNvSpPr>
              <p:nvPr/>
            </p:nvSpPr>
            <p:spPr bwMode="auto">
              <a:xfrm>
                <a:off x="401" y="321"/>
                <a:ext cx="3357" cy="4"/>
              </a:xfrm>
              <a:prstGeom prst="rect">
                <a:avLst/>
              </a:prstGeom>
              <a:solidFill>
                <a:srgbClr val="4D4D80"/>
              </a:solidFill>
              <a:ln w="9525">
                <a:noFill/>
                <a:miter lim="800000"/>
                <a:headEnd/>
                <a:tailEnd/>
              </a:ln>
            </p:spPr>
            <p:txBody>
              <a:bodyPr/>
              <a:lstStyle/>
              <a:p>
                <a:endParaRPr lang="en-US"/>
              </a:p>
            </p:txBody>
          </p:sp>
          <p:sp>
            <p:nvSpPr>
              <p:cNvPr id="116901" name="Rectangle 165"/>
              <p:cNvSpPr>
                <a:spLocks noChangeArrowheads="1"/>
              </p:cNvSpPr>
              <p:nvPr/>
            </p:nvSpPr>
            <p:spPr bwMode="auto">
              <a:xfrm>
                <a:off x="401" y="325"/>
                <a:ext cx="3357" cy="5"/>
              </a:xfrm>
              <a:prstGeom prst="rect">
                <a:avLst/>
              </a:prstGeom>
              <a:solidFill>
                <a:srgbClr val="4E4E82"/>
              </a:solidFill>
              <a:ln w="9525">
                <a:noFill/>
                <a:miter lim="800000"/>
                <a:headEnd/>
                <a:tailEnd/>
              </a:ln>
            </p:spPr>
            <p:txBody>
              <a:bodyPr/>
              <a:lstStyle/>
              <a:p>
                <a:endParaRPr lang="en-US"/>
              </a:p>
            </p:txBody>
          </p:sp>
          <p:sp>
            <p:nvSpPr>
              <p:cNvPr id="116902" name="Rectangle 166"/>
              <p:cNvSpPr>
                <a:spLocks noChangeArrowheads="1"/>
              </p:cNvSpPr>
              <p:nvPr/>
            </p:nvSpPr>
            <p:spPr bwMode="auto">
              <a:xfrm>
                <a:off x="401" y="330"/>
                <a:ext cx="3357" cy="4"/>
              </a:xfrm>
              <a:prstGeom prst="rect">
                <a:avLst/>
              </a:prstGeom>
              <a:solidFill>
                <a:srgbClr val="505084"/>
              </a:solidFill>
              <a:ln w="9525">
                <a:noFill/>
                <a:miter lim="800000"/>
                <a:headEnd/>
                <a:tailEnd/>
              </a:ln>
            </p:spPr>
            <p:txBody>
              <a:bodyPr/>
              <a:lstStyle/>
              <a:p>
                <a:endParaRPr lang="en-US"/>
              </a:p>
            </p:txBody>
          </p:sp>
          <p:sp>
            <p:nvSpPr>
              <p:cNvPr id="116903" name="Rectangle 167"/>
              <p:cNvSpPr>
                <a:spLocks noChangeArrowheads="1"/>
              </p:cNvSpPr>
              <p:nvPr/>
            </p:nvSpPr>
            <p:spPr bwMode="auto">
              <a:xfrm>
                <a:off x="401" y="334"/>
                <a:ext cx="3357" cy="4"/>
              </a:xfrm>
              <a:prstGeom prst="rect">
                <a:avLst/>
              </a:prstGeom>
              <a:solidFill>
                <a:srgbClr val="515186"/>
              </a:solidFill>
              <a:ln w="9525">
                <a:noFill/>
                <a:miter lim="800000"/>
                <a:headEnd/>
                <a:tailEnd/>
              </a:ln>
            </p:spPr>
            <p:txBody>
              <a:bodyPr/>
              <a:lstStyle/>
              <a:p>
                <a:endParaRPr lang="en-US"/>
              </a:p>
            </p:txBody>
          </p:sp>
          <p:sp>
            <p:nvSpPr>
              <p:cNvPr id="116904" name="Rectangle 168"/>
              <p:cNvSpPr>
                <a:spLocks noChangeArrowheads="1"/>
              </p:cNvSpPr>
              <p:nvPr/>
            </p:nvSpPr>
            <p:spPr bwMode="auto">
              <a:xfrm>
                <a:off x="401" y="338"/>
                <a:ext cx="3357" cy="4"/>
              </a:xfrm>
              <a:prstGeom prst="rect">
                <a:avLst/>
              </a:prstGeom>
              <a:solidFill>
                <a:srgbClr val="525288"/>
              </a:solidFill>
              <a:ln w="9525">
                <a:noFill/>
                <a:miter lim="800000"/>
                <a:headEnd/>
                <a:tailEnd/>
              </a:ln>
            </p:spPr>
            <p:txBody>
              <a:bodyPr/>
              <a:lstStyle/>
              <a:p>
                <a:endParaRPr lang="en-US"/>
              </a:p>
            </p:txBody>
          </p:sp>
          <p:sp>
            <p:nvSpPr>
              <p:cNvPr id="116905" name="Rectangle 169"/>
              <p:cNvSpPr>
                <a:spLocks noChangeArrowheads="1"/>
              </p:cNvSpPr>
              <p:nvPr/>
            </p:nvSpPr>
            <p:spPr bwMode="auto">
              <a:xfrm>
                <a:off x="401" y="342"/>
                <a:ext cx="3357" cy="5"/>
              </a:xfrm>
              <a:prstGeom prst="rect">
                <a:avLst/>
              </a:prstGeom>
              <a:solidFill>
                <a:srgbClr val="53538B"/>
              </a:solidFill>
              <a:ln w="9525">
                <a:noFill/>
                <a:miter lim="800000"/>
                <a:headEnd/>
                <a:tailEnd/>
              </a:ln>
            </p:spPr>
            <p:txBody>
              <a:bodyPr/>
              <a:lstStyle/>
              <a:p>
                <a:endParaRPr lang="en-US"/>
              </a:p>
            </p:txBody>
          </p:sp>
          <p:sp>
            <p:nvSpPr>
              <p:cNvPr id="116906" name="Rectangle 170"/>
              <p:cNvSpPr>
                <a:spLocks noChangeArrowheads="1"/>
              </p:cNvSpPr>
              <p:nvPr/>
            </p:nvSpPr>
            <p:spPr bwMode="auto">
              <a:xfrm>
                <a:off x="401" y="347"/>
                <a:ext cx="3357" cy="4"/>
              </a:xfrm>
              <a:prstGeom prst="rect">
                <a:avLst/>
              </a:prstGeom>
              <a:solidFill>
                <a:srgbClr val="55558D"/>
              </a:solidFill>
              <a:ln w="9525">
                <a:noFill/>
                <a:miter lim="800000"/>
                <a:headEnd/>
                <a:tailEnd/>
              </a:ln>
            </p:spPr>
            <p:txBody>
              <a:bodyPr/>
              <a:lstStyle/>
              <a:p>
                <a:endParaRPr lang="en-US"/>
              </a:p>
            </p:txBody>
          </p:sp>
          <p:sp>
            <p:nvSpPr>
              <p:cNvPr id="116907" name="Rectangle 171"/>
              <p:cNvSpPr>
                <a:spLocks noChangeArrowheads="1"/>
              </p:cNvSpPr>
              <p:nvPr/>
            </p:nvSpPr>
            <p:spPr bwMode="auto">
              <a:xfrm>
                <a:off x="401" y="351"/>
                <a:ext cx="3357" cy="4"/>
              </a:xfrm>
              <a:prstGeom prst="rect">
                <a:avLst/>
              </a:prstGeom>
              <a:solidFill>
                <a:srgbClr val="575790"/>
              </a:solidFill>
              <a:ln w="9525">
                <a:noFill/>
                <a:miter lim="800000"/>
                <a:headEnd/>
                <a:tailEnd/>
              </a:ln>
            </p:spPr>
            <p:txBody>
              <a:bodyPr/>
              <a:lstStyle/>
              <a:p>
                <a:endParaRPr lang="en-US"/>
              </a:p>
            </p:txBody>
          </p:sp>
          <p:sp>
            <p:nvSpPr>
              <p:cNvPr id="116908" name="Rectangle 172"/>
              <p:cNvSpPr>
                <a:spLocks noChangeArrowheads="1"/>
              </p:cNvSpPr>
              <p:nvPr/>
            </p:nvSpPr>
            <p:spPr bwMode="auto">
              <a:xfrm>
                <a:off x="401" y="355"/>
                <a:ext cx="3357" cy="5"/>
              </a:xfrm>
              <a:prstGeom prst="rect">
                <a:avLst/>
              </a:prstGeom>
              <a:solidFill>
                <a:srgbClr val="595993"/>
              </a:solidFill>
              <a:ln w="9525">
                <a:noFill/>
                <a:miter lim="800000"/>
                <a:headEnd/>
                <a:tailEnd/>
              </a:ln>
            </p:spPr>
            <p:txBody>
              <a:bodyPr/>
              <a:lstStyle/>
              <a:p>
                <a:endParaRPr lang="en-US"/>
              </a:p>
            </p:txBody>
          </p:sp>
          <p:sp>
            <p:nvSpPr>
              <p:cNvPr id="116909" name="Rectangle 173"/>
              <p:cNvSpPr>
                <a:spLocks noChangeArrowheads="1"/>
              </p:cNvSpPr>
              <p:nvPr/>
            </p:nvSpPr>
            <p:spPr bwMode="auto">
              <a:xfrm>
                <a:off x="401" y="360"/>
                <a:ext cx="3357" cy="4"/>
              </a:xfrm>
              <a:prstGeom prst="rect">
                <a:avLst/>
              </a:prstGeom>
              <a:solidFill>
                <a:srgbClr val="5A5A96"/>
              </a:solidFill>
              <a:ln w="9525">
                <a:noFill/>
                <a:miter lim="800000"/>
                <a:headEnd/>
                <a:tailEnd/>
              </a:ln>
            </p:spPr>
            <p:txBody>
              <a:bodyPr/>
              <a:lstStyle/>
              <a:p>
                <a:endParaRPr lang="en-US"/>
              </a:p>
            </p:txBody>
          </p:sp>
          <p:sp>
            <p:nvSpPr>
              <p:cNvPr id="116910" name="Rectangle 174"/>
              <p:cNvSpPr>
                <a:spLocks noChangeArrowheads="1"/>
              </p:cNvSpPr>
              <p:nvPr/>
            </p:nvSpPr>
            <p:spPr bwMode="auto">
              <a:xfrm>
                <a:off x="401" y="364"/>
                <a:ext cx="3357" cy="4"/>
              </a:xfrm>
              <a:prstGeom prst="rect">
                <a:avLst/>
              </a:prstGeom>
              <a:solidFill>
                <a:srgbClr val="5C5C99"/>
              </a:solidFill>
              <a:ln w="9525">
                <a:noFill/>
                <a:miter lim="800000"/>
                <a:headEnd/>
                <a:tailEnd/>
              </a:ln>
            </p:spPr>
            <p:txBody>
              <a:bodyPr/>
              <a:lstStyle/>
              <a:p>
                <a:endParaRPr lang="en-US"/>
              </a:p>
            </p:txBody>
          </p:sp>
          <p:sp>
            <p:nvSpPr>
              <p:cNvPr id="116911" name="Rectangle 175"/>
              <p:cNvSpPr>
                <a:spLocks noChangeArrowheads="1"/>
              </p:cNvSpPr>
              <p:nvPr/>
            </p:nvSpPr>
            <p:spPr bwMode="auto">
              <a:xfrm>
                <a:off x="401" y="368"/>
                <a:ext cx="3357" cy="5"/>
              </a:xfrm>
              <a:prstGeom prst="rect">
                <a:avLst/>
              </a:prstGeom>
              <a:solidFill>
                <a:srgbClr val="5D5D9C"/>
              </a:solidFill>
              <a:ln w="9525">
                <a:noFill/>
                <a:miter lim="800000"/>
                <a:headEnd/>
                <a:tailEnd/>
              </a:ln>
            </p:spPr>
            <p:txBody>
              <a:bodyPr/>
              <a:lstStyle/>
              <a:p>
                <a:endParaRPr lang="en-US"/>
              </a:p>
            </p:txBody>
          </p:sp>
          <p:sp>
            <p:nvSpPr>
              <p:cNvPr id="116912" name="Rectangle 176"/>
              <p:cNvSpPr>
                <a:spLocks noChangeArrowheads="1"/>
              </p:cNvSpPr>
              <p:nvPr/>
            </p:nvSpPr>
            <p:spPr bwMode="auto">
              <a:xfrm>
                <a:off x="401" y="373"/>
                <a:ext cx="3357" cy="4"/>
              </a:xfrm>
              <a:prstGeom prst="rect">
                <a:avLst/>
              </a:prstGeom>
              <a:solidFill>
                <a:srgbClr val="5F5F9F"/>
              </a:solidFill>
              <a:ln w="9525">
                <a:noFill/>
                <a:miter lim="800000"/>
                <a:headEnd/>
                <a:tailEnd/>
              </a:ln>
            </p:spPr>
            <p:txBody>
              <a:bodyPr/>
              <a:lstStyle/>
              <a:p>
                <a:endParaRPr lang="en-US"/>
              </a:p>
            </p:txBody>
          </p:sp>
          <p:sp>
            <p:nvSpPr>
              <p:cNvPr id="116913" name="Rectangle 177"/>
              <p:cNvSpPr>
                <a:spLocks noChangeArrowheads="1"/>
              </p:cNvSpPr>
              <p:nvPr/>
            </p:nvSpPr>
            <p:spPr bwMode="auto">
              <a:xfrm>
                <a:off x="401" y="377"/>
                <a:ext cx="3357" cy="4"/>
              </a:xfrm>
              <a:prstGeom prst="rect">
                <a:avLst/>
              </a:prstGeom>
              <a:solidFill>
                <a:srgbClr val="6161A3"/>
              </a:solidFill>
              <a:ln w="9525">
                <a:noFill/>
                <a:miter lim="800000"/>
                <a:headEnd/>
                <a:tailEnd/>
              </a:ln>
            </p:spPr>
            <p:txBody>
              <a:bodyPr/>
              <a:lstStyle/>
              <a:p>
                <a:endParaRPr lang="en-US"/>
              </a:p>
            </p:txBody>
          </p:sp>
          <p:sp>
            <p:nvSpPr>
              <p:cNvPr id="116914" name="Rectangle 178"/>
              <p:cNvSpPr>
                <a:spLocks noChangeArrowheads="1"/>
              </p:cNvSpPr>
              <p:nvPr/>
            </p:nvSpPr>
            <p:spPr bwMode="auto">
              <a:xfrm>
                <a:off x="401" y="381"/>
                <a:ext cx="3357" cy="5"/>
              </a:xfrm>
              <a:prstGeom prst="rect">
                <a:avLst/>
              </a:prstGeom>
              <a:solidFill>
                <a:srgbClr val="6363A6"/>
              </a:solidFill>
              <a:ln w="9525">
                <a:noFill/>
                <a:miter lim="800000"/>
                <a:headEnd/>
                <a:tailEnd/>
              </a:ln>
            </p:spPr>
            <p:txBody>
              <a:bodyPr/>
              <a:lstStyle/>
              <a:p>
                <a:endParaRPr lang="en-US"/>
              </a:p>
            </p:txBody>
          </p:sp>
          <p:sp>
            <p:nvSpPr>
              <p:cNvPr id="116915" name="Rectangle 179"/>
              <p:cNvSpPr>
                <a:spLocks noChangeArrowheads="1"/>
              </p:cNvSpPr>
              <p:nvPr/>
            </p:nvSpPr>
            <p:spPr bwMode="auto">
              <a:xfrm>
                <a:off x="401" y="386"/>
                <a:ext cx="3357" cy="4"/>
              </a:xfrm>
              <a:prstGeom prst="rect">
                <a:avLst/>
              </a:prstGeom>
              <a:solidFill>
                <a:srgbClr val="6565A9"/>
              </a:solidFill>
              <a:ln w="9525">
                <a:noFill/>
                <a:miter lim="800000"/>
                <a:headEnd/>
                <a:tailEnd/>
              </a:ln>
            </p:spPr>
            <p:txBody>
              <a:bodyPr/>
              <a:lstStyle/>
              <a:p>
                <a:endParaRPr lang="en-US"/>
              </a:p>
            </p:txBody>
          </p:sp>
          <p:sp>
            <p:nvSpPr>
              <p:cNvPr id="116916" name="Rectangle 180"/>
              <p:cNvSpPr>
                <a:spLocks noChangeArrowheads="1"/>
              </p:cNvSpPr>
              <p:nvPr/>
            </p:nvSpPr>
            <p:spPr bwMode="auto">
              <a:xfrm>
                <a:off x="401" y="390"/>
                <a:ext cx="3357" cy="4"/>
              </a:xfrm>
              <a:prstGeom prst="rect">
                <a:avLst/>
              </a:prstGeom>
              <a:solidFill>
                <a:srgbClr val="6767AC"/>
              </a:solidFill>
              <a:ln w="9525">
                <a:noFill/>
                <a:miter lim="800000"/>
                <a:headEnd/>
                <a:tailEnd/>
              </a:ln>
            </p:spPr>
            <p:txBody>
              <a:bodyPr/>
              <a:lstStyle/>
              <a:p>
                <a:endParaRPr lang="en-US"/>
              </a:p>
            </p:txBody>
          </p:sp>
          <p:sp>
            <p:nvSpPr>
              <p:cNvPr id="116917" name="Rectangle 181"/>
              <p:cNvSpPr>
                <a:spLocks noChangeArrowheads="1"/>
              </p:cNvSpPr>
              <p:nvPr/>
            </p:nvSpPr>
            <p:spPr bwMode="auto">
              <a:xfrm>
                <a:off x="401" y="394"/>
                <a:ext cx="3357" cy="4"/>
              </a:xfrm>
              <a:prstGeom prst="rect">
                <a:avLst/>
              </a:prstGeom>
              <a:solidFill>
                <a:srgbClr val="6969AF"/>
              </a:solidFill>
              <a:ln w="9525">
                <a:noFill/>
                <a:miter lim="800000"/>
                <a:headEnd/>
                <a:tailEnd/>
              </a:ln>
            </p:spPr>
            <p:txBody>
              <a:bodyPr/>
              <a:lstStyle/>
              <a:p>
                <a:endParaRPr lang="en-US"/>
              </a:p>
            </p:txBody>
          </p:sp>
          <p:sp>
            <p:nvSpPr>
              <p:cNvPr id="116918" name="Rectangle 182"/>
              <p:cNvSpPr>
                <a:spLocks noChangeArrowheads="1"/>
              </p:cNvSpPr>
              <p:nvPr/>
            </p:nvSpPr>
            <p:spPr bwMode="auto">
              <a:xfrm>
                <a:off x="401" y="398"/>
                <a:ext cx="3357" cy="5"/>
              </a:xfrm>
              <a:prstGeom prst="rect">
                <a:avLst/>
              </a:prstGeom>
              <a:solidFill>
                <a:srgbClr val="6B6BB3"/>
              </a:solidFill>
              <a:ln w="9525">
                <a:noFill/>
                <a:miter lim="800000"/>
                <a:headEnd/>
                <a:tailEnd/>
              </a:ln>
            </p:spPr>
            <p:txBody>
              <a:bodyPr/>
              <a:lstStyle/>
              <a:p>
                <a:endParaRPr lang="en-US"/>
              </a:p>
            </p:txBody>
          </p:sp>
          <p:sp>
            <p:nvSpPr>
              <p:cNvPr id="116919" name="Rectangle 183"/>
              <p:cNvSpPr>
                <a:spLocks noChangeArrowheads="1"/>
              </p:cNvSpPr>
              <p:nvPr/>
            </p:nvSpPr>
            <p:spPr bwMode="auto">
              <a:xfrm>
                <a:off x="401" y="403"/>
                <a:ext cx="3357" cy="4"/>
              </a:xfrm>
              <a:prstGeom prst="rect">
                <a:avLst/>
              </a:prstGeom>
              <a:solidFill>
                <a:srgbClr val="6D6DB6"/>
              </a:solidFill>
              <a:ln w="9525">
                <a:noFill/>
                <a:miter lim="800000"/>
                <a:headEnd/>
                <a:tailEnd/>
              </a:ln>
            </p:spPr>
            <p:txBody>
              <a:bodyPr/>
              <a:lstStyle/>
              <a:p>
                <a:endParaRPr lang="en-US"/>
              </a:p>
            </p:txBody>
          </p:sp>
          <p:sp>
            <p:nvSpPr>
              <p:cNvPr id="116920" name="Rectangle 184"/>
              <p:cNvSpPr>
                <a:spLocks noChangeArrowheads="1"/>
              </p:cNvSpPr>
              <p:nvPr/>
            </p:nvSpPr>
            <p:spPr bwMode="auto">
              <a:xfrm>
                <a:off x="401" y="407"/>
                <a:ext cx="3357" cy="4"/>
              </a:xfrm>
              <a:prstGeom prst="rect">
                <a:avLst/>
              </a:prstGeom>
              <a:solidFill>
                <a:srgbClr val="6F6FBA"/>
              </a:solidFill>
              <a:ln w="9525">
                <a:noFill/>
                <a:miter lim="800000"/>
                <a:headEnd/>
                <a:tailEnd/>
              </a:ln>
            </p:spPr>
            <p:txBody>
              <a:bodyPr/>
              <a:lstStyle/>
              <a:p>
                <a:endParaRPr lang="en-US"/>
              </a:p>
            </p:txBody>
          </p:sp>
          <p:sp>
            <p:nvSpPr>
              <p:cNvPr id="116921" name="Rectangle 185"/>
              <p:cNvSpPr>
                <a:spLocks noChangeArrowheads="1"/>
              </p:cNvSpPr>
              <p:nvPr/>
            </p:nvSpPr>
            <p:spPr bwMode="auto">
              <a:xfrm>
                <a:off x="401" y="411"/>
                <a:ext cx="3357" cy="5"/>
              </a:xfrm>
              <a:prstGeom prst="rect">
                <a:avLst/>
              </a:prstGeom>
              <a:solidFill>
                <a:srgbClr val="7272BD"/>
              </a:solidFill>
              <a:ln w="9525">
                <a:noFill/>
                <a:miter lim="800000"/>
                <a:headEnd/>
                <a:tailEnd/>
              </a:ln>
            </p:spPr>
            <p:txBody>
              <a:bodyPr/>
              <a:lstStyle/>
              <a:p>
                <a:endParaRPr lang="en-US"/>
              </a:p>
            </p:txBody>
          </p:sp>
          <p:sp>
            <p:nvSpPr>
              <p:cNvPr id="116922" name="Rectangle 186"/>
              <p:cNvSpPr>
                <a:spLocks noChangeArrowheads="1"/>
              </p:cNvSpPr>
              <p:nvPr/>
            </p:nvSpPr>
            <p:spPr bwMode="auto">
              <a:xfrm>
                <a:off x="401" y="416"/>
                <a:ext cx="3357" cy="4"/>
              </a:xfrm>
              <a:prstGeom prst="rect">
                <a:avLst/>
              </a:prstGeom>
              <a:solidFill>
                <a:srgbClr val="7474C1"/>
              </a:solidFill>
              <a:ln w="9525">
                <a:noFill/>
                <a:miter lim="800000"/>
                <a:headEnd/>
                <a:tailEnd/>
              </a:ln>
            </p:spPr>
            <p:txBody>
              <a:bodyPr/>
              <a:lstStyle/>
              <a:p>
                <a:endParaRPr lang="en-US"/>
              </a:p>
            </p:txBody>
          </p:sp>
          <p:sp>
            <p:nvSpPr>
              <p:cNvPr id="116923" name="Rectangle 187"/>
              <p:cNvSpPr>
                <a:spLocks noChangeArrowheads="1"/>
              </p:cNvSpPr>
              <p:nvPr/>
            </p:nvSpPr>
            <p:spPr bwMode="auto">
              <a:xfrm>
                <a:off x="401" y="420"/>
                <a:ext cx="3357" cy="4"/>
              </a:xfrm>
              <a:prstGeom prst="rect">
                <a:avLst/>
              </a:prstGeom>
              <a:solidFill>
                <a:srgbClr val="7676C4"/>
              </a:solidFill>
              <a:ln w="9525">
                <a:noFill/>
                <a:miter lim="800000"/>
                <a:headEnd/>
                <a:tailEnd/>
              </a:ln>
            </p:spPr>
            <p:txBody>
              <a:bodyPr/>
              <a:lstStyle/>
              <a:p>
                <a:endParaRPr lang="en-US"/>
              </a:p>
            </p:txBody>
          </p:sp>
          <p:sp>
            <p:nvSpPr>
              <p:cNvPr id="116924" name="Rectangle 188"/>
              <p:cNvSpPr>
                <a:spLocks noChangeArrowheads="1"/>
              </p:cNvSpPr>
              <p:nvPr/>
            </p:nvSpPr>
            <p:spPr bwMode="auto">
              <a:xfrm>
                <a:off x="401" y="424"/>
                <a:ext cx="3357" cy="5"/>
              </a:xfrm>
              <a:prstGeom prst="rect">
                <a:avLst/>
              </a:prstGeom>
              <a:solidFill>
                <a:srgbClr val="7878C8"/>
              </a:solidFill>
              <a:ln w="9525">
                <a:noFill/>
                <a:miter lim="800000"/>
                <a:headEnd/>
                <a:tailEnd/>
              </a:ln>
            </p:spPr>
            <p:txBody>
              <a:bodyPr/>
              <a:lstStyle/>
              <a:p>
                <a:endParaRPr lang="en-US"/>
              </a:p>
            </p:txBody>
          </p:sp>
          <p:sp>
            <p:nvSpPr>
              <p:cNvPr id="116925" name="Rectangle 189"/>
              <p:cNvSpPr>
                <a:spLocks noChangeArrowheads="1"/>
              </p:cNvSpPr>
              <p:nvPr/>
            </p:nvSpPr>
            <p:spPr bwMode="auto">
              <a:xfrm>
                <a:off x="401" y="429"/>
                <a:ext cx="3357" cy="4"/>
              </a:xfrm>
              <a:prstGeom prst="rect">
                <a:avLst/>
              </a:prstGeom>
              <a:solidFill>
                <a:srgbClr val="7A7ACB"/>
              </a:solidFill>
              <a:ln w="9525">
                <a:noFill/>
                <a:miter lim="800000"/>
                <a:headEnd/>
                <a:tailEnd/>
              </a:ln>
            </p:spPr>
            <p:txBody>
              <a:bodyPr/>
              <a:lstStyle/>
              <a:p>
                <a:endParaRPr lang="en-US"/>
              </a:p>
            </p:txBody>
          </p:sp>
          <p:sp>
            <p:nvSpPr>
              <p:cNvPr id="116926" name="Rectangle 190"/>
              <p:cNvSpPr>
                <a:spLocks noChangeArrowheads="1"/>
              </p:cNvSpPr>
              <p:nvPr/>
            </p:nvSpPr>
            <p:spPr bwMode="auto">
              <a:xfrm>
                <a:off x="401" y="433"/>
                <a:ext cx="3357" cy="4"/>
              </a:xfrm>
              <a:prstGeom prst="rect">
                <a:avLst/>
              </a:prstGeom>
              <a:solidFill>
                <a:srgbClr val="7B7BCE"/>
              </a:solidFill>
              <a:ln w="9525">
                <a:noFill/>
                <a:miter lim="800000"/>
                <a:headEnd/>
                <a:tailEnd/>
              </a:ln>
            </p:spPr>
            <p:txBody>
              <a:bodyPr/>
              <a:lstStyle/>
              <a:p>
                <a:endParaRPr lang="en-US"/>
              </a:p>
            </p:txBody>
          </p:sp>
          <p:sp>
            <p:nvSpPr>
              <p:cNvPr id="116927" name="Rectangle 191"/>
              <p:cNvSpPr>
                <a:spLocks noChangeArrowheads="1"/>
              </p:cNvSpPr>
              <p:nvPr/>
            </p:nvSpPr>
            <p:spPr bwMode="auto">
              <a:xfrm>
                <a:off x="401" y="437"/>
                <a:ext cx="3357" cy="4"/>
              </a:xfrm>
              <a:prstGeom prst="rect">
                <a:avLst/>
              </a:prstGeom>
              <a:solidFill>
                <a:srgbClr val="7D7DD1"/>
              </a:solidFill>
              <a:ln w="9525">
                <a:noFill/>
                <a:miter lim="800000"/>
                <a:headEnd/>
                <a:tailEnd/>
              </a:ln>
            </p:spPr>
            <p:txBody>
              <a:bodyPr/>
              <a:lstStyle/>
              <a:p>
                <a:endParaRPr lang="en-US"/>
              </a:p>
            </p:txBody>
          </p:sp>
          <p:sp>
            <p:nvSpPr>
              <p:cNvPr id="116928" name="Rectangle 192"/>
              <p:cNvSpPr>
                <a:spLocks noChangeArrowheads="1"/>
              </p:cNvSpPr>
              <p:nvPr/>
            </p:nvSpPr>
            <p:spPr bwMode="auto">
              <a:xfrm>
                <a:off x="401" y="441"/>
                <a:ext cx="3357" cy="5"/>
              </a:xfrm>
              <a:prstGeom prst="rect">
                <a:avLst/>
              </a:prstGeom>
              <a:solidFill>
                <a:srgbClr val="7F7FD4"/>
              </a:solidFill>
              <a:ln w="9525">
                <a:noFill/>
                <a:miter lim="800000"/>
                <a:headEnd/>
                <a:tailEnd/>
              </a:ln>
            </p:spPr>
            <p:txBody>
              <a:bodyPr/>
              <a:lstStyle/>
              <a:p>
                <a:endParaRPr lang="en-US"/>
              </a:p>
            </p:txBody>
          </p:sp>
          <p:sp>
            <p:nvSpPr>
              <p:cNvPr id="116929" name="Rectangle 193"/>
              <p:cNvSpPr>
                <a:spLocks noChangeArrowheads="1"/>
              </p:cNvSpPr>
              <p:nvPr/>
            </p:nvSpPr>
            <p:spPr bwMode="auto">
              <a:xfrm>
                <a:off x="401" y="446"/>
                <a:ext cx="3357" cy="4"/>
              </a:xfrm>
              <a:prstGeom prst="rect">
                <a:avLst/>
              </a:prstGeom>
              <a:solidFill>
                <a:srgbClr val="8181D7"/>
              </a:solidFill>
              <a:ln w="9525">
                <a:noFill/>
                <a:miter lim="800000"/>
                <a:headEnd/>
                <a:tailEnd/>
              </a:ln>
            </p:spPr>
            <p:txBody>
              <a:bodyPr/>
              <a:lstStyle/>
              <a:p>
                <a:endParaRPr lang="en-US"/>
              </a:p>
            </p:txBody>
          </p:sp>
          <p:sp>
            <p:nvSpPr>
              <p:cNvPr id="116930" name="Rectangle 194"/>
              <p:cNvSpPr>
                <a:spLocks noChangeArrowheads="1"/>
              </p:cNvSpPr>
              <p:nvPr/>
            </p:nvSpPr>
            <p:spPr bwMode="auto">
              <a:xfrm>
                <a:off x="401" y="450"/>
                <a:ext cx="3357" cy="4"/>
              </a:xfrm>
              <a:prstGeom prst="rect">
                <a:avLst/>
              </a:prstGeom>
              <a:solidFill>
                <a:srgbClr val="8282DA"/>
              </a:solidFill>
              <a:ln w="9525">
                <a:noFill/>
                <a:miter lim="800000"/>
                <a:headEnd/>
                <a:tailEnd/>
              </a:ln>
            </p:spPr>
            <p:txBody>
              <a:bodyPr/>
              <a:lstStyle/>
              <a:p>
                <a:endParaRPr lang="en-US"/>
              </a:p>
            </p:txBody>
          </p:sp>
          <p:sp>
            <p:nvSpPr>
              <p:cNvPr id="116931" name="Rectangle 195"/>
              <p:cNvSpPr>
                <a:spLocks noChangeArrowheads="1"/>
              </p:cNvSpPr>
              <p:nvPr/>
            </p:nvSpPr>
            <p:spPr bwMode="auto">
              <a:xfrm>
                <a:off x="401" y="454"/>
                <a:ext cx="3357" cy="5"/>
              </a:xfrm>
              <a:prstGeom prst="rect">
                <a:avLst/>
              </a:prstGeom>
              <a:solidFill>
                <a:srgbClr val="8484DD"/>
              </a:solidFill>
              <a:ln w="9525">
                <a:noFill/>
                <a:miter lim="800000"/>
                <a:headEnd/>
                <a:tailEnd/>
              </a:ln>
            </p:spPr>
            <p:txBody>
              <a:bodyPr/>
              <a:lstStyle/>
              <a:p>
                <a:endParaRPr lang="en-US"/>
              </a:p>
            </p:txBody>
          </p:sp>
          <p:sp>
            <p:nvSpPr>
              <p:cNvPr id="116932" name="Rectangle 196"/>
              <p:cNvSpPr>
                <a:spLocks noChangeArrowheads="1"/>
              </p:cNvSpPr>
              <p:nvPr/>
            </p:nvSpPr>
            <p:spPr bwMode="auto">
              <a:xfrm>
                <a:off x="401" y="459"/>
                <a:ext cx="3357" cy="4"/>
              </a:xfrm>
              <a:prstGeom prst="rect">
                <a:avLst/>
              </a:prstGeom>
              <a:solidFill>
                <a:srgbClr val="8686E0"/>
              </a:solidFill>
              <a:ln w="9525">
                <a:noFill/>
                <a:miter lim="800000"/>
                <a:headEnd/>
                <a:tailEnd/>
              </a:ln>
            </p:spPr>
            <p:txBody>
              <a:bodyPr/>
              <a:lstStyle/>
              <a:p>
                <a:endParaRPr lang="en-US"/>
              </a:p>
            </p:txBody>
          </p:sp>
          <p:sp>
            <p:nvSpPr>
              <p:cNvPr id="116933" name="Rectangle 197"/>
              <p:cNvSpPr>
                <a:spLocks noChangeArrowheads="1"/>
              </p:cNvSpPr>
              <p:nvPr/>
            </p:nvSpPr>
            <p:spPr bwMode="auto">
              <a:xfrm>
                <a:off x="401" y="463"/>
                <a:ext cx="3357" cy="4"/>
              </a:xfrm>
              <a:prstGeom prst="rect">
                <a:avLst/>
              </a:prstGeom>
              <a:solidFill>
                <a:srgbClr val="8888E2"/>
              </a:solidFill>
              <a:ln w="9525">
                <a:noFill/>
                <a:miter lim="800000"/>
                <a:headEnd/>
                <a:tailEnd/>
              </a:ln>
            </p:spPr>
            <p:txBody>
              <a:bodyPr/>
              <a:lstStyle/>
              <a:p>
                <a:endParaRPr lang="en-US"/>
              </a:p>
            </p:txBody>
          </p:sp>
          <p:sp>
            <p:nvSpPr>
              <p:cNvPr id="116934" name="Rectangle 198"/>
              <p:cNvSpPr>
                <a:spLocks noChangeArrowheads="1"/>
              </p:cNvSpPr>
              <p:nvPr/>
            </p:nvSpPr>
            <p:spPr bwMode="auto">
              <a:xfrm>
                <a:off x="401" y="467"/>
                <a:ext cx="3357" cy="5"/>
              </a:xfrm>
              <a:prstGeom prst="rect">
                <a:avLst/>
              </a:prstGeom>
              <a:solidFill>
                <a:srgbClr val="8989E4"/>
              </a:solidFill>
              <a:ln w="9525">
                <a:noFill/>
                <a:miter lim="800000"/>
                <a:headEnd/>
                <a:tailEnd/>
              </a:ln>
            </p:spPr>
            <p:txBody>
              <a:bodyPr/>
              <a:lstStyle/>
              <a:p>
                <a:endParaRPr lang="en-US"/>
              </a:p>
            </p:txBody>
          </p:sp>
          <p:sp>
            <p:nvSpPr>
              <p:cNvPr id="116935" name="Rectangle 199"/>
              <p:cNvSpPr>
                <a:spLocks noChangeArrowheads="1"/>
              </p:cNvSpPr>
              <p:nvPr/>
            </p:nvSpPr>
            <p:spPr bwMode="auto">
              <a:xfrm>
                <a:off x="401" y="472"/>
                <a:ext cx="3357" cy="4"/>
              </a:xfrm>
              <a:prstGeom prst="rect">
                <a:avLst/>
              </a:prstGeom>
              <a:solidFill>
                <a:srgbClr val="8B8BE7"/>
              </a:solidFill>
              <a:ln w="9525">
                <a:noFill/>
                <a:miter lim="800000"/>
                <a:headEnd/>
                <a:tailEnd/>
              </a:ln>
            </p:spPr>
            <p:txBody>
              <a:bodyPr/>
              <a:lstStyle/>
              <a:p>
                <a:endParaRPr lang="en-US"/>
              </a:p>
            </p:txBody>
          </p:sp>
          <p:sp>
            <p:nvSpPr>
              <p:cNvPr id="116936" name="Rectangle 200"/>
              <p:cNvSpPr>
                <a:spLocks noChangeArrowheads="1"/>
              </p:cNvSpPr>
              <p:nvPr/>
            </p:nvSpPr>
            <p:spPr bwMode="auto">
              <a:xfrm>
                <a:off x="401" y="476"/>
                <a:ext cx="3357" cy="4"/>
              </a:xfrm>
              <a:prstGeom prst="rect">
                <a:avLst/>
              </a:prstGeom>
              <a:solidFill>
                <a:srgbClr val="8C8CE9"/>
              </a:solidFill>
              <a:ln w="9525">
                <a:noFill/>
                <a:miter lim="800000"/>
                <a:headEnd/>
                <a:tailEnd/>
              </a:ln>
            </p:spPr>
            <p:txBody>
              <a:bodyPr/>
              <a:lstStyle/>
              <a:p>
                <a:endParaRPr lang="en-US"/>
              </a:p>
            </p:txBody>
          </p:sp>
          <p:sp>
            <p:nvSpPr>
              <p:cNvPr id="116937" name="Rectangle 201"/>
              <p:cNvSpPr>
                <a:spLocks noChangeArrowheads="1"/>
              </p:cNvSpPr>
              <p:nvPr/>
            </p:nvSpPr>
            <p:spPr bwMode="auto">
              <a:xfrm>
                <a:off x="401" y="480"/>
                <a:ext cx="3357" cy="5"/>
              </a:xfrm>
              <a:prstGeom prst="rect">
                <a:avLst/>
              </a:prstGeom>
              <a:solidFill>
                <a:srgbClr val="8D8DEB"/>
              </a:solidFill>
              <a:ln w="9525">
                <a:noFill/>
                <a:miter lim="800000"/>
                <a:headEnd/>
                <a:tailEnd/>
              </a:ln>
            </p:spPr>
            <p:txBody>
              <a:bodyPr/>
              <a:lstStyle/>
              <a:p>
                <a:endParaRPr lang="en-US"/>
              </a:p>
            </p:txBody>
          </p:sp>
          <p:sp>
            <p:nvSpPr>
              <p:cNvPr id="116938" name="Rectangle 202"/>
              <p:cNvSpPr>
                <a:spLocks noChangeArrowheads="1"/>
              </p:cNvSpPr>
              <p:nvPr/>
            </p:nvSpPr>
            <p:spPr bwMode="auto">
              <a:xfrm>
                <a:off x="401" y="485"/>
                <a:ext cx="3357" cy="4"/>
              </a:xfrm>
              <a:prstGeom prst="rect">
                <a:avLst/>
              </a:prstGeom>
              <a:solidFill>
                <a:srgbClr val="8E8EED"/>
              </a:solidFill>
              <a:ln w="9525">
                <a:noFill/>
                <a:miter lim="800000"/>
                <a:headEnd/>
                <a:tailEnd/>
              </a:ln>
            </p:spPr>
            <p:txBody>
              <a:bodyPr/>
              <a:lstStyle/>
              <a:p>
                <a:endParaRPr lang="en-US"/>
              </a:p>
            </p:txBody>
          </p:sp>
          <p:sp>
            <p:nvSpPr>
              <p:cNvPr id="116939" name="Rectangle 203"/>
              <p:cNvSpPr>
                <a:spLocks noChangeArrowheads="1"/>
              </p:cNvSpPr>
              <p:nvPr/>
            </p:nvSpPr>
            <p:spPr bwMode="auto">
              <a:xfrm>
                <a:off x="401" y="489"/>
                <a:ext cx="3357" cy="8"/>
              </a:xfrm>
              <a:prstGeom prst="rect">
                <a:avLst/>
              </a:prstGeom>
              <a:solidFill>
                <a:srgbClr val="9090EF"/>
              </a:solidFill>
              <a:ln w="9525">
                <a:noFill/>
                <a:miter lim="800000"/>
                <a:headEnd/>
                <a:tailEnd/>
              </a:ln>
            </p:spPr>
            <p:txBody>
              <a:bodyPr/>
              <a:lstStyle/>
              <a:p>
                <a:endParaRPr lang="en-US"/>
              </a:p>
            </p:txBody>
          </p:sp>
          <p:sp>
            <p:nvSpPr>
              <p:cNvPr id="116940" name="Rectangle 204"/>
              <p:cNvSpPr>
                <a:spLocks noChangeArrowheads="1"/>
              </p:cNvSpPr>
              <p:nvPr/>
            </p:nvSpPr>
            <p:spPr bwMode="auto">
              <a:xfrm>
                <a:off x="401" y="497"/>
                <a:ext cx="3357" cy="9"/>
              </a:xfrm>
              <a:prstGeom prst="rect">
                <a:avLst/>
              </a:prstGeom>
              <a:solidFill>
                <a:srgbClr val="9191F2"/>
              </a:solidFill>
              <a:ln w="9525">
                <a:noFill/>
                <a:miter lim="800000"/>
                <a:headEnd/>
                <a:tailEnd/>
              </a:ln>
            </p:spPr>
            <p:txBody>
              <a:bodyPr/>
              <a:lstStyle/>
              <a:p>
                <a:endParaRPr lang="en-US"/>
              </a:p>
            </p:txBody>
          </p:sp>
          <p:sp>
            <p:nvSpPr>
              <p:cNvPr id="116941" name="Rectangle 205"/>
              <p:cNvSpPr>
                <a:spLocks noChangeArrowheads="1"/>
              </p:cNvSpPr>
              <p:nvPr/>
            </p:nvSpPr>
            <p:spPr bwMode="auto">
              <a:xfrm>
                <a:off x="401" y="506"/>
                <a:ext cx="3357" cy="9"/>
              </a:xfrm>
              <a:prstGeom prst="rect">
                <a:avLst/>
              </a:prstGeom>
              <a:solidFill>
                <a:srgbClr val="9393F5"/>
              </a:solidFill>
              <a:ln w="9525">
                <a:noFill/>
                <a:miter lim="800000"/>
                <a:headEnd/>
                <a:tailEnd/>
              </a:ln>
            </p:spPr>
            <p:txBody>
              <a:bodyPr/>
              <a:lstStyle/>
              <a:p>
                <a:endParaRPr lang="en-US"/>
              </a:p>
            </p:txBody>
          </p:sp>
          <p:sp>
            <p:nvSpPr>
              <p:cNvPr id="116942" name="Rectangle 206"/>
              <p:cNvSpPr>
                <a:spLocks noChangeArrowheads="1"/>
              </p:cNvSpPr>
              <p:nvPr/>
            </p:nvSpPr>
            <p:spPr bwMode="auto">
              <a:xfrm>
                <a:off x="401" y="515"/>
                <a:ext cx="3357" cy="8"/>
              </a:xfrm>
              <a:prstGeom prst="rect">
                <a:avLst/>
              </a:prstGeom>
              <a:solidFill>
                <a:srgbClr val="9494F8"/>
              </a:solidFill>
              <a:ln w="9525">
                <a:noFill/>
                <a:miter lim="800000"/>
                <a:headEnd/>
                <a:tailEnd/>
              </a:ln>
            </p:spPr>
            <p:txBody>
              <a:bodyPr/>
              <a:lstStyle/>
              <a:p>
                <a:endParaRPr lang="en-US"/>
              </a:p>
            </p:txBody>
          </p:sp>
          <p:sp>
            <p:nvSpPr>
              <p:cNvPr id="116943" name="Rectangle 207"/>
              <p:cNvSpPr>
                <a:spLocks noChangeArrowheads="1"/>
              </p:cNvSpPr>
              <p:nvPr/>
            </p:nvSpPr>
            <p:spPr bwMode="auto">
              <a:xfrm>
                <a:off x="401" y="523"/>
                <a:ext cx="3357" cy="13"/>
              </a:xfrm>
              <a:prstGeom prst="rect">
                <a:avLst/>
              </a:prstGeom>
              <a:solidFill>
                <a:srgbClr val="9595FA"/>
              </a:solidFill>
              <a:ln w="9525">
                <a:noFill/>
                <a:miter lim="800000"/>
                <a:headEnd/>
                <a:tailEnd/>
              </a:ln>
            </p:spPr>
            <p:txBody>
              <a:bodyPr/>
              <a:lstStyle/>
              <a:p>
                <a:endParaRPr lang="en-US"/>
              </a:p>
            </p:txBody>
          </p:sp>
          <p:sp>
            <p:nvSpPr>
              <p:cNvPr id="116944" name="Rectangle 208"/>
              <p:cNvSpPr>
                <a:spLocks noChangeArrowheads="1"/>
              </p:cNvSpPr>
              <p:nvPr/>
            </p:nvSpPr>
            <p:spPr bwMode="auto">
              <a:xfrm>
                <a:off x="401" y="536"/>
                <a:ext cx="3357" cy="17"/>
              </a:xfrm>
              <a:prstGeom prst="rect">
                <a:avLst/>
              </a:prstGeom>
              <a:solidFill>
                <a:srgbClr val="9797FC"/>
              </a:solidFill>
              <a:ln w="9525">
                <a:noFill/>
                <a:miter lim="800000"/>
                <a:headEnd/>
                <a:tailEnd/>
              </a:ln>
            </p:spPr>
            <p:txBody>
              <a:bodyPr/>
              <a:lstStyle/>
              <a:p>
                <a:endParaRPr lang="en-US"/>
              </a:p>
            </p:txBody>
          </p:sp>
          <p:sp>
            <p:nvSpPr>
              <p:cNvPr id="116945" name="Rectangle 209"/>
              <p:cNvSpPr>
                <a:spLocks noChangeArrowheads="1"/>
              </p:cNvSpPr>
              <p:nvPr/>
            </p:nvSpPr>
            <p:spPr bwMode="auto">
              <a:xfrm>
                <a:off x="401" y="553"/>
                <a:ext cx="3357" cy="13"/>
              </a:xfrm>
              <a:prstGeom prst="rect">
                <a:avLst/>
              </a:prstGeom>
              <a:solidFill>
                <a:srgbClr val="9999FF"/>
              </a:solidFill>
              <a:ln w="9525">
                <a:noFill/>
                <a:miter lim="800000"/>
                <a:headEnd/>
                <a:tailEnd/>
              </a:ln>
            </p:spPr>
            <p:txBody>
              <a:bodyPr/>
              <a:lstStyle/>
              <a:p>
                <a:endParaRPr lang="en-US"/>
              </a:p>
            </p:txBody>
          </p:sp>
        </p:grpSp>
        <p:sp>
          <p:nvSpPr>
            <p:cNvPr id="117148" name="Rectangle 412"/>
            <p:cNvSpPr>
              <a:spLocks noChangeArrowheads="1"/>
            </p:cNvSpPr>
            <p:nvPr/>
          </p:nvSpPr>
          <p:spPr bwMode="auto">
            <a:xfrm>
              <a:off x="401" y="390"/>
              <a:ext cx="3357" cy="4"/>
            </a:xfrm>
            <a:prstGeom prst="rect">
              <a:avLst/>
            </a:prstGeom>
            <a:solidFill>
              <a:srgbClr val="6767AC"/>
            </a:solidFill>
            <a:ln w="9525">
              <a:noFill/>
              <a:miter lim="800000"/>
              <a:headEnd/>
              <a:tailEnd/>
            </a:ln>
          </p:spPr>
          <p:txBody>
            <a:bodyPr/>
            <a:lstStyle/>
            <a:p>
              <a:endParaRPr lang="en-US"/>
            </a:p>
          </p:txBody>
        </p:sp>
        <p:sp>
          <p:nvSpPr>
            <p:cNvPr id="117149" name="Rectangle 413"/>
            <p:cNvSpPr>
              <a:spLocks noChangeArrowheads="1"/>
            </p:cNvSpPr>
            <p:nvPr/>
          </p:nvSpPr>
          <p:spPr bwMode="auto">
            <a:xfrm>
              <a:off x="401" y="394"/>
              <a:ext cx="3357" cy="4"/>
            </a:xfrm>
            <a:prstGeom prst="rect">
              <a:avLst/>
            </a:prstGeom>
            <a:solidFill>
              <a:srgbClr val="6969AF"/>
            </a:solidFill>
            <a:ln w="9525">
              <a:noFill/>
              <a:miter lim="800000"/>
              <a:headEnd/>
              <a:tailEnd/>
            </a:ln>
          </p:spPr>
          <p:txBody>
            <a:bodyPr/>
            <a:lstStyle/>
            <a:p>
              <a:endParaRPr lang="en-US"/>
            </a:p>
          </p:txBody>
        </p:sp>
        <p:sp>
          <p:nvSpPr>
            <p:cNvPr id="117150" name="Rectangle 414"/>
            <p:cNvSpPr>
              <a:spLocks noChangeArrowheads="1"/>
            </p:cNvSpPr>
            <p:nvPr/>
          </p:nvSpPr>
          <p:spPr bwMode="auto">
            <a:xfrm>
              <a:off x="401" y="398"/>
              <a:ext cx="3357" cy="5"/>
            </a:xfrm>
            <a:prstGeom prst="rect">
              <a:avLst/>
            </a:prstGeom>
            <a:solidFill>
              <a:srgbClr val="6B6BB3"/>
            </a:solidFill>
            <a:ln w="9525">
              <a:noFill/>
              <a:miter lim="800000"/>
              <a:headEnd/>
              <a:tailEnd/>
            </a:ln>
          </p:spPr>
          <p:txBody>
            <a:bodyPr/>
            <a:lstStyle/>
            <a:p>
              <a:endParaRPr lang="en-US"/>
            </a:p>
          </p:txBody>
        </p:sp>
        <p:sp>
          <p:nvSpPr>
            <p:cNvPr id="117151" name="Rectangle 415"/>
            <p:cNvSpPr>
              <a:spLocks noChangeArrowheads="1"/>
            </p:cNvSpPr>
            <p:nvPr/>
          </p:nvSpPr>
          <p:spPr bwMode="auto">
            <a:xfrm>
              <a:off x="401" y="403"/>
              <a:ext cx="3357" cy="4"/>
            </a:xfrm>
            <a:prstGeom prst="rect">
              <a:avLst/>
            </a:prstGeom>
            <a:solidFill>
              <a:srgbClr val="6D6DB6"/>
            </a:solidFill>
            <a:ln w="9525">
              <a:noFill/>
              <a:miter lim="800000"/>
              <a:headEnd/>
              <a:tailEnd/>
            </a:ln>
          </p:spPr>
          <p:txBody>
            <a:bodyPr/>
            <a:lstStyle/>
            <a:p>
              <a:endParaRPr lang="en-US"/>
            </a:p>
          </p:txBody>
        </p:sp>
        <p:sp>
          <p:nvSpPr>
            <p:cNvPr id="117152" name="Rectangle 416"/>
            <p:cNvSpPr>
              <a:spLocks noChangeArrowheads="1"/>
            </p:cNvSpPr>
            <p:nvPr/>
          </p:nvSpPr>
          <p:spPr bwMode="auto">
            <a:xfrm>
              <a:off x="401" y="407"/>
              <a:ext cx="3357" cy="4"/>
            </a:xfrm>
            <a:prstGeom prst="rect">
              <a:avLst/>
            </a:prstGeom>
            <a:solidFill>
              <a:srgbClr val="6F6FBA"/>
            </a:solidFill>
            <a:ln w="9525">
              <a:noFill/>
              <a:miter lim="800000"/>
              <a:headEnd/>
              <a:tailEnd/>
            </a:ln>
          </p:spPr>
          <p:txBody>
            <a:bodyPr/>
            <a:lstStyle/>
            <a:p>
              <a:endParaRPr lang="en-US"/>
            </a:p>
          </p:txBody>
        </p:sp>
        <p:sp>
          <p:nvSpPr>
            <p:cNvPr id="117153" name="Rectangle 417"/>
            <p:cNvSpPr>
              <a:spLocks noChangeArrowheads="1"/>
            </p:cNvSpPr>
            <p:nvPr/>
          </p:nvSpPr>
          <p:spPr bwMode="auto">
            <a:xfrm>
              <a:off x="401" y="411"/>
              <a:ext cx="3357" cy="5"/>
            </a:xfrm>
            <a:prstGeom prst="rect">
              <a:avLst/>
            </a:prstGeom>
            <a:solidFill>
              <a:srgbClr val="7272BD"/>
            </a:solidFill>
            <a:ln w="9525">
              <a:noFill/>
              <a:miter lim="800000"/>
              <a:headEnd/>
              <a:tailEnd/>
            </a:ln>
          </p:spPr>
          <p:txBody>
            <a:bodyPr/>
            <a:lstStyle/>
            <a:p>
              <a:endParaRPr lang="en-US"/>
            </a:p>
          </p:txBody>
        </p:sp>
        <p:sp>
          <p:nvSpPr>
            <p:cNvPr id="117154" name="Rectangle 418"/>
            <p:cNvSpPr>
              <a:spLocks noChangeArrowheads="1"/>
            </p:cNvSpPr>
            <p:nvPr/>
          </p:nvSpPr>
          <p:spPr bwMode="auto">
            <a:xfrm>
              <a:off x="401" y="416"/>
              <a:ext cx="3357" cy="4"/>
            </a:xfrm>
            <a:prstGeom prst="rect">
              <a:avLst/>
            </a:prstGeom>
            <a:solidFill>
              <a:srgbClr val="7474C1"/>
            </a:solidFill>
            <a:ln w="9525">
              <a:noFill/>
              <a:miter lim="800000"/>
              <a:headEnd/>
              <a:tailEnd/>
            </a:ln>
          </p:spPr>
          <p:txBody>
            <a:bodyPr/>
            <a:lstStyle/>
            <a:p>
              <a:endParaRPr lang="en-US"/>
            </a:p>
          </p:txBody>
        </p:sp>
        <p:sp>
          <p:nvSpPr>
            <p:cNvPr id="117155" name="Rectangle 419"/>
            <p:cNvSpPr>
              <a:spLocks noChangeArrowheads="1"/>
            </p:cNvSpPr>
            <p:nvPr/>
          </p:nvSpPr>
          <p:spPr bwMode="auto">
            <a:xfrm>
              <a:off x="401" y="420"/>
              <a:ext cx="3357" cy="4"/>
            </a:xfrm>
            <a:prstGeom prst="rect">
              <a:avLst/>
            </a:prstGeom>
            <a:solidFill>
              <a:srgbClr val="7676C4"/>
            </a:solidFill>
            <a:ln w="9525">
              <a:noFill/>
              <a:miter lim="800000"/>
              <a:headEnd/>
              <a:tailEnd/>
            </a:ln>
          </p:spPr>
          <p:txBody>
            <a:bodyPr/>
            <a:lstStyle/>
            <a:p>
              <a:endParaRPr lang="en-US"/>
            </a:p>
          </p:txBody>
        </p:sp>
        <p:sp>
          <p:nvSpPr>
            <p:cNvPr id="117156" name="Rectangle 420"/>
            <p:cNvSpPr>
              <a:spLocks noChangeArrowheads="1"/>
            </p:cNvSpPr>
            <p:nvPr/>
          </p:nvSpPr>
          <p:spPr bwMode="auto">
            <a:xfrm>
              <a:off x="401" y="424"/>
              <a:ext cx="3357" cy="5"/>
            </a:xfrm>
            <a:prstGeom prst="rect">
              <a:avLst/>
            </a:prstGeom>
            <a:solidFill>
              <a:srgbClr val="7878C8"/>
            </a:solidFill>
            <a:ln w="9525">
              <a:noFill/>
              <a:miter lim="800000"/>
              <a:headEnd/>
              <a:tailEnd/>
            </a:ln>
          </p:spPr>
          <p:txBody>
            <a:bodyPr/>
            <a:lstStyle/>
            <a:p>
              <a:endParaRPr lang="en-US"/>
            </a:p>
          </p:txBody>
        </p:sp>
        <p:sp>
          <p:nvSpPr>
            <p:cNvPr id="117157" name="Rectangle 421"/>
            <p:cNvSpPr>
              <a:spLocks noChangeArrowheads="1"/>
            </p:cNvSpPr>
            <p:nvPr/>
          </p:nvSpPr>
          <p:spPr bwMode="auto">
            <a:xfrm>
              <a:off x="401" y="429"/>
              <a:ext cx="3357" cy="4"/>
            </a:xfrm>
            <a:prstGeom prst="rect">
              <a:avLst/>
            </a:prstGeom>
            <a:solidFill>
              <a:srgbClr val="7A7ACB"/>
            </a:solidFill>
            <a:ln w="9525">
              <a:noFill/>
              <a:miter lim="800000"/>
              <a:headEnd/>
              <a:tailEnd/>
            </a:ln>
          </p:spPr>
          <p:txBody>
            <a:bodyPr/>
            <a:lstStyle/>
            <a:p>
              <a:endParaRPr lang="en-US"/>
            </a:p>
          </p:txBody>
        </p:sp>
        <p:sp>
          <p:nvSpPr>
            <p:cNvPr id="117158" name="Rectangle 422"/>
            <p:cNvSpPr>
              <a:spLocks noChangeArrowheads="1"/>
            </p:cNvSpPr>
            <p:nvPr/>
          </p:nvSpPr>
          <p:spPr bwMode="auto">
            <a:xfrm>
              <a:off x="401" y="433"/>
              <a:ext cx="3357" cy="4"/>
            </a:xfrm>
            <a:prstGeom prst="rect">
              <a:avLst/>
            </a:prstGeom>
            <a:solidFill>
              <a:srgbClr val="7B7BCE"/>
            </a:solidFill>
            <a:ln w="9525">
              <a:noFill/>
              <a:miter lim="800000"/>
              <a:headEnd/>
              <a:tailEnd/>
            </a:ln>
          </p:spPr>
          <p:txBody>
            <a:bodyPr/>
            <a:lstStyle/>
            <a:p>
              <a:endParaRPr lang="en-US"/>
            </a:p>
          </p:txBody>
        </p:sp>
        <p:sp>
          <p:nvSpPr>
            <p:cNvPr id="117159" name="Rectangle 423"/>
            <p:cNvSpPr>
              <a:spLocks noChangeArrowheads="1"/>
            </p:cNvSpPr>
            <p:nvPr/>
          </p:nvSpPr>
          <p:spPr bwMode="auto">
            <a:xfrm>
              <a:off x="401" y="437"/>
              <a:ext cx="3357" cy="4"/>
            </a:xfrm>
            <a:prstGeom prst="rect">
              <a:avLst/>
            </a:prstGeom>
            <a:solidFill>
              <a:srgbClr val="7D7DD1"/>
            </a:solidFill>
            <a:ln w="9525">
              <a:noFill/>
              <a:miter lim="800000"/>
              <a:headEnd/>
              <a:tailEnd/>
            </a:ln>
          </p:spPr>
          <p:txBody>
            <a:bodyPr/>
            <a:lstStyle/>
            <a:p>
              <a:endParaRPr lang="en-US"/>
            </a:p>
          </p:txBody>
        </p:sp>
        <p:sp>
          <p:nvSpPr>
            <p:cNvPr id="117160" name="Rectangle 424"/>
            <p:cNvSpPr>
              <a:spLocks noChangeArrowheads="1"/>
            </p:cNvSpPr>
            <p:nvPr/>
          </p:nvSpPr>
          <p:spPr bwMode="auto">
            <a:xfrm>
              <a:off x="401" y="441"/>
              <a:ext cx="3357" cy="5"/>
            </a:xfrm>
            <a:prstGeom prst="rect">
              <a:avLst/>
            </a:prstGeom>
            <a:solidFill>
              <a:srgbClr val="7F7FD4"/>
            </a:solidFill>
            <a:ln w="9525">
              <a:noFill/>
              <a:miter lim="800000"/>
              <a:headEnd/>
              <a:tailEnd/>
            </a:ln>
          </p:spPr>
          <p:txBody>
            <a:bodyPr/>
            <a:lstStyle/>
            <a:p>
              <a:endParaRPr lang="en-US"/>
            </a:p>
          </p:txBody>
        </p:sp>
        <p:sp>
          <p:nvSpPr>
            <p:cNvPr id="117161" name="Rectangle 425"/>
            <p:cNvSpPr>
              <a:spLocks noChangeArrowheads="1"/>
            </p:cNvSpPr>
            <p:nvPr/>
          </p:nvSpPr>
          <p:spPr bwMode="auto">
            <a:xfrm>
              <a:off x="401" y="446"/>
              <a:ext cx="3357" cy="4"/>
            </a:xfrm>
            <a:prstGeom prst="rect">
              <a:avLst/>
            </a:prstGeom>
            <a:solidFill>
              <a:srgbClr val="8181D7"/>
            </a:solidFill>
            <a:ln w="9525">
              <a:noFill/>
              <a:miter lim="800000"/>
              <a:headEnd/>
              <a:tailEnd/>
            </a:ln>
          </p:spPr>
          <p:txBody>
            <a:bodyPr/>
            <a:lstStyle/>
            <a:p>
              <a:endParaRPr lang="en-US"/>
            </a:p>
          </p:txBody>
        </p:sp>
        <p:sp>
          <p:nvSpPr>
            <p:cNvPr id="117162" name="Rectangle 426"/>
            <p:cNvSpPr>
              <a:spLocks noChangeArrowheads="1"/>
            </p:cNvSpPr>
            <p:nvPr/>
          </p:nvSpPr>
          <p:spPr bwMode="auto">
            <a:xfrm>
              <a:off x="401" y="450"/>
              <a:ext cx="3357" cy="4"/>
            </a:xfrm>
            <a:prstGeom prst="rect">
              <a:avLst/>
            </a:prstGeom>
            <a:solidFill>
              <a:srgbClr val="8282DA"/>
            </a:solidFill>
            <a:ln w="9525">
              <a:noFill/>
              <a:miter lim="800000"/>
              <a:headEnd/>
              <a:tailEnd/>
            </a:ln>
          </p:spPr>
          <p:txBody>
            <a:bodyPr/>
            <a:lstStyle/>
            <a:p>
              <a:endParaRPr lang="en-US"/>
            </a:p>
          </p:txBody>
        </p:sp>
        <p:sp>
          <p:nvSpPr>
            <p:cNvPr id="117163" name="Rectangle 427"/>
            <p:cNvSpPr>
              <a:spLocks noChangeArrowheads="1"/>
            </p:cNvSpPr>
            <p:nvPr/>
          </p:nvSpPr>
          <p:spPr bwMode="auto">
            <a:xfrm>
              <a:off x="401" y="454"/>
              <a:ext cx="3357" cy="5"/>
            </a:xfrm>
            <a:prstGeom prst="rect">
              <a:avLst/>
            </a:prstGeom>
            <a:solidFill>
              <a:srgbClr val="8484DD"/>
            </a:solidFill>
            <a:ln w="9525">
              <a:noFill/>
              <a:miter lim="800000"/>
              <a:headEnd/>
              <a:tailEnd/>
            </a:ln>
          </p:spPr>
          <p:txBody>
            <a:bodyPr/>
            <a:lstStyle/>
            <a:p>
              <a:endParaRPr lang="en-US"/>
            </a:p>
          </p:txBody>
        </p:sp>
        <p:sp>
          <p:nvSpPr>
            <p:cNvPr id="117164" name="Rectangle 428"/>
            <p:cNvSpPr>
              <a:spLocks noChangeArrowheads="1"/>
            </p:cNvSpPr>
            <p:nvPr/>
          </p:nvSpPr>
          <p:spPr bwMode="auto">
            <a:xfrm>
              <a:off x="401" y="459"/>
              <a:ext cx="3357" cy="4"/>
            </a:xfrm>
            <a:prstGeom prst="rect">
              <a:avLst/>
            </a:prstGeom>
            <a:solidFill>
              <a:srgbClr val="8686E0"/>
            </a:solidFill>
            <a:ln w="9525">
              <a:noFill/>
              <a:miter lim="800000"/>
              <a:headEnd/>
              <a:tailEnd/>
            </a:ln>
          </p:spPr>
          <p:txBody>
            <a:bodyPr/>
            <a:lstStyle/>
            <a:p>
              <a:endParaRPr lang="en-US"/>
            </a:p>
          </p:txBody>
        </p:sp>
        <p:sp>
          <p:nvSpPr>
            <p:cNvPr id="117165" name="Rectangle 429"/>
            <p:cNvSpPr>
              <a:spLocks noChangeArrowheads="1"/>
            </p:cNvSpPr>
            <p:nvPr/>
          </p:nvSpPr>
          <p:spPr bwMode="auto">
            <a:xfrm>
              <a:off x="401" y="463"/>
              <a:ext cx="3357" cy="4"/>
            </a:xfrm>
            <a:prstGeom prst="rect">
              <a:avLst/>
            </a:prstGeom>
            <a:solidFill>
              <a:srgbClr val="8888E2"/>
            </a:solidFill>
            <a:ln w="9525">
              <a:noFill/>
              <a:miter lim="800000"/>
              <a:headEnd/>
              <a:tailEnd/>
            </a:ln>
          </p:spPr>
          <p:txBody>
            <a:bodyPr/>
            <a:lstStyle/>
            <a:p>
              <a:endParaRPr lang="en-US"/>
            </a:p>
          </p:txBody>
        </p:sp>
        <p:sp>
          <p:nvSpPr>
            <p:cNvPr id="117166" name="Rectangle 430"/>
            <p:cNvSpPr>
              <a:spLocks noChangeArrowheads="1"/>
            </p:cNvSpPr>
            <p:nvPr/>
          </p:nvSpPr>
          <p:spPr bwMode="auto">
            <a:xfrm>
              <a:off x="401" y="467"/>
              <a:ext cx="3357" cy="5"/>
            </a:xfrm>
            <a:prstGeom prst="rect">
              <a:avLst/>
            </a:prstGeom>
            <a:solidFill>
              <a:srgbClr val="8989E4"/>
            </a:solidFill>
            <a:ln w="9525">
              <a:noFill/>
              <a:miter lim="800000"/>
              <a:headEnd/>
              <a:tailEnd/>
            </a:ln>
          </p:spPr>
          <p:txBody>
            <a:bodyPr/>
            <a:lstStyle/>
            <a:p>
              <a:endParaRPr lang="en-US"/>
            </a:p>
          </p:txBody>
        </p:sp>
        <p:sp>
          <p:nvSpPr>
            <p:cNvPr id="117167" name="Rectangle 431"/>
            <p:cNvSpPr>
              <a:spLocks noChangeArrowheads="1"/>
            </p:cNvSpPr>
            <p:nvPr/>
          </p:nvSpPr>
          <p:spPr bwMode="auto">
            <a:xfrm>
              <a:off x="401" y="472"/>
              <a:ext cx="3357" cy="4"/>
            </a:xfrm>
            <a:prstGeom prst="rect">
              <a:avLst/>
            </a:prstGeom>
            <a:solidFill>
              <a:srgbClr val="8B8BE7"/>
            </a:solidFill>
            <a:ln w="9525">
              <a:noFill/>
              <a:miter lim="800000"/>
              <a:headEnd/>
              <a:tailEnd/>
            </a:ln>
          </p:spPr>
          <p:txBody>
            <a:bodyPr/>
            <a:lstStyle/>
            <a:p>
              <a:endParaRPr lang="en-US"/>
            </a:p>
          </p:txBody>
        </p:sp>
        <p:sp>
          <p:nvSpPr>
            <p:cNvPr id="117168" name="Rectangle 432"/>
            <p:cNvSpPr>
              <a:spLocks noChangeArrowheads="1"/>
            </p:cNvSpPr>
            <p:nvPr/>
          </p:nvSpPr>
          <p:spPr bwMode="auto">
            <a:xfrm>
              <a:off x="401" y="476"/>
              <a:ext cx="3357" cy="4"/>
            </a:xfrm>
            <a:prstGeom prst="rect">
              <a:avLst/>
            </a:prstGeom>
            <a:solidFill>
              <a:srgbClr val="8C8CE9"/>
            </a:solidFill>
            <a:ln w="9525">
              <a:noFill/>
              <a:miter lim="800000"/>
              <a:headEnd/>
              <a:tailEnd/>
            </a:ln>
          </p:spPr>
          <p:txBody>
            <a:bodyPr/>
            <a:lstStyle/>
            <a:p>
              <a:endParaRPr lang="en-US"/>
            </a:p>
          </p:txBody>
        </p:sp>
        <p:sp>
          <p:nvSpPr>
            <p:cNvPr id="117169" name="Rectangle 433"/>
            <p:cNvSpPr>
              <a:spLocks noChangeArrowheads="1"/>
            </p:cNvSpPr>
            <p:nvPr/>
          </p:nvSpPr>
          <p:spPr bwMode="auto">
            <a:xfrm>
              <a:off x="401" y="480"/>
              <a:ext cx="3357" cy="5"/>
            </a:xfrm>
            <a:prstGeom prst="rect">
              <a:avLst/>
            </a:prstGeom>
            <a:solidFill>
              <a:srgbClr val="8D8DEB"/>
            </a:solidFill>
            <a:ln w="9525">
              <a:noFill/>
              <a:miter lim="800000"/>
              <a:headEnd/>
              <a:tailEnd/>
            </a:ln>
          </p:spPr>
          <p:txBody>
            <a:bodyPr/>
            <a:lstStyle/>
            <a:p>
              <a:endParaRPr lang="en-US"/>
            </a:p>
          </p:txBody>
        </p:sp>
        <p:sp>
          <p:nvSpPr>
            <p:cNvPr id="117170" name="Rectangle 434"/>
            <p:cNvSpPr>
              <a:spLocks noChangeArrowheads="1"/>
            </p:cNvSpPr>
            <p:nvPr/>
          </p:nvSpPr>
          <p:spPr bwMode="auto">
            <a:xfrm>
              <a:off x="401" y="485"/>
              <a:ext cx="3357" cy="4"/>
            </a:xfrm>
            <a:prstGeom prst="rect">
              <a:avLst/>
            </a:prstGeom>
            <a:solidFill>
              <a:srgbClr val="8E8EED"/>
            </a:solidFill>
            <a:ln w="9525">
              <a:noFill/>
              <a:miter lim="800000"/>
              <a:headEnd/>
              <a:tailEnd/>
            </a:ln>
          </p:spPr>
          <p:txBody>
            <a:bodyPr/>
            <a:lstStyle/>
            <a:p>
              <a:endParaRPr lang="en-US"/>
            </a:p>
          </p:txBody>
        </p:sp>
        <p:sp>
          <p:nvSpPr>
            <p:cNvPr id="117171" name="Rectangle 435"/>
            <p:cNvSpPr>
              <a:spLocks noChangeArrowheads="1"/>
            </p:cNvSpPr>
            <p:nvPr/>
          </p:nvSpPr>
          <p:spPr bwMode="auto">
            <a:xfrm>
              <a:off x="401" y="489"/>
              <a:ext cx="3357" cy="8"/>
            </a:xfrm>
            <a:prstGeom prst="rect">
              <a:avLst/>
            </a:prstGeom>
            <a:solidFill>
              <a:srgbClr val="9090EF"/>
            </a:solidFill>
            <a:ln w="9525">
              <a:noFill/>
              <a:miter lim="800000"/>
              <a:headEnd/>
              <a:tailEnd/>
            </a:ln>
          </p:spPr>
          <p:txBody>
            <a:bodyPr/>
            <a:lstStyle/>
            <a:p>
              <a:endParaRPr lang="en-US"/>
            </a:p>
          </p:txBody>
        </p:sp>
        <p:sp>
          <p:nvSpPr>
            <p:cNvPr id="117172" name="Rectangle 436"/>
            <p:cNvSpPr>
              <a:spLocks noChangeArrowheads="1"/>
            </p:cNvSpPr>
            <p:nvPr/>
          </p:nvSpPr>
          <p:spPr bwMode="auto">
            <a:xfrm>
              <a:off x="401" y="497"/>
              <a:ext cx="3357" cy="9"/>
            </a:xfrm>
            <a:prstGeom prst="rect">
              <a:avLst/>
            </a:prstGeom>
            <a:solidFill>
              <a:srgbClr val="9191F2"/>
            </a:solidFill>
            <a:ln w="9525">
              <a:noFill/>
              <a:miter lim="800000"/>
              <a:headEnd/>
              <a:tailEnd/>
            </a:ln>
          </p:spPr>
          <p:txBody>
            <a:bodyPr/>
            <a:lstStyle/>
            <a:p>
              <a:endParaRPr lang="en-US"/>
            </a:p>
          </p:txBody>
        </p:sp>
        <p:sp>
          <p:nvSpPr>
            <p:cNvPr id="117173" name="Rectangle 437"/>
            <p:cNvSpPr>
              <a:spLocks noChangeArrowheads="1"/>
            </p:cNvSpPr>
            <p:nvPr/>
          </p:nvSpPr>
          <p:spPr bwMode="auto">
            <a:xfrm>
              <a:off x="401" y="506"/>
              <a:ext cx="3357" cy="9"/>
            </a:xfrm>
            <a:prstGeom prst="rect">
              <a:avLst/>
            </a:prstGeom>
            <a:solidFill>
              <a:srgbClr val="9393F5"/>
            </a:solidFill>
            <a:ln w="9525">
              <a:noFill/>
              <a:miter lim="800000"/>
              <a:headEnd/>
              <a:tailEnd/>
            </a:ln>
          </p:spPr>
          <p:txBody>
            <a:bodyPr/>
            <a:lstStyle/>
            <a:p>
              <a:endParaRPr lang="en-US"/>
            </a:p>
          </p:txBody>
        </p:sp>
        <p:sp>
          <p:nvSpPr>
            <p:cNvPr id="117174" name="Rectangle 438"/>
            <p:cNvSpPr>
              <a:spLocks noChangeArrowheads="1"/>
            </p:cNvSpPr>
            <p:nvPr/>
          </p:nvSpPr>
          <p:spPr bwMode="auto">
            <a:xfrm>
              <a:off x="401" y="515"/>
              <a:ext cx="3357" cy="8"/>
            </a:xfrm>
            <a:prstGeom prst="rect">
              <a:avLst/>
            </a:prstGeom>
            <a:solidFill>
              <a:srgbClr val="9494F8"/>
            </a:solidFill>
            <a:ln w="9525">
              <a:noFill/>
              <a:miter lim="800000"/>
              <a:headEnd/>
              <a:tailEnd/>
            </a:ln>
          </p:spPr>
          <p:txBody>
            <a:bodyPr/>
            <a:lstStyle/>
            <a:p>
              <a:endParaRPr lang="en-US"/>
            </a:p>
          </p:txBody>
        </p:sp>
        <p:sp>
          <p:nvSpPr>
            <p:cNvPr id="117175" name="Rectangle 439"/>
            <p:cNvSpPr>
              <a:spLocks noChangeArrowheads="1"/>
            </p:cNvSpPr>
            <p:nvPr/>
          </p:nvSpPr>
          <p:spPr bwMode="auto">
            <a:xfrm>
              <a:off x="401" y="523"/>
              <a:ext cx="3357" cy="13"/>
            </a:xfrm>
            <a:prstGeom prst="rect">
              <a:avLst/>
            </a:prstGeom>
            <a:solidFill>
              <a:srgbClr val="9595FA"/>
            </a:solidFill>
            <a:ln w="9525">
              <a:noFill/>
              <a:miter lim="800000"/>
              <a:headEnd/>
              <a:tailEnd/>
            </a:ln>
          </p:spPr>
          <p:txBody>
            <a:bodyPr/>
            <a:lstStyle/>
            <a:p>
              <a:endParaRPr lang="en-US"/>
            </a:p>
          </p:txBody>
        </p:sp>
        <p:sp>
          <p:nvSpPr>
            <p:cNvPr id="117176" name="Rectangle 440"/>
            <p:cNvSpPr>
              <a:spLocks noChangeArrowheads="1"/>
            </p:cNvSpPr>
            <p:nvPr/>
          </p:nvSpPr>
          <p:spPr bwMode="auto">
            <a:xfrm>
              <a:off x="401" y="536"/>
              <a:ext cx="3357" cy="17"/>
            </a:xfrm>
            <a:prstGeom prst="rect">
              <a:avLst/>
            </a:prstGeom>
            <a:solidFill>
              <a:srgbClr val="9797FC"/>
            </a:solidFill>
            <a:ln w="9525">
              <a:noFill/>
              <a:miter lim="800000"/>
              <a:headEnd/>
              <a:tailEnd/>
            </a:ln>
          </p:spPr>
          <p:txBody>
            <a:bodyPr/>
            <a:lstStyle/>
            <a:p>
              <a:endParaRPr lang="en-US"/>
            </a:p>
          </p:txBody>
        </p:sp>
        <p:sp>
          <p:nvSpPr>
            <p:cNvPr id="117177" name="Rectangle 441"/>
            <p:cNvSpPr>
              <a:spLocks noChangeArrowheads="1"/>
            </p:cNvSpPr>
            <p:nvPr/>
          </p:nvSpPr>
          <p:spPr bwMode="auto">
            <a:xfrm>
              <a:off x="401" y="553"/>
              <a:ext cx="3357" cy="13"/>
            </a:xfrm>
            <a:prstGeom prst="rect">
              <a:avLst/>
            </a:prstGeom>
            <a:solidFill>
              <a:srgbClr val="9999FF"/>
            </a:solidFill>
            <a:ln w="9525">
              <a:noFill/>
              <a:miter lim="800000"/>
              <a:headEnd/>
              <a:tailEnd/>
            </a:ln>
          </p:spPr>
          <p:txBody>
            <a:bodyPr/>
            <a:lstStyle/>
            <a:p>
              <a:endParaRPr lang="en-US"/>
            </a:p>
          </p:txBody>
        </p:sp>
        <p:sp>
          <p:nvSpPr>
            <p:cNvPr id="117178" name="Freeform 442"/>
            <p:cNvSpPr>
              <a:spLocks/>
            </p:cNvSpPr>
            <p:nvPr/>
          </p:nvSpPr>
          <p:spPr bwMode="auto">
            <a:xfrm>
              <a:off x="406" y="11"/>
              <a:ext cx="3348" cy="555"/>
            </a:xfrm>
            <a:custGeom>
              <a:avLst/>
              <a:gdLst/>
              <a:ahLst/>
              <a:cxnLst>
                <a:cxn ang="0">
                  <a:pos x="107" y="525"/>
                </a:cxn>
                <a:cxn ang="0">
                  <a:pos x="327" y="538"/>
                </a:cxn>
                <a:cxn ang="0">
                  <a:pos x="525" y="547"/>
                </a:cxn>
                <a:cxn ang="0">
                  <a:pos x="701" y="551"/>
                </a:cxn>
                <a:cxn ang="0">
                  <a:pos x="813" y="555"/>
                </a:cxn>
                <a:cxn ang="0">
                  <a:pos x="869" y="555"/>
                </a:cxn>
                <a:cxn ang="0">
                  <a:pos x="916" y="555"/>
                </a:cxn>
                <a:cxn ang="0">
                  <a:pos x="959" y="555"/>
                </a:cxn>
                <a:cxn ang="0">
                  <a:pos x="1020" y="555"/>
                </a:cxn>
                <a:cxn ang="0">
                  <a:pos x="1084" y="551"/>
                </a:cxn>
                <a:cxn ang="0">
                  <a:pos x="1136" y="551"/>
                </a:cxn>
                <a:cxn ang="0">
                  <a:pos x="1179" y="551"/>
                </a:cxn>
                <a:cxn ang="0">
                  <a:pos x="1218" y="551"/>
                </a:cxn>
                <a:cxn ang="0">
                  <a:pos x="1265" y="547"/>
                </a:cxn>
                <a:cxn ang="0">
                  <a:pos x="1398" y="542"/>
                </a:cxn>
                <a:cxn ang="0">
                  <a:pos x="1527" y="534"/>
                </a:cxn>
                <a:cxn ang="0">
                  <a:pos x="1639" y="525"/>
                </a:cxn>
                <a:cxn ang="0">
                  <a:pos x="1755" y="517"/>
                </a:cxn>
                <a:cxn ang="0">
                  <a:pos x="1876" y="508"/>
                </a:cxn>
                <a:cxn ang="0">
                  <a:pos x="1996" y="499"/>
                </a:cxn>
                <a:cxn ang="0">
                  <a:pos x="2126" y="491"/>
                </a:cxn>
                <a:cxn ang="0">
                  <a:pos x="2225" y="482"/>
                </a:cxn>
                <a:cxn ang="0">
                  <a:pos x="2332" y="474"/>
                </a:cxn>
                <a:cxn ang="0">
                  <a:pos x="2405" y="469"/>
                </a:cxn>
                <a:cxn ang="0">
                  <a:pos x="2483" y="465"/>
                </a:cxn>
                <a:cxn ang="0">
                  <a:pos x="2565" y="461"/>
                </a:cxn>
                <a:cxn ang="0">
                  <a:pos x="2732" y="456"/>
                </a:cxn>
                <a:cxn ang="0">
                  <a:pos x="2818" y="452"/>
                </a:cxn>
                <a:cxn ang="0">
                  <a:pos x="2909" y="448"/>
                </a:cxn>
                <a:cxn ang="0">
                  <a:pos x="3068" y="448"/>
                </a:cxn>
                <a:cxn ang="0">
                  <a:pos x="3176" y="448"/>
                </a:cxn>
                <a:cxn ang="0">
                  <a:pos x="3292" y="448"/>
                </a:cxn>
                <a:cxn ang="0">
                  <a:pos x="3348" y="0"/>
                </a:cxn>
                <a:cxn ang="0">
                  <a:pos x="0" y="521"/>
                </a:cxn>
              </a:cxnLst>
              <a:rect l="0" t="0" r="r" b="b"/>
              <a:pathLst>
                <a:path w="3348" h="555">
                  <a:moveTo>
                    <a:pt x="0" y="521"/>
                  </a:moveTo>
                  <a:lnTo>
                    <a:pt x="107" y="525"/>
                  </a:lnTo>
                  <a:lnTo>
                    <a:pt x="219" y="534"/>
                  </a:lnTo>
                  <a:lnTo>
                    <a:pt x="327" y="538"/>
                  </a:lnTo>
                  <a:lnTo>
                    <a:pt x="434" y="542"/>
                  </a:lnTo>
                  <a:lnTo>
                    <a:pt x="525" y="547"/>
                  </a:lnTo>
                  <a:lnTo>
                    <a:pt x="611" y="551"/>
                  </a:lnTo>
                  <a:lnTo>
                    <a:pt x="701" y="551"/>
                  </a:lnTo>
                  <a:lnTo>
                    <a:pt x="783" y="555"/>
                  </a:lnTo>
                  <a:lnTo>
                    <a:pt x="813" y="555"/>
                  </a:lnTo>
                  <a:lnTo>
                    <a:pt x="839" y="555"/>
                  </a:lnTo>
                  <a:lnTo>
                    <a:pt x="869" y="555"/>
                  </a:lnTo>
                  <a:lnTo>
                    <a:pt x="890" y="555"/>
                  </a:lnTo>
                  <a:lnTo>
                    <a:pt x="916" y="555"/>
                  </a:lnTo>
                  <a:lnTo>
                    <a:pt x="938" y="555"/>
                  </a:lnTo>
                  <a:lnTo>
                    <a:pt x="959" y="555"/>
                  </a:lnTo>
                  <a:lnTo>
                    <a:pt x="981" y="555"/>
                  </a:lnTo>
                  <a:lnTo>
                    <a:pt x="1020" y="555"/>
                  </a:lnTo>
                  <a:lnTo>
                    <a:pt x="1054" y="555"/>
                  </a:lnTo>
                  <a:lnTo>
                    <a:pt x="1084" y="551"/>
                  </a:lnTo>
                  <a:lnTo>
                    <a:pt x="1110" y="551"/>
                  </a:lnTo>
                  <a:lnTo>
                    <a:pt x="1136" y="551"/>
                  </a:lnTo>
                  <a:lnTo>
                    <a:pt x="1162" y="551"/>
                  </a:lnTo>
                  <a:lnTo>
                    <a:pt x="1179" y="551"/>
                  </a:lnTo>
                  <a:lnTo>
                    <a:pt x="1200" y="551"/>
                  </a:lnTo>
                  <a:lnTo>
                    <a:pt x="1218" y="551"/>
                  </a:lnTo>
                  <a:lnTo>
                    <a:pt x="1235" y="551"/>
                  </a:lnTo>
                  <a:lnTo>
                    <a:pt x="1265" y="547"/>
                  </a:lnTo>
                  <a:lnTo>
                    <a:pt x="1329" y="547"/>
                  </a:lnTo>
                  <a:lnTo>
                    <a:pt x="1398" y="542"/>
                  </a:lnTo>
                  <a:lnTo>
                    <a:pt x="1463" y="538"/>
                  </a:lnTo>
                  <a:lnTo>
                    <a:pt x="1527" y="534"/>
                  </a:lnTo>
                  <a:lnTo>
                    <a:pt x="1583" y="529"/>
                  </a:lnTo>
                  <a:lnTo>
                    <a:pt x="1639" y="525"/>
                  </a:lnTo>
                  <a:lnTo>
                    <a:pt x="1695" y="521"/>
                  </a:lnTo>
                  <a:lnTo>
                    <a:pt x="1755" y="517"/>
                  </a:lnTo>
                  <a:lnTo>
                    <a:pt x="1816" y="512"/>
                  </a:lnTo>
                  <a:lnTo>
                    <a:pt x="1876" y="508"/>
                  </a:lnTo>
                  <a:lnTo>
                    <a:pt x="1936" y="504"/>
                  </a:lnTo>
                  <a:lnTo>
                    <a:pt x="1996" y="499"/>
                  </a:lnTo>
                  <a:lnTo>
                    <a:pt x="2061" y="495"/>
                  </a:lnTo>
                  <a:lnTo>
                    <a:pt x="2126" y="491"/>
                  </a:lnTo>
                  <a:lnTo>
                    <a:pt x="2190" y="482"/>
                  </a:lnTo>
                  <a:lnTo>
                    <a:pt x="2225" y="482"/>
                  </a:lnTo>
                  <a:lnTo>
                    <a:pt x="2259" y="478"/>
                  </a:lnTo>
                  <a:lnTo>
                    <a:pt x="2332" y="474"/>
                  </a:lnTo>
                  <a:lnTo>
                    <a:pt x="2367" y="474"/>
                  </a:lnTo>
                  <a:lnTo>
                    <a:pt x="2405" y="469"/>
                  </a:lnTo>
                  <a:lnTo>
                    <a:pt x="2440" y="469"/>
                  </a:lnTo>
                  <a:lnTo>
                    <a:pt x="2483" y="465"/>
                  </a:lnTo>
                  <a:lnTo>
                    <a:pt x="2522" y="465"/>
                  </a:lnTo>
                  <a:lnTo>
                    <a:pt x="2565" y="461"/>
                  </a:lnTo>
                  <a:lnTo>
                    <a:pt x="2646" y="461"/>
                  </a:lnTo>
                  <a:lnTo>
                    <a:pt x="2732" y="456"/>
                  </a:lnTo>
                  <a:lnTo>
                    <a:pt x="2775" y="452"/>
                  </a:lnTo>
                  <a:lnTo>
                    <a:pt x="2818" y="452"/>
                  </a:lnTo>
                  <a:lnTo>
                    <a:pt x="2861" y="452"/>
                  </a:lnTo>
                  <a:lnTo>
                    <a:pt x="2909" y="448"/>
                  </a:lnTo>
                  <a:lnTo>
                    <a:pt x="3012" y="448"/>
                  </a:lnTo>
                  <a:lnTo>
                    <a:pt x="3068" y="448"/>
                  </a:lnTo>
                  <a:lnTo>
                    <a:pt x="3120" y="448"/>
                  </a:lnTo>
                  <a:lnTo>
                    <a:pt x="3176" y="448"/>
                  </a:lnTo>
                  <a:lnTo>
                    <a:pt x="3232" y="448"/>
                  </a:lnTo>
                  <a:lnTo>
                    <a:pt x="3292" y="448"/>
                  </a:lnTo>
                  <a:lnTo>
                    <a:pt x="3348" y="448"/>
                  </a:lnTo>
                  <a:lnTo>
                    <a:pt x="3348" y="0"/>
                  </a:lnTo>
                  <a:lnTo>
                    <a:pt x="0" y="0"/>
                  </a:lnTo>
                  <a:lnTo>
                    <a:pt x="0" y="521"/>
                  </a:lnTo>
                </a:path>
              </a:pathLst>
            </a:custGeom>
            <a:noFill/>
            <a:ln w="6350">
              <a:solidFill>
                <a:srgbClr val="000000"/>
              </a:solidFill>
              <a:prstDash val="solid"/>
              <a:round/>
              <a:headEnd/>
              <a:tailEnd/>
            </a:ln>
          </p:spPr>
          <p:txBody>
            <a:bodyPr/>
            <a:lstStyle/>
            <a:p>
              <a:endParaRPr lang="en-US"/>
            </a:p>
          </p:txBody>
        </p:sp>
        <p:sp>
          <p:nvSpPr>
            <p:cNvPr id="117179" name="Rectangle 443"/>
            <p:cNvSpPr>
              <a:spLocks noChangeArrowheads="1"/>
            </p:cNvSpPr>
            <p:nvPr/>
          </p:nvSpPr>
          <p:spPr bwMode="auto">
            <a:xfrm>
              <a:off x="440" y="695"/>
              <a:ext cx="3301" cy="207"/>
            </a:xfrm>
            <a:prstGeom prst="rect">
              <a:avLst/>
            </a:prstGeom>
            <a:solidFill>
              <a:srgbClr val="CCECFF"/>
            </a:solidFill>
            <a:ln w="9525">
              <a:noFill/>
              <a:miter lim="800000"/>
              <a:headEnd/>
              <a:tailEnd/>
            </a:ln>
          </p:spPr>
          <p:txBody>
            <a:bodyPr/>
            <a:lstStyle/>
            <a:p>
              <a:pPr algn="l"/>
              <a:r>
                <a:rPr lang="en-US" sz="1700" b="1">
                  <a:solidFill>
                    <a:srgbClr val="003399"/>
                  </a:solidFill>
                  <a:effectLst>
                    <a:outerShdw blurRad="38100" dist="38100" dir="2700000" algn="tl">
                      <a:srgbClr val="000000"/>
                    </a:outerShdw>
                  </a:effectLst>
                  <a:latin typeface="Century Gothic" pitchFamily="34" charset="0"/>
                </a:rPr>
                <a:t>Possibility to support population involved</a:t>
              </a:r>
            </a:p>
          </p:txBody>
        </p:sp>
        <p:sp>
          <p:nvSpPr>
            <p:cNvPr id="117182" name="Rectangle 446"/>
            <p:cNvSpPr>
              <a:spLocks noChangeArrowheads="1"/>
            </p:cNvSpPr>
            <p:nvPr/>
          </p:nvSpPr>
          <p:spPr bwMode="auto">
            <a:xfrm>
              <a:off x="440" y="958"/>
              <a:ext cx="3318" cy="207"/>
            </a:xfrm>
            <a:prstGeom prst="rect">
              <a:avLst/>
            </a:prstGeom>
            <a:solidFill>
              <a:srgbClr val="CCECFF"/>
            </a:solidFill>
            <a:ln w="9525">
              <a:noFill/>
              <a:miter lim="800000"/>
              <a:headEnd/>
              <a:tailEnd/>
            </a:ln>
          </p:spPr>
          <p:txBody>
            <a:bodyPr/>
            <a:lstStyle/>
            <a:p>
              <a:pPr algn="l"/>
              <a:r>
                <a:rPr lang="en-US" sz="1700" b="1">
                  <a:solidFill>
                    <a:srgbClr val="003399"/>
                  </a:solidFill>
                  <a:effectLst>
                    <a:outerShdw blurRad="38100" dist="38100" dir="2700000" algn="tl">
                      <a:srgbClr val="000000"/>
                    </a:outerShdw>
                  </a:effectLst>
                  <a:latin typeface="Century Gothic" pitchFamily="34" charset="0"/>
                </a:rPr>
                <a:t>Livelihood diversity</a:t>
              </a:r>
            </a:p>
          </p:txBody>
        </p:sp>
        <p:sp>
          <p:nvSpPr>
            <p:cNvPr id="117185" name="Rectangle 449"/>
            <p:cNvSpPr>
              <a:spLocks noChangeArrowheads="1"/>
            </p:cNvSpPr>
            <p:nvPr/>
          </p:nvSpPr>
          <p:spPr bwMode="auto">
            <a:xfrm>
              <a:off x="440" y="1216"/>
              <a:ext cx="3318" cy="207"/>
            </a:xfrm>
            <a:prstGeom prst="rect">
              <a:avLst/>
            </a:prstGeom>
            <a:solidFill>
              <a:srgbClr val="CCECFF"/>
            </a:solidFill>
            <a:ln w="9525">
              <a:noFill/>
              <a:miter lim="800000"/>
              <a:headEnd/>
              <a:tailEnd/>
            </a:ln>
          </p:spPr>
          <p:txBody>
            <a:bodyPr/>
            <a:lstStyle/>
            <a:p>
              <a:pPr algn="l"/>
              <a:r>
                <a:rPr lang="en-US" sz="1700" b="1">
                  <a:solidFill>
                    <a:srgbClr val="003399"/>
                  </a:solidFill>
                  <a:effectLst>
                    <a:outerShdw blurRad="38100" dist="38100" dir="2700000" algn="tl">
                      <a:srgbClr val="000000"/>
                    </a:outerShdw>
                  </a:effectLst>
                  <a:latin typeface="Century Gothic" pitchFamily="34" charset="0"/>
                </a:rPr>
                <a:t>Social resilience level</a:t>
              </a:r>
            </a:p>
          </p:txBody>
        </p:sp>
        <p:sp>
          <p:nvSpPr>
            <p:cNvPr id="117188" name="Rectangle 452"/>
            <p:cNvSpPr>
              <a:spLocks noChangeArrowheads="1"/>
            </p:cNvSpPr>
            <p:nvPr/>
          </p:nvSpPr>
          <p:spPr bwMode="auto">
            <a:xfrm>
              <a:off x="440" y="1479"/>
              <a:ext cx="3318" cy="207"/>
            </a:xfrm>
            <a:prstGeom prst="rect">
              <a:avLst/>
            </a:prstGeom>
            <a:solidFill>
              <a:srgbClr val="CCECFF"/>
            </a:solidFill>
            <a:ln w="9525">
              <a:noFill/>
              <a:miter lim="800000"/>
              <a:headEnd/>
              <a:tailEnd/>
            </a:ln>
          </p:spPr>
          <p:txBody>
            <a:bodyPr/>
            <a:lstStyle/>
            <a:p>
              <a:pPr algn="l"/>
              <a:r>
                <a:rPr lang="en-US" sz="1700" b="1">
                  <a:solidFill>
                    <a:srgbClr val="003399"/>
                  </a:solidFill>
                  <a:effectLst>
                    <a:outerShdw blurRad="38100" dist="38100" dir="2700000" algn="tl">
                      <a:srgbClr val="000000"/>
                    </a:outerShdw>
                  </a:effectLst>
                  <a:latin typeface="Century Gothic" pitchFamily="34" charset="0"/>
                </a:rPr>
                <a:t>Critical infrastructure and facilities security</a:t>
              </a:r>
            </a:p>
          </p:txBody>
        </p:sp>
        <p:sp>
          <p:nvSpPr>
            <p:cNvPr id="117191" name="Rectangle 455"/>
            <p:cNvSpPr>
              <a:spLocks noChangeArrowheads="1"/>
            </p:cNvSpPr>
            <p:nvPr/>
          </p:nvSpPr>
          <p:spPr bwMode="auto">
            <a:xfrm>
              <a:off x="440" y="1737"/>
              <a:ext cx="3318" cy="207"/>
            </a:xfrm>
            <a:prstGeom prst="rect">
              <a:avLst/>
            </a:prstGeom>
            <a:solidFill>
              <a:srgbClr val="CCECFF"/>
            </a:solidFill>
            <a:ln w="9525">
              <a:noFill/>
              <a:miter lim="800000"/>
              <a:headEnd/>
              <a:tailEnd/>
            </a:ln>
          </p:spPr>
          <p:txBody>
            <a:bodyPr/>
            <a:lstStyle/>
            <a:p>
              <a:pPr algn="l"/>
              <a:r>
                <a:rPr lang="en-US" sz="1700" b="1">
                  <a:solidFill>
                    <a:srgbClr val="003399"/>
                  </a:solidFill>
                  <a:effectLst>
                    <a:outerShdw blurRad="38100" dist="38100" dir="2700000" algn="tl">
                      <a:srgbClr val="000000"/>
                    </a:outerShdw>
                  </a:effectLst>
                  <a:latin typeface="Century Gothic" pitchFamily="34" charset="0"/>
                </a:rPr>
                <a:t>Level of exposure to future risks</a:t>
              </a:r>
            </a:p>
          </p:txBody>
        </p:sp>
        <p:sp>
          <p:nvSpPr>
            <p:cNvPr id="117194" name="Rectangle 458"/>
            <p:cNvSpPr>
              <a:spLocks noChangeArrowheads="1"/>
            </p:cNvSpPr>
            <p:nvPr/>
          </p:nvSpPr>
          <p:spPr bwMode="auto">
            <a:xfrm>
              <a:off x="440" y="2030"/>
              <a:ext cx="3318" cy="266"/>
            </a:xfrm>
            <a:prstGeom prst="rect">
              <a:avLst/>
            </a:prstGeom>
            <a:solidFill>
              <a:srgbClr val="CCECFF"/>
            </a:solidFill>
            <a:ln w="9525">
              <a:noFill/>
              <a:miter lim="800000"/>
              <a:headEnd/>
              <a:tailEnd/>
            </a:ln>
          </p:spPr>
          <p:txBody>
            <a:bodyPr/>
            <a:lstStyle/>
            <a:p>
              <a:pPr algn="l"/>
              <a:r>
                <a:rPr lang="en-US" sz="1700" b="1">
                  <a:solidFill>
                    <a:srgbClr val="003399"/>
                  </a:solidFill>
                  <a:effectLst>
                    <a:outerShdw blurRad="38100" dist="38100" dir="2700000" algn="tl">
                      <a:srgbClr val="000000"/>
                    </a:outerShdw>
                  </a:effectLst>
                  <a:latin typeface="Century Gothic" pitchFamily="34" charset="0"/>
                </a:rPr>
                <a:t>Institutional capacities at various levels</a:t>
              </a:r>
            </a:p>
          </p:txBody>
        </p:sp>
        <p:sp>
          <p:nvSpPr>
            <p:cNvPr id="117200" name="Rectangle 464"/>
            <p:cNvSpPr>
              <a:spLocks noChangeArrowheads="1"/>
            </p:cNvSpPr>
            <p:nvPr/>
          </p:nvSpPr>
          <p:spPr bwMode="auto">
            <a:xfrm>
              <a:off x="521" y="93"/>
              <a:ext cx="3221" cy="389"/>
            </a:xfrm>
            <a:prstGeom prst="rect">
              <a:avLst/>
            </a:prstGeom>
            <a:noFill/>
            <a:ln w="9525">
              <a:noFill/>
              <a:miter lim="800000"/>
              <a:headEnd/>
              <a:tailEnd/>
            </a:ln>
          </p:spPr>
          <p:txBody>
            <a:bodyPr lIns="0" tIns="0" rIns="0" bIns="0"/>
            <a:lstStyle/>
            <a:p>
              <a:pPr algn="l"/>
              <a:r>
                <a:rPr lang="en-US" sz="1700" b="1">
                  <a:solidFill>
                    <a:srgbClr val="FFFFFF"/>
                  </a:solidFill>
                  <a:effectLst>
                    <a:outerShdw blurRad="38100" dist="38100" dir="2700000" algn="tl">
                      <a:srgbClr val="000000"/>
                    </a:outerShdw>
                  </a:effectLst>
                  <a:latin typeface="Century Gothic" pitchFamily="34" charset="0"/>
                </a:rPr>
                <a:t>Built based on available, well detailed data that allows for implementation and understanding </a:t>
              </a:r>
            </a:p>
          </p:txBody>
        </p:sp>
        <p:sp>
          <p:nvSpPr>
            <p:cNvPr id="117205" name="Rectangle 469"/>
            <p:cNvSpPr>
              <a:spLocks noChangeArrowheads="1"/>
            </p:cNvSpPr>
            <p:nvPr/>
          </p:nvSpPr>
          <p:spPr bwMode="auto">
            <a:xfrm>
              <a:off x="113" y="730"/>
              <a:ext cx="207" cy="1545"/>
            </a:xfrm>
            <a:prstGeom prst="rect">
              <a:avLst/>
            </a:prstGeom>
            <a:solidFill>
              <a:srgbClr val="CCECFF"/>
            </a:solidFill>
            <a:ln w="9525">
              <a:noFill/>
              <a:miter lim="800000"/>
              <a:headEnd/>
              <a:tailEnd/>
            </a:ln>
          </p:spPr>
          <p:txBody>
            <a:bodyPr/>
            <a:lstStyle/>
            <a:p>
              <a:endParaRPr lang="en-US"/>
            </a:p>
          </p:txBody>
        </p:sp>
        <p:sp>
          <p:nvSpPr>
            <p:cNvPr id="117207" name="Rectangle 471"/>
            <p:cNvSpPr>
              <a:spLocks noChangeArrowheads="1"/>
            </p:cNvSpPr>
            <p:nvPr/>
          </p:nvSpPr>
          <p:spPr bwMode="auto">
            <a:xfrm rot="16200000">
              <a:off x="-578" y="1420"/>
              <a:ext cx="1588" cy="163"/>
            </a:xfrm>
            <a:prstGeom prst="rect">
              <a:avLst/>
            </a:prstGeom>
            <a:noFill/>
            <a:ln w="9525">
              <a:noFill/>
              <a:miter lim="800000"/>
              <a:headEnd/>
              <a:tailEnd/>
            </a:ln>
          </p:spPr>
          <p:txBody>
            <a:bodyPr lIns="0" tIns="0" rIns="0" bIns="0">
              <a:spAutoFit/>
            </a:bodyPr>
            <a:lstStyle/>
            <a:p>
              <a:r>
                <a:rPr lang="en-US" sz="1700" b="1">
                  <a:solidFill>
                    <a:srgbClr val="333399"/>
                  </a:solidFill>
                  <a:effectLst>
                    <a:outerShdw blurRad="38100" dist="38100" dir="2700000" algn="tl">
                      <a:srgbClr val="000000"/>
                    </a:outerShdw>
                  </a:effectLst>
                </a:rPr>
                <a:t>I N C L U D I N G</a:t>
              </a:r>
              <a:endParaRPr lang="en-US">
                <a:effectLst>
                  <a:outerShdw blurRad="38100" dist="38100" dir="2700000" algn="tl">
                    <a:srgbClr val="FFFFFF"/>
                  </a:outerShdw>
                </a:effectLst>
              </a:endParaRPr>
            </a:p>
          </p:txBody>
        </p:sp>
        <p:sp>
          <p:nvSpPr>
            <p:cNvPr id="117208" name="AutoShape 472"/>
            <p:cNvSpPr>
              <a:spLocks noChangeAspect="1" noChangeArrowheads="1" noTextEdit="1"/>
            </p:cNvSpPr>
            <p:nvPr/>
          </p:nvSpPr>
          <p:spPr bwMode="auto">
            <a:xfrm>
              <a:off x="431" y="2432"/>
              <a:ext cx="3356" cy="1857"/>
            </a:xfrm>
            <a:prstGeom prst="rect">
              <a:avLst/>
            </a:prstGeom>
            <a:noFill/>
            <a:ln w="9525">
              <a:noFill/>
              <a:miter lim="800000"/>
              <a:headEnd/>
              <a:tailEnd/>
            </a:ln>
          </p:spPr>
          <p:txBody>
            <a:bodyPr/>
            <a:lstStyle/>
            <a:p>
              <a:endParaRPr lang="en-US"/>
            </a:p>
          </p:txBody>
        </p:sp>
        <p:sp>
          <p:nvSpPr>
            <p:cNvPr id="117210" name="Rectangle 474"/>
            <p:cNvSpPr>
              <a:spLocks noChangeArrowheads="1"/>
            </p:cNvSpPr>
            <p:nvPr/>
          </p:nvSpPr>
          <p:spPr bwMode="auto">
            <a:xfrm>
              <a:off x="427" y="2360"/>
              <a:ext cx="3334" cy="208"/>
            </a:xfrm>
            <a:prstGeom prst="rect">
              <a:avLst/>
            </a:prstGeom>
            <a:solidFill>
              <a:srgbClr val="CCECFF"/>
            </a:solidFill>
            <a:ln w="9525">
              <a:noFill/>
              <a:miter lim="800000"/>
              <a:headEnd/>
              <a:tailEnd/>
            </a:ln>
          </p:spPr>
          <p:txBody>
            <a:bodyPr/>
            <a:lstStyle/>
            <a:p>
              <a:pPr algn="l"/>
              <a:r>
                <a:rPr lang="en-US" sz="1700" b="1">
                  <a:solidFill>
                    <a:srgbClr val="003399"/>
                  </a:solidFill>
                  <a:effectLst>
                    <a:outerShdw blurRad="38100" dist="38100" dir="2700000" algn="tl">
                      <a:srgbClr val="000000"/>
                    </a:outerShdw>
                  </a:effectLst>
                  <a:latin typeface="Century Gothic" pitchFamily="34" charset="0"/>
                </a:rPr>
                <a:t>Risk assessment including the private sector</a:t>
              </a:r>
            </a:p>
          </p:txBody>
        </p:sp>
        <p:sp>
          <p:nvSpPr>
            <p:cNvPr id="117213" name="Rectangle 477"/>
            <p:cNvSpPr>
              <a:spLocks noChangeArrowheads="1"/>
            </p:cNvSpPr>
            <p:nvPr/>
          </p:nvSpPr>
          <p:spPr bwMode="auto">
            <a:xfrm>
              <a:off x="427" y="2633"/>
              <a:ext cx="3347" cy="207"/>
            </a:xfrm>
            <a:prstGeom prst="rect">
              <a:avLst/>
            </a:prstGeom>
            <a:solidFill>
              <a:srgbClr val="CCECFF"/>
            </a:solidFill>
            <a:ln w="9525">
              <a:noFill/>
              <a:miter lim="800000"/>
              <a:headEnd/>
              <a:tailEnd/>
            </a:ln>
          </p:spPr>
          <p:txBody>
            <a:bodyPr/>
            <a:lstStyle/>
            <a:p>
              <a:pPr algn="l"/>
              <a:r>
                <a:rPr lang="en-US" sz="1700" b="1">
                  <a:solidFill>
                    <a:srgbClr val="003399"/>
                  </a:solidFill>
                  <a:effectLst>
                    <a:outerShdw blurRad="38100" dist="38100" dir="2700000" algn="tl">
                      <a:srgbClr val="000000"/>
                    </a:outerShdw>
                  </a:effectLst>
                  <a:latin typeface="Century Gothic" pitchFamily="34" charset="0"/>
                </a:rPr>
                <a:t>Risk zoning concerning use of soil</a:t>
              </a:r>
            </a:p>
          </p:txBody>
        </p:sp>
        <p:sp>
          <p:nvSpPr>
            <p:cNvPr id="117216" name="Rectangle 480"/>
            <p:cNvSpPr>
              <a:spLocks noChangeArrowheads="1"/>
            </p:cNvSpPr>
            <p:nvPr/>
          </p:nvSpPr>
          <p:spPr bwMode="auto">
            <a:xfrm>
              <a:off x="427" y="2905"/>
              <a:ext cx="3347" cy="208"/>
            </a:xfrm>
            <a:prstGeom prst="rect">
              <a:avLst/>
            </a:prstGeom>
            <a:solidFill>
              <a:srgbClr val="CCECFF"/>
            </a:solidFill>
            <a:ln w="9525">
              <a:noFill/>
              <a:miter lim="800000"/>
              <a:headEnd/>
              <a:tailEnd/>
            </a:ln>
          </p:spPr>
          <p:txBody>
            <a:bodyPr/>
            <a:lstStyle/>
            <a:p>
              <a:pPr algn="l"/>
              <a:r>
                <a:rPr lang="en-US" sz="1700" b="1">
                  <a:solidFill>
                    <a:srgbClr val="003399"/>
                  </a:solidFill>
                  <a:effectLst>
                    <a:outerShdw blurRad="38100" dist="38100" dir="2700000" algn="tl">
                      <a:srgbClr val="000000"/>
                    </a:outerShdw>
                  </a:effectLst>
                  <a:latin typeface="Century Gothic" pitchFamily="34" charset="0"/>
                </a:rPr>
                <a:t>Construction standard customization</a:t>
              </a:r>
            </a:p>
          </p:txBody>
        </p:sp>
        <p:sp>
          <p:nvSpPr>
            <p:cNvPr id="117219" name="Rectangle 483"/>
            <p:cNvSpPr>
              <a:spLocks noChangeArrowheads="1"/>
            </p:cNvSpPr>
            <p:nvPr/>
          </p:nvSpPr>
          <p:spPr bwMode="auto">
            <a:xfrm>
              <a:off x="427" y="3177"/>
              <a:ext cx="3347" cy="208"/>
            </a:xfrm>
            <a:prstGeom prst="rect">
              <a:avLst/>
            </a:prstGeom>
            <a:solidFill>
              <a:srgbClr val="CCECFF"/>
            </a:solidFill>
            <a:ln w="9525">
              <a:noFill/>
              <a:miter lim="800000"/>
              <a:headEnd/>
              <a:tailEnd/>
            </a:ln>
          </p:spPr>
          <p:txBody>
            <a:bodyPr/>
            <a:lstStyle/>
            <a:p>
              <a:pPr algn="l"/>
              <a:r>
                <a:rPr lang="en-US" sz="1700" b="1">
                  <a:solidFill>
                    <a:srgbClr val="003399"/>
                  </a:solidFill>
                  <a:effectLst>
                    <a:outerShdw blurRad="38100" dist="38100" dir="2700000" algn="tl">
                      <a:srgbClr val="000000"/>
                    </a:outerShdw>
                  </a:effectLst>
                  <a:latin typeface="Century Gothic" pitchFamily="34" charset="0"/>
                </a:rPr>
                <a:t>Standard implementation monitoring</a:t>
              </a:r>
            </a:p>
          </p:txBody>
        </p:sp>
        <p:sp>
          <p:nvSpPr>
            <p:cNvPr id="117222" name="Rectangle 486"/>
            <p:cNvSpPr>
              <a:spLocks noChangeArrowheads="1"/>
            </p:cNvSpPr>
            <p:nvPr/>
          </p:nvSpPr>
          <p:spPr bwMode="auto">
            <a:xfrm>
              <a:off x="427" y="3450"/>
              <a:ext cx="3347" cy="207"/>
            </a:xfrm>
            <a:prstGeom prst="rect">
              <a:avLst/>
            </a:prstGeom>
            <a:solidFill>
              <a:srgbClr val="CCECFF"/>
            </a:solidFill>
            <a:ln w="9525">
              <a:noFill/>
              <a:miter lim="800000"/>
              <a:headEnd/>
              <a:tailEnd/>
            </a:ln>
          </p:spPr>
          <p:txBody>
            <a:bodyPr/>
            <a:lstStyle/>
            <a:p>
              <a:pPr algn="l"/>
              <a:r>
                <a:rPr lang="en-US" sz="1700" b="1">
                  <a:solidFill>
                    <a:srgbClr val="003399"/>
                  </a:solidFill>
                  <a:effectLst>
                    <a:outerShdw blurRad="38100" dist="38100" dir="2700000" algn="tl">
                      <a:srgbClr val="000000"/>
                    </a:outerShdw>
                  </a:effectLst>
                  <a:latin typeface="Century Gothic" pitchFamily="34" charset="0"/>
                </a:rPr>
                <a:t>RM plan associated to development plan</a:t>
              </a:r>
            </a:p>
          </p:txBody>
        </p:sp>
        <p:sp>
          <p:nvSpPr>
            <p:cNvPr id="117225" name="Rectangle 489"/>
            <p:cNvSpPr>
              <a:spLocks noChangeArrowheads="1"/>
            </p:cNvSpPr>
            <p:nvPr/>
          </p:nvSpPr>
          <p:spPr bwMode="auto">
            <a:xfrm>
              <a:off x="427" y="3721"/>
              <a:ext cx="3347" cy="208"/>
            </a:xfrm>
            <a:prstGeom prst="rect">
              <a:avLst/>
            </a:prstGeom>
            <a:solidFill>
              <a:srgbClr val="CCECFF"/>
            </a:solidFill>
            <a:ln w="9525">
              <a:noFill/>
              <a:miter lim="800000"/>
              <a:headEnd/>
              <a:tailEnd/>
            </a:ln>
          </p:spPr>
          <p:txBody>
            <a:bodyPr/>
            <a:lstStyle/>
            <a:p>
              <a:pPr algn="l"/>
              <a:r>
                <a:rPr lang="en-US" sz="1700" b="1">
                  <a:solidFill>
                    <a:srgbClr val="003399"/>
                  </a:solidFill>
                  <a:effectLst>
                    <a:outerShdw blurRad="38100" dist="38100" dir="2700000" algn="tl">
                      <a:srgbClr val="000000"/>
                    </a:outerShdw>
                  </a:effectLst>
                  <a:latin typeface="Century Gothic" pitchFamily="34" charset="0"/>
                </a:rPr>
                <a:t>Safe location of critical infrastructure</a:t>
              </a:r>
            </a:p>
          </p:txBody>
        </p:sp>
        <p:sp>
          <p:nvSpPr>
            <p:cNvPr id="117228" name="Rectangle 492"/>
            <p:cNvSpPr>
              <a:spLocks noChangeArrowheads="1"/>
            </p:cNvSpPr>
            <p:nvPr/>
          </p:nvSpPr>
          <p:spPr bwMode="auto">
            <a:xfrm>
              <a:off x="427" y="3993"/>
              <a:ext cx="3334" cy="208"/>
            </a:xfrm>
            <a:prstGeom prst="rect">
              <a:avLst/>
            </a:prstGeom>
            <a:solidFill>
              <a:srgbClr val="CCECFF"/>
            </a:solidFill>
            <a:ln w="9525">
              <a:noFill/>
              <a:miter lim="800000"/>
              <a:headEnd/>
              <a:tailEnd/>
            </a:ln>
          </p:spPr>
          <p:txBody>
            <a:bodyPr/>
            <a:lstStyle/>
            <a:p>
              <a:pPr algn="l"/>
              <a:r>
                <a:rPr lang="en-US" sz="1700" b="1">
                  <a:solidFill>
                    <a:srgbClr val="003399"/>
                  </a:solidFill>
                  <a:effectLst>
                    <a:outerShdw blurRad="38100" dist="38100" dir="2700000" algn="tl">
                      <a:srgbClr val="000000"/>
                    </a:outerShdw>
                  </a:effectLst>
                  <a:latin typeface="Century Gothic" pitchFamily="34" charset="0"/>
                </a:rPr>
                <a:t>Reconstruction standards</a:t>
              </a:r>
            </a:p>
          </p:txBody>
        </p:sp>
        <p:sp>
          <p:nvSpPr>
            <p:cNvPr id="117239" name="Text Box 503"/>
            <p:cNvSpPr txBox="1">
              <a:spLocks noChangeArrowheads="1"/>
            </p:cNvSpPr>
            <p:nvPr/>
          </p:nvSpPr>
          <p:spPr bwMode="auto">
            <a:xfrm>
              <a:off x="3923" y="346"/>
              <a:ext cx="1724" cy="3674"/>
            </a:xfrm>
            <a:prstGeom prst="rect">
              <a:avLst/>
            </a:prstGeom>
            <a:noFill/>
            <a:ln w="9525">
              <a:noFill/>
              <a:miter lim="800000"/>
              <a:headEnd/>
              <a:tailEnd/>
            </a:ln>
            <a:effectLst/>
          </p:spPr>
          <p:txBody>
            <a:bodyPr/>
            <a:lstStyle/>
            <a:p>
              <a:pPr>
                <a:spcBef>
                  <a:spcPct val="50000"/>
                </a:spcBef>
              </a:pPr>
              <a:endParaRPr lang="en-US">
                <a:effectLst>
                  <a:outerShdw blurRad="38100" dist="38100" dir="2700000" algn="tl">
                    <a:srgbClr val="FFFFFF"/>
                  </a:outerShdw>
                </a:effectLst>
              </a:endParaRPr>
            </a:p>
          </p:txBody>
        </p:sp>
        <p:sp>
          <p:nvSpPr>
            <p:cNvPr id="117240" name="Text Box 504"/>
            <p:cNvSpPr txBox="1">
              <a:spLocks noChangeArrowheads="1"/>
            </p:cNvSpPr>
            <p:nvPr/>
          </p:nvSpPr>
          <p:spPr bwMode="auto">
            <a:xfrm rot="16200000">
              <a:off x="3130" y="1593"/>
              <a:ext cx="3628" cy="1134"/>
            </a:xfrm>
            <a:prstGeom prst="rect">
              <a:avLst/>
            </a:prstGeom>
            <a:noFill/>
            <a:ln w="9525">
              <a:noFill/>
              <a:miter lim="800000"/>
              <a:headEnd/>
              <a:tailEnd/>
            </a:ln>
            <a:effectLst/>
          </p:spPr>
          <p:txBody>
            <a:bodyPr/>
            <a:lstStyle/>
            <a:p>
              <a:r>
                <a:rPr lang="en-US" b="1">
                  <a:solidFill>
                    <a:schemeClr val="bg1"/>
                  </a:solidFill>
                  <a:effectLst>
                    <a:outerShdw blurRad="38100" dist="38100" dir="2700000" algn="tl">
                      <a:srgbClr val="000000"/>
                    </a:outerShdw>
                  </a:effectLst>
                  <a:latin typeface="Century Gothic" pitchFamily="34" charset="0"/>
                </a:rPr>
                <a:t>... THESE ARE POTENTIAL ITEMS THAT MAY HELP MEASURE PERFORMANCE AND GUIDE FUTURE ACTIONS</a:t>
              </a:r>
            </a:p>
            <a:p>
              <a:endParaRPr lang="en-US" b="1">
                <a:solidFill>
                  <a:schemeClr val="bg1"/>
                </a:solidFill>
                <a:effectLst>
                  <a:outerShdw blurRad="38100" dist="38100" dir="2700000" algn="tl">
                    <a:srgbClr val="000000"/>
                  </a:outerShdw>
                </a:effectLst>
                <a:latin typeface="Century Gothic" pitchFamily="34" charset="0"/>
              </a:endParaRPr>
            </a:p>
            <a:p>
              <a:r>
                <a:rPr lang="en-US" b="1">
                  <a:solidFill>
                    <a:schemeClr val="bg1"/>
                  </a:solidFill>
                  <a:effectLst>
                    <a:outerShdw blurRad="38100" dist="38100" dir="2700000" algn="tl">
                      <a:srgbClr val="000000"/>
                    </a:outerShdw>
                  </a:effectLst>
                  <a:latin typeface="Century Gothic" pitchFamily="34" charset="0"/>
                </a:rPr>
                <a:t>Closely associated to EARLY RECOVERY principles </a:t>
              </a: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691" name="Group 59"/>
          <p:cNvGrpSpPr>
            <a:grpSpLocks/>
          </p:cNvGrpSpPr>
          <p:nvPr/>
        </p:nvGrpSpPr>
        <p:grpSpPr bwMode="auto">
          <a:xfrm>
            <a:off x="0" y="44450"/>
            <a:ext cx="9144000" cy="6569075"/>
            <a:chOff x="0" y="28"/>
            <a:chExt cx="5760" cy="4138"/>
          </a:xfrm>
        </p:grpSpPr>
        <p:sp>
          <p:nvSpPr>
            <p:cNvPr id="69641" name="Rectangle 9"/>
            <p:cNvSpPr>
              <a:spLocks noChangeArrowheads="1"/>
            </p:cNvSpPr>
            <p:nvPr/>
          </p:nvSpPr>
          <p:spPr bwMode="auto">
            <a:xfrm>
              <a:off x="0" y="28"/>
              <a:ext cx="5760" cy="68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9637" name="Text Box 5"/>
            <p:cNvSpPr txBox="1">
              <a:spLocks noChangeArrowheads="1"/>
            </p:cNvSpPr>
            <p:nvPr/>
          </p:nvSpPr>
          <p:spPr bwMode="auto">
            <a:xfrm>
              <a:off x="0" y="346"/>
              <a:ext cx="4513" cy="231"/>
            </a:xfrm>
            <a:prstGeom prst="rect">
              <a:avLst/>
            </a:prstGeom>
            <a:noFill/>
            <a:ln w="9525">
              <a:noFill/>
              <a:miter lim="800000"/>
              <a:headEnd/>
              <a:tailEnd/>
            </a:ln>
            <a:effectLst/>
          </p:spPr>
          <p:txBody>
            <a:bodyPr>
              <a:spAutoFit/>
            </a:bodyPr>
            <a:lstStyle/>
            <a:p>
              <a:pPr>
                <a:spcBef>
                  <a:spcPct val="50000"/>
                </a:spcBef>
              </a:pPr>
              <a:endParaRPr lang="en-US">
                <a:effectLst>
                  <a:outerShdw blurRad="38100" dist="38100" dir="2700000" algn="tl">
                    <a:srgbClr val="FFFFFF"/>
                  </a:outerShdw>
                </a:effectLst>
              </a:endParaRPr>
            </a:p>
          </p:txBody>
        </p:sp>
        <p:sp>
          <p:nvSpPr>
            <p:cNvPr id="69640" name="Text Box 8"/>
            <p:cNvSpPr txBox="1">
              <a:spLocks noChangeArrowheads="1"/>
            </p:cNvSpPr>
            <p:nvPr/>
          </p:nvSpPr>
          <p:spPr bwMode="auto">
            <a:xfrm>
              <a:off x="377" y="164"/>
              <a:ext cx="5179" cy="365"/>
            </a:xfrm>
            <a:prstGeom prst="rect">
              <a:avLst/>
            </a:prstGeom>
            <a:gradFill rotWithShape="1">
              <a:gsLst>
                <a:gs pos="0">
                  <a:srgbClr val="0033CC"/>
                </a:gs>
                <a:gs pos="50000">
                  <a:srgbClr val="0033CC">
                    <a:gamma/>
                    <a:shade val="46275"/>
                    <a:invGamma/>
                  </a:srgbClr>
                </a:gs>
                <a:gs pos="100000">
                  <a:srgbClr val="0033CC"/>
                </a:gs>
              </a:gsLst>
              <a:lin ang="5400000" scaled="1"/>
            </a:gradFill>
            <a:ln w="9525">
              <a:noFill/>
              <a:miter lim="800000"/>
              <a:headEnd/>
              <a:tailEnd/>
            </a:ln>
            <a:effectLst>
              <a:outerShdw dist="107763" dir="2700000" algn="ctr" rotWithShape="0">
                <a:schemeClr val="bg2">
                  <a:alpha val="50000"/>
                </a:schemeClr>
              </a:outerShdw>
            </a:effectLst>
          </p:spPr>
          <p:txBody>
            <a:bodyPr>
              <a:spAutoFit/>
            </a:bodyPr>
            <a:lstStyle/>
            <a:p>
              <a:pPr>
                <a:spcBef>
                  <a:spcPct val="50000"/>
                </a:spcBef>
              </a:pPr>
              <a:r>
                <a:rPr lang="en-US" sz="3200" b="1">
                  <a:solidFill>
                    <a:schemeClr val="bg1"/>
                  </a:solidFill>
                  <a:effectLst/>
                  <a:latin typeface="Century Gothic" pitchFamily="34" charset="0"/>
                </a:rPr>
                <a:t>FINAL ASSESSMENTS</a:t>
              </a:r>
            </a:p>
          </p:txBody>
        </p:sp>
        <p:sp>
          <p:nvSpPr>
            <p:cNvPr id="69643" name="AutoShape 11"/>
            <p:cNvSpPr>
              <a:spLocks noChangeAspect="1" noChangeArrowheads="1" noTextEdit="1"/>
            </p:cNvSpPr>
            <p:nvPr/>
          </p:nvSpPr>
          <p:spPr bwMode="auto">
            <a:xfrm>
              <a:off x="732" y="1071"/>
              <a:ext cx="4960" cy="3095"/>
            </a:xfrm>
            <a:prstGeom prst="rect">
              <a:avLst/>
            </a:prstGeom>
            <a:noFill/>
            <a:ln w="9525">
              <a:noFill/>
              <a:miter lim="800000"/>
              <a:headEnd/>
              <a:tailEnd/>
            </a:ln>
          </p:spPr>
          <p:txBody>
            <a:bodyPr/>
            <a:lstStyle/>
            <a:p>
              <a:endParaRPr lang="en-US"/>
            </a:p>
          </p:txBody>
        </p:sp>
        <p:sp>
          <p:nvSpPr>
            <p:cNvPr id="69645" name="Rectangle 13"/>
            <p:cNvSpPr>
              <a:spLocks noChangeArrowheads="1"/>
            </p:cNvSpPr>
            <p:nvPr/>
          </p:nvSpPr>
          <p:spPr bwMode="auto">
            <a:xfrm>
              <a:off x="772" y="1071"/>
              <a:ext cx="4108" cy="491"/>
            </a:xfrm>
            <a:prstGeom prst="rect">
              <a:avLst/>
            </a:prstGeom>
            <a:solidFill>
              <a:srgbClr val="3399FF"/>
            </a:solidFill>
            <a:ln w="9525">
              <a:noFill/>
              <a:miter lim="800000"/>
              <a:headEnd/>
              <a:tailEnd/>
            </a:ln>
          </p:spPr>
          <p:txBody>
            <a:bodyPr/>
            <a:lstStyle/>
            <a:p>
              <a:endParaRPr lang="en-US"/>
            </a:p>
          </p:txBody>
        </p:sp>
        <p:sp>
          <p:nvSpPr>
            <p:cNvPr id="69646" name="Rectangle 14"/>
            <p:cNvSpPr>
              <a:spLocks noChangeArrowheads="1"/>
            </p:cNvSpPr>
            <p:nvPr/>
          </p:nvSpPr>
          <p:spPr bwMode="auto">
            <a:xfrm>
              <a:off x="867" y="1099"/>
              <a:ext cx="4042" cy="221"/>
            </a:xfrm>
            <a:prstGeom prst="rect">
              <a:avLst/>
            </a:prstGeom>
            <a:noFill/>
            <a:ln w="9525">
              <a:noFill/>
              <a:miter lim="800000"/>
              <a:headEnd/>
              <a:tailEnd/>
            </a:ln>
          </p:spPr>
          <p:txBody>
            <a:bodyPr wrap="none" lIns="0" tIns="0" rIns="0" bIns="0">
              <a:spAutoFit/>
            </a:bodyPr>
            <a:lstStyle/>
            <a:p>
              <a:r>
                <a:rPr lang="en-US" sz="2300" b="1">
                  <a:solidFill>
                    <a:srgbClr val="000000"/>
                  </a:solidFill>
                  <a:effectLst/>
                  <a:latin typeface="Century Gothic" pitchFamily="34" charset="0"/>
                </a:rPr>
                <a:t>A pesar de los esfuerzos los países aparecen </a:t>
              </a:r>
              <a:endParaRPr lang="en-US">
                <a:effectLst>
                  <a:outerShdw blurRad="38100" dist="38100" dir="2700000" algn="tl">
                    <a:srgbClr val="FFFFFF"/>
                  </a:outerShdw>
                </a:effectLst>
              </a:endParaRPr>
            </a:p>
          </p:txBody>
        </p:sp>
        <p:sp>
          <p:nvSpPr>
            <p:cNvPr id="69647" name="Rectangle 15"/>
            <p:cNvSpPr>
              <a:spLocks noChangeArrowheads="1"/>
            </p:cNvSpPr>
            <p:nvPr/>
          </p:nvSpPr>
          <p:spPr bwMode="auto">
            <a:xfrm>
              <a:off x="862" y="1094"/>
              <a:ext cx="4042" cy="221"/>
            </a:xfrm>
            <a:prstGeom prst="rect">
              <a:avLst/>
            </a:prstGeom>
            <a:noFill/>
            <a:ln w="9525">
              <a:noFill/>
              <a:miter lim="800000"/>
              <a:headEnd/>
              <a:tailEnd/>
            </a:ln>
          </p:spPr>
          <p:txBody>
            <a:bodyPr wrap="none" lIns="0" tIns="0" rIns="0" bIns="0">
              <a:spAutoFit/>
            </a:bodyPr>
            <a:lstStyle/>
            <a:p>
              <a:r>
                <a:rPr lang="en-US" sz="2300" b="1">
                  <a:solidFill>
                    <a:srgbClr val="FFFFFF"/>
                  </a:solidFill>
                  <a:effectLst/>
                  <a:latin typeface="Century Gothic" pitchFamily="34" charset="0"/>
                </a:rPr>
                <a:t>A pesar de los esfuerzos los países aparecen </a:t>
              </a:r>
              <a:endParaRPr lang="en-US">
                <a:effectLst>
                  <a:outerShdw blurRad="38100" dist="38100" dir="2700000" algn="tl">
                    <a:srgbClr val="FFFFFF"/>
                  </a:outerShdw>
                </a:effectLst>
              </a:endParaRPr>
            </a:p>
          </p:txBody>
        </p:sp>
        <p:sp>
          <p:nvSpPr>
            <p:cNvPr id="69648" name="Rectangle 16"/>
            <p:cNvSpPr>
              <a:spLocks noChangeArrowheads="1"/>
            </p:cNvSpPr>
            <p:nvPr/>
          </p:nvSpPr>
          <p:spPr bwMode="auto">
            <a:xfrm>
              <a:off x="1917" y="1322"/>
              <a:ext cx="1904" cy="221"/>
            </a:xfrm>
            <a:prstGeom prst="rect">
              <a:avLst/>
            </a:prstGeom>
            <a:noFill/>
            <a:ln w="9525">
              <a:noFill/>
              <a:miter lim="800000"/>
              <a:headEnd/>
              <a:tailEnd/>
            </a:ln>
          </p:spPr>
          <p:txBody>
            <a:bodyPr wrap="none" lIns="0" tIns="0" rIns="0" bIns="0">
              <a:spAutoFit/>
            </a:bodyPr>
            <a:lstStyle/>
            <a:p>
              <a:r>
                <a:rPr lang="en-US" sz="2300" b="1">
                  <a:solidFill>
                    <a:srgbClr val="000000"/>
                  </a:solidFill>
                  <a:effectLst/>
                  <a:latin typeface="Century Gothic" pitchFamily="34" charset="0"/>
                </a:rPr>
                <a:t>como “cajas negras”</a:t>
              </a:r>
              <a:endParaRPr lang="en-US">
                <a:effectLst>
                  <a:outerShdw blurRad="38100" dist="38100" dir="2700000" algn="tl">
                    <a:srgbClr val="FFFFFF"/>
                  </a:outerShdw>
                </a:effectLst>
              </a:endParaRPr>
            </a:p>
          </p:txBody>
        </p:sp>
        <p:sp>
          <p:nvSpPr>
            <p:cNvPr id="69649" name="Rectangle 17"/>
            <p:cNvSpPr>
              <a:spLocks noChangeArrowheads="1"/>
            </p:cNvSpPr>
            <p:nvPr/>
          </p:nvSpPr>
          <p:spPr bwMode="auto">
            <a:xfrm>
              <a:off x="1911" y="1316"/>
              <a:ext cx="1904" cy="221"/>
            </a:xfrm>
            <a:prstGeom prst="rect">
              <a:avLst/>
            </a:prstGeom>
            <a:noFill/>
            <a:ln w="9525">
              <a:noFill/>
              <a:miter lim="800000"/>
              <a:headEnd/>
              <a:tailEnd/>
            </a:ln>
          </p:spPr>
          <p:txBody>
            <a:bodyPr wrap="none" lIns="0" tIns="0" rIns="0" bIns="0">
              <a:spAutoFit/>
            </a:bodyPr>
            <a:lstStyle/>
            <a:p>
              <a:r>
                <a:rPr lang="en-US" sz="2300" b="1">
                  <a:solidFill>
                    <a:srgbClr val="FFFFFF"/>
                  </a:solidFill>
                  <a:effectLst/>
                  <a:latin typeface="Century Gothic" pitchFamily="34" charset="0"/>
                </a:rPr>
                <a:t>como “cajas negras”</a:t>
              </a:r>
              <a:endParaRPr lang="en-US">
                <a:effectLst>
                  <a:outerShdw blurRad="38100" dist="38100" dir="2700000" algn="tl">
                    <a:srgbClr val="FFFFFF"/>
                  </a:outerShdw>
                </a:effectLst>
              </a:endParaRPr>
            </a:p>
          </p:txBody>
        </p:sp>
        <p:sp>
          <p:nvSpPr>
            <p:cNvPr id="69650" name="Rectangle 18"/>
            <p:cNvSpPr>
              <a:spLocks noChangeArrowheads="1"/>
            </p:cNvSpPr>
            <p:nvPr/>
          </p:nvSpPr>
          <p:spPr bwMode="auto">
            <a:xfrm>
              <a:off x="726" y="1888"/>
              <a:ext cx="4108" cy="930"/>
            </a:xfrm>
            <a:prstGeom prst="rect">
              <a:avLst/>
            </a:prstGeom>
            <a:solidFill>
              <a:srgbClr val="CCECFF"/>
            </a:solidFill>
            <a:ln w="9525">
              <a:noFill/>
              <a:miter lim="800000"/>
              <a:headEnd/>
              <a:tailEnd/>
            </a:ln>
          </p:spPr>
          <p:txBody>
            <a:bodyPr/>
            <a:lstStyle/>
            <a:p>
              <a:endParaRPr lang="en-US"/>
            </a:p>
          </p:txBody>
        </p:sp>
        <p:sp>
          <p:nvSpPr>
            <p:cNvPr id="69651" name="Rectangle 19"/>
            <p:cNvSpPr>
              <a:spLocks noChangeArrowheads="1"/>
            </p:cNvSpPr>
            <p:nvPr/>
          </p:nvSpPr>
          <p:spPr bwMode="auto">
            <a:xfrm>
              <a:off x="1427" y="1922"/>
              <a:ext cx="2850" cy="221"/>
            </a:xfrm>
            <a:prstGeom prst="rect">
              <a:avLst/>
            </a:prstGeom>
            <a:noFill/>
            <a:ln w="9525">
              <a:noFill/>
              <a:miter lim="800000"/>
              <a:headEnd/>
              <a:tailEnd/>
            </a:ln>
          </p:spPr>
          <p:txBody>
            <a:bodyPr wrap="none" lIns="0" tIns="0" rIns="0" bIns="0">
              <a:spAutoFit/>
            </a:bodyPr>
            <a:lstStyle/>
            <a:p>
              <a:r>
                <a:rPr lang="en-US" sz="2300" b="1">
                  <a:solidFill>
                    <a:srgbClr val="000000"/>
                  </a:solidFill>
                  <a:effectLst/>
                  <a:latin typeface="Century Gothic" pitchFamily="34" charset="0"/>
                </a:rPr>
                <a:t>En algunos países con avances </a:t>
              </a:r>
              <a:endParaRPr lang="en-US">
                <a:effectLst>
                  <a:outerShdw blurRad="38100" dist="38100" dir="2700000" algn="tl">
                    <a:srgbClr val="FFFFFF"/>
                  </a:outerShdw>
                </a:effectLst>
              </a:endParaRPr>
            </a:p>
          </p:txBody>
        </p:sp>
        <p:sp>
          <p:nvSpPr>
            <p:cNvPr id="69652" name="Rectangle 20"/>
            <p:cNvSpPr>
              <a:spLocks noChangeArrowheads="1"/>
            </p:cNvSpPr>
            <p:nvPr/>
          </p:nvSpPr>
          <p:spPr bwMode="auto">
            <a:xfrm>
              <a:off x="1421" y="1916"/>
              <a:ext cx="2850" cy="221"/>
            </a:xfrm>
            <a:prstGeom prst="rect">
              <a:avLst/>
            </a:prstGeom>
            <a:noFill/>
            <a:ln w="9525">
              <a:noFill/>
              <a:miter lim="800000"/>
              <a:headEnd/>
              <a:tailEnd/>
            </a:ln>
          </p:spPr>
          <p:txBody>
            <a:bodyPr wrap="none" lIns="0" tIns="0" rIns="0" bIns="0">
              <a:spAutoFit/>
            </a:bodyPr>
            <a:lstStyle/>
            <a:p>
              <a:r>
                <a:rPr lang="en-US" sz="2300" b="1">
                  <a:solidFill>
                    <a:srgbClr val="333399"/>
                  </a:solidFill>
                  <a:effectLst/>
                  <a:latin typeface="Century Gothic" pitchFamily="34" charset="0"/>
                </a:rPr>
                <a:t>En algunos países con avances </a:t>
              </a:r>
              <a:endParaRPr lang="en-US">
                <a:effectLst>
                  <a:outerShdw blurRad="38100" dist="38100" dir="2700000" algn="tl">
                    <a:srgbClr val="FFFFFF"/>
                  </a:outerShdw>
                </a:effectLst>
              </a:endParaRPr>
            </a:p>
          </p:txBody>
        </p:sp>
        <p:sp>
          <p:nvSpPr>
            <p:cNvPr id="69653" name="Rectangle 21"/>
            <p:cNvSpPr>
              <a:spLocks noChangeArrowheads="1"/>
            </p:cNvSpPr>
            <p:nvPr/>
          </p:nvSpPr>
          <p:spPr bwMode="auto">
            <a:xfrm>
              <a:off x="1395" y="2139"/>
              <a:ext cx="2917" cy="221"/>
            </a:xfrm>
            <a:prstGeom prst="rect">
              <a:avLst/>
            </a:prstGeom>
            <a:noFill/>
            <a:ln w="9525">
              <a:noFill/>
              <a:miter lim="800000"/>
              <a:headEnd/>
              <a:tailEnd/>
            </a:ln>
          </p:spPr>
          <p:txBody>
            <a:bodyPr wrap="none" lIns="0" tIns="0" rIns="0" bIns="0">
              <a:spAutoFit/>
            </a:bodyPr>
            <a:lstStyle/>
            <a:p>
              <a:r>
                <a:rPr lang="en-US" sz="2300" b="1">
                  <a:solidFill>
                    <a:srgbClr val="000000"/>
                  </a:solidFill>
                  <a:effectLst/>
                  <a:latin typeface="Century Gothic" pitchFamily="34" charset="0"/>
                </a:rPr>
                <a:t>comparativos en Planificación y </a:t>
              </a:r>
              <a:endParaRPr lang="en-US">
                <a:effectLst>
                  <a:outerShdw blurRad="38100" dist="38100" dir="2700000" algn="tl">
                    <a:srgbClr val="FFFFFF"/>
                  </a:outerShdw>
                </a:effectLst>
              </a:endParaRPr>
            </a:p>
          </p:txBody>
        </p:sp>
        <p:sp>
          <p:nvSpPr>
            <p:cNvPr id="69654" name="Rectangle 22"/>
            <p:cNvSpPr>
              <a:spLocks noChangeArrowheads="1"/>
            </p:cNvSpPr>
            <p:nvPr/>
          </p:nvSpPr>
          <p:spPr bwMode="auto">
            <a:xfrm>
              <a:off x="1390" y="2133"/>
              <a:ext cx="2917" cy="221"/>
            </a:xfrm>
            <a:prstGeom prst="rect">
              <a:avLst/>
            </a:prstGeom>
            <a:noFill/>
            <a:ln w="9525">
              <a:noFill/>
              <a:miter lim="800000"/>
              <a:headEnd/>
              <a:tailEnd/>
            </a:ln>
          </p:spPr>
          <p:txBody>
            <a:bodyPr wrap="none" lIns="0" tIns="0" rIns="0" bIns="0">
              <a:spAutoFit/>
            </a:bodyPr>
            <a:lstStyle/>
            <a:p>
              <a:r>
                <a:rPr lang="en-US" sz="2300" b="1">
                  <a:solidFill>
                    <a:srgbClr val="333399"/>
                  </a:solidFill>
                  <a:effectLst/>
                  <a:latin typeface="Century Gothic" pitchFamily="34" charset="0"/>
                </a:rPr>
                <a:t>comparativos en Planificación y </a:t>
              </a:r>
              <a:endParaRPr lang="en-US">
                <a:effectLst>
                  <a:outerShdw blurRad="38100" dist="38100" dir="2700000" algn="tl">
                    <a:srgbClr val="FFFFFF"/>
                  </a:outerShdw>
                </a:effectLst>
              </a:endParaRPr>
            </a:p>
          </p:txBody>
        </p:sp>
        <p:sp>
          <p:nvSpPr>
            <p:cNvPr id="69655" name="Rectangle 23"/>
            <p:cNvSpPr>
              <a:spLocks noChangeArrowheads="1"/>
            </p:cNvSpPr>
            <p:nvPr/>
          </p:nvSpPr>
          <p:spPr bwMode="auto">
            <a:xfrm>
              <a:off x="898" y="2361"/>
              <a:ext cx="3896" cy="221"/>
            </a:xfrm>
            <a:prstGeom prst="rect">
              <a:avLst/>
            </a:prstGeom>
            <a:noFill/>
            <a:ln w="9525">
              <a:noFill/>
              <a:miter lim="800000"/>
              <a:headEnd/>
              <a:tailEnd/>
            </a:ln>
          </p:spPr>
          <p:txBody>
            <a:bodyPr wrap="none" lIns="0" tIns="0" rIns="0" bIns="0">
              <a:spAutoFit/>
            </a:bodyPr>
            <a:lstStyle/>
            <a:p>
              <a:r>
                <a:rPr lang="en-US" sz="2300" b="1">
                  <a:solidFill>
                    <a:srgbClr val="000000"/>
                  </a:solidFill>
                  <a:effectLst/>
                  <a:latin typeface="Century Gothic" pitchFamily="34" charset="0"/>
                </a:rPr>
                <a:t>Ordenamiento del Territorio los Indicadores </a:t>
              </a:r>
              <a:endParaRPr lang="en-US">
                <a:effectLst>
                  <a:outerShdw blurRad="38100" dist="38100" dir="2700000" algn="tl">
                    <a:srgbClr val="FFFFFF"/>
                  </a:outerShdw>
                </a:effectLst>
              </a:endParaRPr>
            </a:p>
          </p:txBody>
        </p:sp>
        <p:sp>
          <p:nvSpPr>
            <p:cNvPr id="69656" name="Rectangle 24"/>
            <p:cNvSpPr>
              <a:spLocks noChangeArrowheads="1"/>
            </p:cNvSpPr>
            <p:nvPr/>
          </p:nvSpPr>
          <p:spPr bwMode="auto">
            <a:xfrm>
              <a:off x="892" y="2356"/>
              <a:ext cx="3896" cy="221"/>
            </a:xfrm>
            <a:prstGeom prst="rect">
              <a:avLst/>
            </a:prstGeom>
            <a:noFill/>
            <a:ln w="9525">
              <a:noFill/>
              <a:miter lim="800000"/>
              <a:headEnd/>
              <a:tailEnd/>
            </a:ln>
          </p:spPr>
          <p:txBody>
            <a:bodyPr wrap="none" lIns="0" tIns="0" rIns="0" bIns="0">
              <a:spAutoFit/>
            </a:bodyPr>
            <a:lstStyle/>
            <a:p>
              <a:r>
                <a:rPr lang="en-US" sz="2300" b="1">
                  <a:solidFill>
                    <a:srgbClr val="333399"/>
                  </a:solidFill>
                  <a:effectLst/>
                  <a:latin typeface="Century Gothic" pitchFamily="34" charset="0"/>
                </a:rPr>
                <a:t>Ordenamiento del Territorio los Indicadores </a:t>
              </a:r>
              <a:endParaRPr lang="en-US">
                <a:effectLst>
                  <a:outerShdw blurRad="38100" dist="38100" dir="2700000" algn="tl">
                    <a:srgbClr val="FFFFFF"/>
                  </a:outerShdw>
                </a:effectLst>
              </a:endParaRPr>
            </a:p>
          </p:txBody>
        </p:sp>
        <p:sp>
          <p:nvSpPr>
            <p:cNvPr id="69657" name="Rectangle 25"/>
            <p:cNvSpPr>
              <a:spLocks noChangeArrowheads="1"/>
            </p:cNvSpPr>
            <p:nvPr/>
          </p:nvSpPr>
          <p:spPr bwMode="auto">
            <a:xfrm>
              <a:off x="1283" y="2578"/>
              <a:ext cx="3081" cy="221"/>
            </a:xfrm>
            <a:prstGeom prst="rect">
              <a:avLst/>
            </a:prstGeom>
            <a:noFill/>
            <a:ln w="9525">
              <a:noFill/>
              <a:miter lim="800000"/>
              <a:headEnd/>
              <a:tailEnd/>
            </a:ln>
          </p:spPr>
          <p:txBody>
            <a:bodyPr wrap="none" lIns="0" tIns="0" rIns="0" bIns="0">
              <a:spAutoFit/>
            </a:bodyPr>
            <a:lstStyle/>
            <a:p>
              <a:r>
                <a:rPr lang="en-US" sz="2300" b="1">
                  <a:solidFill>
                    <a:srgbClr val="000000"/>
                  </a:solidFill>
                  <a:effectLst/>
                  <a:latin typeface="Century Gothic" pitchFamily="34" charset="0"/>
                </a:rPr>
                <a:t>pueden bajar con mayor facilidad</a:t>
              </a:r>
              <a:endParaRPr lang="en-US">
                <a:effectLst>
                  <a:outerShdw blurRad="38100" dist="38100" dir="2700000" algn="tl">
                    <a:srgbClr val="FFFFFF"/>
                  </a:outerShdw>
                </a:effectLst>
              </a:endParaRPr>
            </a:p>
          </p:txBody>
        </p:sp>
        <p:sp>
          <p:nvSpPr>
            <p:cNvPr id="69658" name="Rectangle 26"/>
            <p:cNvSpPr>
              <a:spLocks noChangeArrowheads="1"/>
            </p:cNvSpPr>
            <p:nvPr/>
          </p:nvSpPr>
          <p:spPr bwMode="auto">
            <a:xfrm>
              <a:off x="1277" y="2573"/>
              <a:ext cx="3081" cy="221"/>
            </a:xfrm>
            <a:prstGeom prst="rect">
              <a:avLst/>
            </a:prstGeom>
            <a:noFill/>
            <a:ln w="9525">
              <a:noFill/>
              <a:miter lim="800000"/>
              <a:headEnd/>
              <a:tailEnd/>
            </a:ln>
          </p:spPr>
          <p:txBody>
            <a:bodyPr wrap="none" lIns="0" tIns="0" rIns="0" bIns="0">
              <a:spAutoFit/>
            </a:bodyPr>
            <a:lstStyle/>
            <a:p>
              <a:r>
                <a:rPr lang="en-US" sz="2300" b="1">
                  <a:solidFill>
                    <a:srgbClr val="333399"/>
                  </a:solidFill>
                  <a:effectLst/>
                  <a:latin typeface="Century Gothic" pitchFamily="34" charset="0"/>
                </a:rPr>
                <a:t>pueden bajar con mayor facilidad</a:t>
              </a:r>
              <a:endParaRPr lang="en-US">
                <a:effectLst>
                  <a:outerShdw blurRad="38100" dist="38100" dir="2700000" algn="tl">
                    <a:srgbClr val="FFFFFF"/>
                  </a:outerShdw>
                </a:effectLst>
              </a:endParaRPr>
            </a:p>
          </p:txBody>
        </p:sp>
        <p:sp>
          <p:nvSpPr>
            <p:cNvPr id="69659" name="Rectangle 27"/>
            <p:cNvSpPr>
              <a:spLocks noChangeArrowheads="1"/>
            </p:cNvSpPr>
            <p:nvPr/>
          </p:nvSpPr>
          <p:spPr bwMode="auto">
            <a:xfrm>
              <a:off x="772" y="2967"/>
              <a:ext cx="4108" cy="497"/>
            </a:xfrm>
            <a:prstGeom prst="rect">
              <a:avLst/>
            </a:prstGeom>
            <a:solidFill>
              <a:srgbClr val="CCECFF"/>
            </a:solidFill>
            <a:ln w="9525">
              <a:noFill/>
              <a:miter lim="800000"/>
              <a:headEnd/>
              <a:tailEnd/>
            </a:ln>
          </p:spPr>
          <p:txBody>
            <a:bodyPr/>
            <a:lstStyle/>
            <a:p>
              <a:endParaRPr lang="en-US"/>
            </a:p>
          </p:txBody>
        </p:sp>
        <p:sp>
          <p:nvSpPr>
            <p:cNvPr id="69660" name="Rectangle 28"/>
            <p:cNvSpPr>
              <a:spLocks noChangeArrowheads="1"/>
            </p:cNvSpPr>
            <p:nvPr/>
          </p:nvSpPr>
          <p:spPr bwMode="auto">
            <a:xfrm>
              <a:off x="906" y="3001"/>
              <a:ext cx="4017" cy="221"/>
            </a:xfrm>
            <a:prstGeom prst="rect">
              <a:avLst/>
            </a:prstGeom>
            <a:noFill/>
            <a:ln w="9525">
              <a:noFill/>
              <a:miter lim="800000"/>
              <a:headEnd/>
              <a:tailEnd/>
            </a:ln>
          </p:spPr>
          <p:txBody>
            <a:bodyPr wrap="none" lIns="0" tIns="0" rIns="0" bIns="0">
              <a:spAutoFit/>
            </a:bodyPr>
            <a:lstStyle/>
            <a:p>
              <a:r>
                <a:rPr lang="en-US" sz="2300" b="1">
                  <a:solidFill>
                    <a:srgbClr val="000000"/>
                  </a:solidFill>
                  <a:effectLst/>
                  <a:latin typeface="Century Gothic" pitchFamily="34" charset="0"/>
                </a:rPr>
                <a:t>HAY ACCESO A INFORMACION CONFIABLE Y </a:t>
              </a:r>
              <a:endParaRPr lang="en-US">
                <a:effectLst>
                  <a:outerShdw blurRad="38100" dist="38100" dir="2700000" algn="tl">
                    <a:srgbClr val="FFFFFF"/>
                  </a:outerShdw>
                </a:effectLst>
              </a:endParaRPr>
            </a:p>
          </p:txBody>
        </p:sp>
        <p:sp>
          <p:nvSpPr>
            <p:cNvPr id="69661" name="Rectangle 29"/>
            <p:cNvSpPr>
              <a:spLocks noChangeArrowheads="1"/>
            </p:cNvSpPr>
            <p:nvPr/>
          </p:nvSpPr>
          <p:spPr bwMode="auto">
            <a:xfrm>
              <a:off x="900" y="2995"/>
              <a:ext cx="4017" cy="221"/>
            </a:xfrm>
            <a:prstGeom prst="rect">
              <a:avLst/>
            </a:prstGeom>
            <a:noFill/>
            <a:ln w="9525">
              <a:noFill/>
              <a:miter lim="800000"/>
              <a:headEnd/>
              <a:tailEnd/>
            </a:ln>
          </p:spPr>
          <p:txBody>
            <a:bodyPr wrap="none" lIns="0" tIns="0" rIns="0" bIns="0">
              <a:spAutoFit/>
            </a:bodyPr>
            <a:lstStyle/>
            <a:p>
              <a:r>
                <a:rPr lang="en-US" sz="2300" b="1">
                  <a:solidFill>
                    <a:srgbClr val="333399"/>
                  </a:solidFill>
                  <a:effectLst/>
                  <a:latin typeface="Century Gothic" pitchFamily="34" charset="0"/>
                </a:rPr>
                <a:t>HAY ACCESO A INFORMACION CONFIABLE Y </a:t>
              </a:r>
              <a:endParaRPr lang="en-US">
                <a:effectLst>
                  <a:outerShdw blurRad="38100" dist="38100" dir="2700000" algn="tl">
                    <a:srgbClr val="FFFFFF"/>
                  </a:outerShdw>
                </a:effectLst>
              </a:endParaRPr>
            </a:p>
          </p:txBody>
        </p:sp>
        <p:sp>
          <p:nvSpPr>
            <p:cNvPr id="69662" name="Rectangle 30"/>
            <p:cNvSpPr>
              <a:spLocks noChangeArrowheads="1"/>
            </p:cNvSpPr>
            <p:nvPr/>
          </p:nvSpPr>
          <p:spPr bwMode="auto">
            <a:xfrm>
              <a:off x="1399" y="3218"/>
              <a:ext cx="1235" cy="221"/>
            </a:xfrm>
            <a:prstGeom prst="rect">
              <a:avLst/>
            </a:prstGeom>
            <a:noFill/>
            <a:ln w="9525">
              <a:noFill/>
              <a:miter lim="800000"/>
              <a:headEnd/>
              <a:tailEnd/>
            </a:ln>
          </p:spPr>
          <p:txBody>
            <a:bodyPr wrap="none" lIns="0" tIns="0" rIns="0" bIns="0">
              <a:spAutoFit/>
            </a:bodyPr>
            <a:lstStyle/>
            <a:p>
              <a:r>
                <a:rPr lang="en-US" sz="2300" b="1">
                  <a:solidFill>
                    <a:srgbClr val="000000"/>
                  </a:solidFill>
                  <a:effectLst/>
                  <a:latin typeface="Century Gothic" pitchFamily="34" charset="0"/>
                </a:rPr>
                <a:t>ACTUALIZADA</a:t>
              </a:r>
              <a:endParaRPr lang="en-US">
                <a:effectLst>
                  <a:outerShdw blurRad="38100" dist="38100" dir="2700000" algn="tl">
                    <a:srgbClr val="FFFFFF"/>
                  </a:outerShdw>
                </a:effectLst>
              </a:endParaRPr>
            </a:p>
          </p:txBody>
        </p:sp>
        <p:sp>
          <p:nvSpPr>
            <p:cNvPr id="69663" name="Rectangle 31"/>
            <p:cNvSpPr>
              <a:spLocks noChangeArrowheads="1"/>
            </p:cNvSpPr>
            <p:nvPr/>
          </p:nvSpPr>
          <p:spPr bwMode="auto">
            <a:xfrm>
              <a:off x="1393" y="3212"/>
              <a:ext cx="1235" cy="221"/>
            </a:xfrm>
            <a:prstGeom prst="rect">
              <a:avLst/>
            </a:prstGeom>
            <a:noFill/>
            <a:ln w="9525">
              <a:noFill/>
              <a:miter lim="800000"/>
              <a:headEnd/>
              <a:tailEnd/>
            </a:ln>
          </p:spPr>
          <p:txBody>
            <a:bodyPr wrap="none" lIns="0" tIns="0" rIns="0" bIns="0">
              <a:spAutoFit/>
            </a:bodyPr>
            <a:lstStyle/>
            <a:p>
              <a:r>
                <a:rPr lang="en-US" sz="2300" b="1">
                  <a:solidFill>
                    <a:srgbClr val="333399"/>
                  </a:solidFill>
                  <a:effectLst/>
                  <a:latin typeface="Century Gothic" pitchFamily="34" charset="0"/>
                </a:rPr>
                <a:t>ACTUALIZADA</a:t>
              </a:r>
              <a:endParaRPr lang="en-US">
                <a:effectLst>
                  <a:outerShdw blurRad="38100" dist="38100" dir="2700000" algn="tl">
                    <a:srgbClr val="FFFFFF"/>
                  </a:outerShdw>
                </a:effectLst>
              </a:endParaRPr>
            </a:p>
          </p:txBody>
        </p:sp>
        <p:sp>
          <p:nvSpPr>
            <p:cNvPr id="69664" name="Rectangle 32"/>
            <p:cNvSpPr>
              <a:spLocks noChangeArrowheads="1"/>
            </p:cNvSpPr>
            <p:nvPr/>
          </p:nvSpPr>
          <p:spPr bwMode="auto">
            <a:xfrm>
              <a:off x="2685" y="3218"/>
              <a:ext cx="1677" cy="221"/>
            </a:xfrm>
            <a:prstGeom prst="rect">
              <a:avLst/>
            </a:prstGeom>
            <a:noFill/>
            <a:ln w="9525">
              <a:noFill/>
              <a:miter lim="800000"/>
              <a:headEnd/>
              <a:tailEnd/>
            </a:ln>
          </p:spPr>
          <p:txBody>
            <a:bodyPr wrap="none" lIns="0" tIns="0" rIns="0" bIns="0">
              <a:spAutoFit/>
            </a:bodyPr>
            <a:lstStyle/>
            <a:p>
              <a:r>
                <a:rPr lang="en-US" sz="2300" b="1">
                  <a:solidFill>
                    <a:srgbClr val="000000"/>
                  </a:solidFill>
                  <a:effectLst/>
                  <a:latin typeface="Century Gothic" pitchFamily="34" charset="0"/>
                </a:rPr>
                <a:t>: CASO COLOMBIA</a:t>
              </a:r>
              <a:endParaRPr lang="en-US">
                <a:effectLst>
                  <a:outerShdw blurRad="38100" dist="38100" dir="2700000" algn="tl">
                    <a:srgbClr val="FFFFFF"/>
                  </a:outerShdw>
                </a:effectLst>
              </a:endParaRPr>
            </a:p>
          </p:txBody>
        </p:sp>
        <p:sp>
          <p:nvSpPr>
            <p:cNvPr id="69665" name="Rectangle 33"/>
            <p:cNvSpPr>
              <a:spLocks noChangeArrowheads="1"/>
            </p:cNvSpPr>
            <p:nvPr/>
          </p:nvSpPr>
          <p:spPr bwMode="auto">
            <a:xfrm>
              <a:off x="2679" y="3212"/>
              <a:ext cx="1677" cy="221"/>
            </a:xfrm>
            <a:prstGeom prst="rect">
              <a:avLst/>
            </a:prstGeom>
            <a:noFill/>
            <a:ln w="9525">
              <a:noFill/>
              <a:miter lim="800000"/>
              <a:headEnd/>
              <a:tailEnd/>
            </a:ln>
          </p:spPr>
          <p:txBody>
            <a:bodyPr wrap="none" lIns="0" tIns="0" rIns="0" bIns="0">
              <a:spAutoFit/>
            </a:bodyPr>
            <a:lstStyle/>
            <a:p>
              <a:r>
                <a:rPr lang="en-US" sz="2300" b="1">
                  <a:solidFill>
                    <a:srgbClr val="333399"/>
                  </a:solidFill>
                  <a:effectLst/>
                  <a:latin typeface="Century Gothic" pitchFamily="34" charset="0"/>
                </a:rPr>
                <a:t>: CASO COLOMBIA</a:t>
              </a:r>
              <a:endParaRPr lang="en-US">
                <a:effectLst>
                  <a:outerShdw blurRad="38100" dist="38100" dir="2700000" algn="tl">
                    <a:srgbClr val="FFFFFF"/>
                  </a:outerShdw>
                </a:effectLst>
              </a:endParaRPr>
            </a:p>
          </p:txBody>
        </p:sp>
        <p:sp>
          <p:nvSpPr>
            <p:cNvPr id="69668" name="Rectangle 36"/>
            <p:cNvSpPr>
              <a:spLocks noChangeArrowheads="1"/>
            </p:cNvSpPr>
            <p:nvPr/>
          </p:nvSpPr>
          <p:spPr bwMode="auto">
            <a:xfrm>
              <a:off x="772" y="1071"/>
              <a:ext cx="4108" cy="491"/>
            </a:xfrm>
            <a:prstGeom prst="rect">
              <a:avLst/>
            </a:prstGeom>
            <a:solidFill>
              <a:srgbClr val="3399FF"/>
            </a:solidFill>
            <a:ln w="9525">
              <a:noFill/>
              <a:miter lim="800000"/>
              <a:headEnd/>
              <a:tailEnd/>
            </a:ln>
          </p:spPr>
          <p:txBody>
            <a:bodyPr/>
            <a:lstStyle/>
            <a:p>
              <a:r>
                <a:rPr lang="en-US" sz="2300" b="1">
                  <a:solidFill>
                    <a:schemeClr val="bg1"/>
                  </a:solidFill>
                  <a:effectLst>
                    <a:outerShdw blurRad="38100" dist="38100" dir="2700000" algn="tl">
                      <a:srgbClr val="000000"/>
                    </a:outerShdw>
                  </a:effectLst>
                  <a:latin typeface="Century Gothic" pitchFamily="34" charset="0"/>
                </a:rPr>
                <a:t>Despite efforts countries are perceived as “black boxes”</a:t>
              </a:r>
            </a:p>
          </p:txBody>
        </p:sp>
        <p:sp>
          <p:nvSpPr>
            <p:cNvPr id="69673" name="Rectangle 41"/>
            <p:cNvSpPr>
              <a:spLocks noChangeArrowheads="1"/>
            </p:cNvSpPr>
            <p:nvPr/>
          </p:nvSpPr>
          <p:spPr bwMode="auto">
            <a:xfrm>
              <a:off x="726" y="1888"/>
              <a:ext cx="4108" cy="930"/>
            </a:xfrm>
            <a:prstGeom prst="rect">
              <a:avLst/>
            </a:prstGeom>
            <a:solidFill>
              <a:srgbClr val="CCECFF"/>
            </a:solidFill>
            <a:ln w="9525">
              <a:noFill/>
              <a:miter lim="800000"/>
              <a:headEnd/>
              <a:tailEnd/>
            </a:ln>
          </p:spPr>
          <p:txBody>
            <a:bodyPr tIns="118800" bIns="118800"/>
            <a:lstStyle/>
            <a:p>
              <a:r>
                <a:rPr lang="en-US" sz="2300" b="1">
                  <a:solidFill>
                    <a:srgbClr val="003399"/>
                  </a:solidFill>
                  <a:effectLst>
                    <a:outerShdw blurRad="38100" dist="38100" dir="2700000" algn="tl">
                      <a:srgbClr val="000000"/>
                    </a:outerShdw>
                  </a:effectLst>
                  <a:latin typeface="Century Gothic" pitchFamily="34" charset="0"/>
                </a:rPr>
                <a:t>In some countries showing comparative progress in terms of Land Planning and Management, Indicators may easily drop</a:t>
              </a:r>
            </a:p>
          </p:txBody>
        </p:sp>
        <p:sp>
          <p:nvSpPr>
            <p:cNvPr id="69682" name="Rectangle 50"/>
            <p:cNvSpPr>
              <a:spLocks noChangeArrowheads="1"/>
            </p:cNvSpPr>
            <p:nvPr/>
          </p:nvSpPr>
          <p:spPr bwMode="auto">
            <a:xfrm>
              <a:off x="772" y="2967"/>
              <a:ext cx="4108" cy="497"/>
            </a:xfrm>
            <a:prstGeom prst="rect">
              <a:avLst/>
            </a:prstGeom>
            <a:solidFill>
              <a:srgbClr val="CCECFF"/>
            </a:solidFill>
            <a:ln w="9525">
              <a:noFill/>
              <a:miter lim="800000"/>
              <a:headEnd/>
              <a:tailEnd/>
            </a:ln>
          </p:spPr>
          <p:txBody>
            <a:bodyPr/>
            <a:lstStyle/>
            <a:p>
              <a:r>
                <a:rPr lang="en-US" sz="2300" b="1">
                  <a:solidFill>
                    <a:srgbClr val="003399"/>
                  </a:solidFill>
                  <a:effectLst>
                    <a:outerShdw blurRad="38100" dist="38100" dir="2700000" algn="tl">
                      <a:srgbClr val="000000"/>
                    </a:outerShdw>
                  </a:effectLst>
                  <a:latin typeface="Century Gothic" pitchFamily="34" charset="0"/>
                </a:rPr>
                <a:t>ACCESS TO RELIABLE AND UPDATED DATE IS AVAILABLE: COLOMBIA CASE</a:t>
              </a:r>
            </a:p>
          </p:txBody>
        </p:sp>
        <p:sp>
          <p:nvSpPr>
            <p:cNvPr id="69690" name="Rectangle 58"/>
            <p:cNvSpPr>
              <a:spLocks noChangeArrowheads="1"/>
            </p:cNvSpPr>
            <p:nvPr/>
          </p:nvSpPr>
          <p:spPr bwMode="auto">
            <a:xfrm>
              <a:off x="4376" y="3844"/>
              <a:ext cx="1253" cy="221"/>
            </a:xfrm>
            <a:prstGeom prst="rect">
              <a:avLst/>
            </a:prstGeom>
            <a:noFill/>
            <a:ln w="9525">
              <a:noFill/>
              <a:miter lim="800000"/>
              <a:headEnd/>
              <a:tailEnd/>
            </a:ln>
          </p:spPr>
          <p:txBody>
            <a:bodyPr wrap="none" lIns="0" tIns="0" rIns="0" bIns="0">
              <a:spAutoFit/>
            </a:bodyPr>
            <a:lstStyle/>
            <a:p>
              <a:r>
                <a:rPr lang="en-US" sz="2300" b="1">
                  <a:solidFill>
                    <a:srgbClr val="FFFFFF"/>
                  </a:solidFill>
                  <a:effectLst>
                    <a:outerShdw blurRad="38100" dist="38100" dir="2700000" algn="tl">
                      <a:srgbClr val="000000"/>
                    </a:outerShdw>
                  </a:effectLst>
                  <a:latin typeface="Century Gothic" pitchFamily="34" charset="0"/>
                </a:rPr>
                <a:t>But in others…</a:t>
              </a: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982" name="Group 302"/>
          <p:cNvGrpSpPr>
            <a:grpSpLocks/>
          </p:cNvGrpSpPr>
          <p:nvPr/>
        </p:nvGrpSpPr>
        <p:grpSpPr bwMode="auto">
          <a:xfrm>
            <a:off x="250825" y="115888"/>
            <a:ext cx="8569325" cy="6626225"/>
            <a:chOff x="158" y="73"/>
            <a:chExt cx="5398" cy="4174"/>
          </a:xfrm>
        </p:grpSpPr>
        <p:sp>
          <p:nvSpPr>
            <p:cNvPr id="71958" name="Freeform 278"/>
            <p:cNvSpPr>
              <a:spLocks noEditPoints="1"/>
            </p:cNvSpPr>
            <p:nvPr/>
          </p:nvSpPr>
          <p:spPr bwMode="auto">
            <a:xfrm>
              <a:off x="2302" y="2430"/>
              <a:ext cx="2690" cy="72"/>
            </a:xfrm>
            <a:custGeom>
              <a:avLst/>
              <a:gdLst/>
              <a:ahLst/>
              <a:cxnLst>
                <a:cxn ang="0">
                  <a:pos x="0" y="0"/>
                </a:cxn>
                <a:cxn ang="0">
                  <a:pos x="278" y="0"/>
                </a:cxn>
                <a:cxn ang="0">
                  <a:pos x="278" y="72"/>
                </a:cxn>
                <a:cxn ang="0">
                  <a:pos x="0" y="72"/>
                </a:cxn>
                <a:cxn ang="0">
                  <a:pos x="0" y="0"/>
                </a:cxn>
                <a:cxn ang="0">
                  <a:pos x="474" y="0"/>
                </a:cxn>
                <a:cxn ang="0">
                  <a:pos x="752" y="0"/>
                </a:cxn>
                <a:cxn ang="0">
                  <a:pos x="752" y="72"/>
                </a:cxn>
                <a:cxn ang="0">
                  <a:pos x="474" y="72"/>
                </a:cxn>
                <a:cxn ang="0">
                  <a:pos x="474" y="0"/>
                </a:cxn>
                <a:cxn ang="0">
                  <a:pos x="958" y="0"/>
                </a:cxn>
                <a:cxn ang="0">
                  <a:pos x="1236" y="0"/>
                </a:cxn>
                <a:cxn ang="0">
                  <a:pos x="1236" y="72"/>
                </a:cxn>
                <a:cxn ang="0">
                  <a:pos x="958" y="72"/>
                </a:cxn>
                <a:cxn ang="0">
                  <a:pos x="958" y="0"/>
                </a:cxn>
                <a:cxn ang="0">
                  <a:pos x="1443" y="0"/>
                </a:cxn>
                <a:cxn ang="0">
                  <a:pos x="1721" y="0"/>
                </a:cxn>
                <a:cxn ang="0">
                  <a:pos x="1721" y="72"/>
                </a:cxn>
                <a:cxn ang="0">
                  <a:pos x="1443" y="72"/>
                </a:cxn>
                <a:cxn ang="0">
                  <a:pos x="1443" y="0"/>
                </a:cxn>
                <a:cxn ang="0">
                  <a:pos x="1927" y="0"/>
                </a:cxn>
                <a:cxn ang="0">
                  <a:pos x="2205" y="0"/>
                </a:cxn>
                <a:cxn ang="0">
                  <a:pos x="2205" y="72"/>
                </a:cxn>
                <a:cxn ang="0">
                  <a:pos x="1927" y="72"/>
                </a:cxn>
                <a:cxn ang="0">
                  <a:pos x="1927" y="0"/>
                </a:cxn>
                <a:cxn ang="0">
                  <a:pos x="2411" y="0"/>
                </a:cxn>
                <a:cxn ang="0">
                  <a:pos x="2690" y="0"/>
                </a:cxn>
                <a:cxn ang="0">
                  <a:pos x="2690" y="72"/>
                </a:cxn>
                <a:cxn ang="0">
                  <a:pos x="2411" y="72"/>
                </a:cxn>
                <a:cxn ang="0">
                  <a:pos x="2411" y="0"/>
                </a:cxn>
              </a:cxnLst>
              <a:rect l="0" t="0" r="r" b="b"/>
              <a:pathLst>
                <a:path w="2690" h="72">
                  <a:moveTo>
                    <a:pt x="0" y="0"/>
                  </a:moveTo>
                  <a:lnTo>
                    <a:pt x="278" y="0"/>
                  </a:lnTo>
                  <a:lnTo>
                    <a:pt x="278" y="72"/>
                  </a:lnTo>
                  <a:lnTo>
                    <a:pt x="0" y="72"/>
                  </a:lnTo>
                  <a:lnTo>
                    <a:pt x="0" y="0"/>
                  </a:lnTo>
                  <a:close/>
                  <a:moveTo>
                    <a:pt x="474" y="0"/>
                  </a:moveTo>
                  <a:lnTo>
                    <a:pt x="752" y="0"/>
                  </a:lnTo>
                  <a:lnTo>
                    <a:pt x="752" y="72"/>
                  </a:lnTo>
                  <a:lnTo>
                    <a:pt x="474" y="72"/>
                  </a:lnTo>
                  <a:lnTo>
                    <a:pt x="474" y="0"/>
                  </a:lnTo>
                  <a:close/>
                  <a:moveTo>
                    <a:pt x="958" y="0"/>
                  </a:moveTo>
                  <a:lnTo>
                    <a:pt x="1236" y="0"/>
                  </a:lnTo>
                  <a:lnTo>
                    <a:pt x="1236" y="72"/>
                  </a:lnTo>
                  <a:lnTo>
                    <a:pt x="958" y="72"/>
                  </a:lnTo>
                  <a:lnTo>
                    <a:pt x="958" y="0"/>
                  </a:lnTo>
                  <a:close/>
                  <a:moveTo>
                    <a:pt x="1443" y="0"/>
                  </a:moveTo>
                  <a:lnTo>
                    <a:pt x="1721" y="0"/>
                  </a:lnTo>
                  <a:lnTo>
                    <a:pt x="1721" y="72"/>
                  </a:lnTo>
                  <a:lnTo>
                    <a:pt x="1443" y="72"/>
                  </a:lnTo>
                  <a:lnTo>
                    <a:pt x="1443" y="0"/>
                  </a:lnTo>
                  <a:close/>
                  <a:moveTo>
                    <a:pt x="1927" y="0"/>
                  </a:moveTo>
                  <a:lnTo>
                    <a:pt x="2205" y="0"/>
                  </a:lnTo>
                  <a:lnTo>
                    <a:pt x="2205" y="72"/>
                  </a:lnTo>
                  <a:lnTo>
                    <a:pt x="1927" y="72"/>
                  </a:lnTo>
                  <a:lnTo>
                    <a:pt x="1927" y="0"/>
                  </a:lnTo>
                  <a:close/>
                  <a:moveTo>
                    <a:pt x="2411" y="0"/>
                  </a:moveTo>
                  <a:lnTo>
                    <a:pt x="2690" y="0"/>
                  </a:lnTo>
                  <a:lnTo>
                    <a:pt x="2690" y="72"/>
                  </a:lnTo>
                  <a:lnTo>
                    <a:pt x="2411" y="72"/>
                  </a:lnTo>
                  <a:lnTo>
                    <a:pt x="2411" y="0"/>
                  </a:lnTo>
                  <a:close/>
                </a:path>
              </a:pathLst>
            </a:custGeom>
            <a:blipFill dpi="0" rotWithShape="0">
              <a:blip r:embed="rId3" cstate="print"/>
              <a:srcRect/>
              <a:tile tx="0" ty="0" sx="100000" sy="100000" flip="none" algn="tl"/>
            </a:blipFill>
            <a:ln w="9525">
              <a:noFill/>
              <a:round/>
              <a:headEnd/>
              <a:tailEnd/>
            </a:ln>
          </p:spPr>
          <p:txBody>
            <a:bodyPr/>
            <a:lstStyle/>
            <a:p>
              <a:endParaRPr lang="en-US"/>
            </a:p>
          </p:txBody>
        </p:sp>
        <p:sp>
          <p:nvSpPr>
            <p:cNvPr id="71957" name="Rectangle 277"/>
            <p:cNvSpPr>
              <a:spLocks noChangeArrowheads="1"/>
            </p:cNvSpPr>
            <p:nvPr/>
          </p:nvSpPr>
          <p:spPr bwMode="auto">
            <a:xfrm>
              <a:off x="2291" y="2430"/>
              <a:ext cx="2701" cy="83"/>
            </a:xfrm>
            <a:prstGeom prst="rect">
              <a:avLst/>
            </a:prstGeom>
            <a:solidFill>
              <a:srgbClr val="808080"/>
            </a:solidFill>
            <a:ln w="9525">
              <a:noFill/>
              <a:miter lim="800000"/>
              <a:headEnd/>
              <a:tailEnd/>
            </a:ln>
          </p:spPr>
          <p:txBody>
            <a:bodyPr/>
            <a:lstStyle/>
            <a:p>
              <a:endParaRPr lang="en-US"/>
            </a:p>
          </p:txBody>
        </p:sp>
        <p:sp>
          <p:nvSpPr>
            <p:cNvPr id="71959" name="Rectangle 279"/>
            <p:cNvSpPr>
              <a:spLocks noChangeArrowheads="1"/>
            </p:cNvSpPr>
            <p:nvPr/>
          </p:nvSpPr>
          <p:spPr bwMode="auto">
            <a:xfrm>
              <a:off x="2291" y="2430"/>
              <a:ext cx="2701" cy="83"/>
            </a:xfrm>
            <a:prstGeom prst="rect">
              <a:avLst/>
            </a:prstGeom>
            <a:solidFill>
              <a:srgbClr val="808080"/>
            </a:solidFill>
            <a:ln w="9525">
              <a:noFill/>
              <a:miter lim="800000"/>
              <a:headEnd/>
              <a:tailEnd/>
            </a:ln>
          </p:spPr>
          <p:txBody>
            <a:bodyPr/>
            <a:lstStyle/>
            <a:p>
              <a:endParaRPr lang="en-US"/>
            </a:p>
          </p:txBody>
        </p:sp>
        <p:sp>
          <p:nvSpPr>
            <p:cNvPr id="71687" name="AutoShape 7"/>
            <p:cNvSpPr>
              <a:spLocks noChangeAspect="1" noChangeArrowheads="1" noTextEdit="1"/>
            </p:cNvSpPr>
            <p:nvPr/>
          </p:nvSpPr>
          <p:spPr bwMode="auto">
            <a:xfrm>
              <a:off x="158" y="83"/>
              <a:ext cx="5081" cy="3418"/>
            </a:xfrm>
            <a:prstGeom prst="rect">
              <a:avLst/>
            </a:prstGeom>
            <a:noFill/>
            <a:ln w="9525">
              <a:noFill/>
              <a:miter lim="800000"/>
              <a:headEnd/>
              <a:tailEnd/>
            </a:ln>
          </p:spPr>
          <p:txBody>
            <a:bodyPr/>
            <a:lstStyle/>
            <a:p>
              <a:endParaRPr lang="en-US"/>
            </a:p>
          </p:txBody>
        </p:sp>
        <p:sp>
          <p:nvSpPr>
            <p:cNvPr id="71689" name="Rectangle 9"/>
            <p:cNvSpPr>
              <a:spLocks noChangeArrowheads="1"/>
            </p:cNvSpPr>
            <p:nvPr/>
          </p:nvSpPr>
          <p:spPr bwMode="auto">
            <a:xfrm>
              <a:off x="188" y="73"/>
              <a:ext cx="42" cy="202"/>
            </a:xfrm>
            <a:prstGeom prst="rect">
              <a:avLst/>
            </a:prstGeom>
            <a:noFill/>
            <a:ln w="9525">
              <a:noFill/>
              <a:miter lim="800000"/>
              <a:headEnd/>
              <a:tailEnd/>
            </a:ln>
          </p:spPr>
          <p:txBody>
            <a:bodyPr wrap="none" lIns="0" tIns="0" rIns="0" bIns="0">
              <a:spAutoFit/>
            </a:bodyPr>
            <a:lstStyle/>
            <a:p>
              <a:r>
                <a:rPr lang="en-US" sz="2100">
                  <a:solidFill>
                    <a:srgbClr val="000000"/>
                  </a:solidFill>
                  <a:effectLst/>
                  <a:latin typeface="Times New Roman" pitchFamily="18" charset="0"/>
                </a:rPr>
                <a:t> </a:t>
              </a:r>
              <a:endParaRPr lang="en-US">
                <a:effectLst>
                  <a:outerShdw blurRad="38100" dist="38100" dir="2700000" algn="tl">
                    <a:srgbClr val="FFFFFF"/>
                  </a:outerShdw>
                </a:effectLst>
              </a:endParaRPr>
            </a:p>
          </p:txBody>
        </p:sp>
        <p:sp>
          <p:nvSpPr>
            <p:cNvPr id="71690" name="Rectangle 10"/>
            <p:cNvSpPr>
              <a:spLocks noChangeArrowheads="1"/>
            </p:cNvSpPr>
            <p:nvPr/>
          </p:nvSpPr>
          <p:spPr bwMode="auto">
            <a:xfrm>
              <a:off x="188" y="73"/>
              <a:ext cx="42" cy="202"/>
            </a:xfrm>
            <a:prstGeom prst="rect">
              <a:avLst/>
            </a:prstGeom>
            <a:noFill/>
            <a:ln w="9525">
              <a:noFill/>
              <a:miter lim="800000"/>
              <a:headEnd/>
              <a:tailEnd/>
            </a:ln>
          </p:spPr>
          <p:txBody>
            <a:bodyPr wrap="none" lIns="0" tIns="0" rIns="0" bIns="0">
              <a:spAutoFit/>
            </a:bodyPr>
            <a:lstStyle/>
            <a:p>
              <a:r>
                <a:rPr lang="en-US" sz="2100">
                  <a:solidFill>
                    <a:srgbClr val="000000"/>
                  </a:solidFill>
                  <a:effectLst/>
                  <a:latin typeface="Times New Roman" pitchFamily="18" charset="0"/>
                </a:rPr>
                <a:t> </a:t>
              </a:r>
              <a:endParaRPr lang="en-US">
                <a:effectLst>
                  <a:outerShdw blurRad="38100" dist="38100" dir="2700000" algn="tl">
                    <a:srgbClr val="FFFFFF"/>
                  </a:outerShdw>
                </a:effectLst>
              </a:endParaRPr>
            </a:p>
          </p:txBody>
        </p:sp>
        <p:sp>
          <p:nvSpPr>
            <p:cNvPr id="71691" name="Rectangle 11"/>
            <p:cNvSpPr>
              <a:spLocks noChangeArrowheads="1"/>
            </p:cNvSpPr>
            <p:nvPr/>
          </p:nvSpPr>
          <p:spPr bwMode="auto">
            <a:xfrm>
              <a:off x="182" y="83"/>
              <a:ext cx="34" cy="163"/>
            </a:xfrm>
            <a:prstGeom prst="rect">
              <a:avLst/>
            </a:prstGeom>
            <a:noFill/>
            <a:ln w="9525">
              <a:noFill/>
              <a:miter lim="800000"/>
              <a:headEnd/>
              <a:tailEnd/>
            </a:ln>
          </p:spPr>
          <p:txBody>
            <a:bodyPr wrap="none" lIns="0" tIns="0" rIns="0" bIns="0">
              <a:spAutoFit/>
            </a:bodyPr>
            <a:lstStyle/>
            <a:p>
              <a:r>
                <a:rPr lang="en-US" sz="1700">
                  <a:solidFill>
                    <a:srgbClr val="000000"/>
                  </a:solidFill>
                  <a:effectLst/>
                  <a:latin typeface="Times New Roman" pitchFamily="18" charset="0"/>
                </a:rPr>
                <a:t> </a:t>
              </a:r>
              <a:endParaRPr lang="en-US">
                <a:effectLst>
                  <a:outerShdw blurRad="38100" dist="38100" dir="2700000" algn="tl">
                    <a:srgbClr val="FFFFFF"/>
                  </a:outerShdw>
                </a:effectLst>
              </a:endParaRPr>
            </a:p>
          </p:txBody>
        </p:sp>
        <p:pic>
          <p:nvPicPr>
            <p:cNvPr id="71692" name="Picture 12"/>
            <p:cNvPicPr>
              <a:picLocks noChangeAspect="1" noChangeArrowheads="1"/>
            </p:cNvPicPr>
            <p:nvPr/>
          </p:nvPicPr>
          <p:blipFill>
            <a:blip r:embed="rId4" cstate="print"/>
            <a:srcRect/>
            <a:stretch>
              <a:fillRect/>
            </a:stretch>
          </p:blipFill>
          <p:spPr bwMode="auto">
            <a:xfrm>
              <a:off x="189" y="83"/>
              <a:ext cx="4895" cy="3315"/>
            </a:xfrm>
            <a:prstGeom prst="rect">
              <a:avLst/>
            </a:prstGeom>
            <a:noFill/>
            <a:ln w="9525">
              <a:noFill/>
              <a:miter lim="800000"/>
              <a:headEnd/>
              <a:tailEnd/>
            </a:ln>
          </p:spPr>
        </p:pic>
        <p:sp>
          <p:nvSpPr>
            <p:cNvPr id="71693" name="Rectangle 13"/>
            <p:cNvSpPr>
              <a:spLocks noChangeArrowheads="1"/>
            </p:cNvSpPr>
            <p:nvPr/>
          </p:nvSpPr>
          <p:spPr bwMode="auto">
            <a:xfrm>
              <a:off x="2446" y="3151"/>
              <a:ext cx="2628" cy="319"/>
            </a:xfrm>
            <a:prstGeom prst="rect">
              <a:avLst/>
            </a:prstGeom>
            <a:solidFill>
              <a:srgbClr val="808080"/>
            </a:solidFill>
            <a:ln w="9525">
              <a:noFill/>
              <a:miter lim="800000"/>
              <a:headEnd/>
              <a:tailEnd/>
            </a:ln>
          </p:spPr>
          <p:txBody>
            <a:bodyPr/>
            <a:lstStyle/>
            <a:p>
              <a:endParaRPr lang="en-US"/>
            </a:p>
          </p:txBody>
        </p:sp>
        <p:sp>
          <p:nvSpPr>
            <p:cNvPr id="71695" name="Rectangle 15"/>
            <p:cNvSpPr>
              <a:spLocks noChangeArrowheads="1"/>
            </p:cNvSpPr>
            <p:nvPr/>
          </p:nvSpPr>
          <p:spPr bwMode="auto">
            <a:xfrm>
              <a:off x="2446" y="3151"/>
              <a:ext cx="2628" cy="319"/>
            </a:xfrm>
            <a:prstGeom prst="rect">
              <a:avLst/>
            </a:prstGeom>
            <a:solidFill>
              <a:srgbClr val="808080"/>
            </a:solidFill>
            <a:ln w="9525">
              <a:noFill/>
              <a:miter lim="800000"/>
              <a:headEnd/>
              <a:tailEnd/>
            </a:ln>
          </p:spPr>
          <p:txBody>
            <a:bodyPr/>
            <a:lstStyle/>
            <a:p>
              <a:endParaRPr lang="en-US"/>
            </a:p>
          </p:txBody>
        </p:sp>
        <p:sp>
          <p:nvSpPr>
            <p:cNvPr id="71696" name="Rectangle 16"/>
            <p:cNvSpPr>
              <a:spLocks noChangeArrowheads="1"/>
            </p:cNvSpPr>
            <p:nvPr/>
          </p:nvSpPr>
          <p:spPr bwMode="auto">
            <a:xfrm>
              <a:off x="2374" y="3089"/>
              <a:ext cx="2628" cy="309"/>
            </a:xfrm>
            <a:prstGeom prst="rect">
              <a:avLst/>
            </a:prstGeom>
            <a:solidFill>
              <a:srgbClr val="FFFFFF"/>
            </a:solidFill>
            <a:ln w="9525">
              <a:noFill/>
              <a:miter lim="800000"/>
              <a:headEnd/>
              <a:tailEnd/>
            </a:ln>
          </p:spPr>
          <p:txBody>
            <a:bodyPr/>
            <a:lstStyle/>
            <a:p>
              <a:r>
                <a:rPr lang="en-US" sz="2700" b="1">
                  <a:effectLst>
                    <a:outerShdw blurRad="38100" dist="38100" dir="2700000" algn="tl">
                      <a:srgbClr val="C0C0C0"/>
                    </a:outerShdw>
                  </a:effectLst>
                  <a:latin typeface="Century Gothic" pitchFamily="34" charset="0"/>
                </a:rPr>
                <a:t>LOCAL LEVEL</a:t>
              </a:r>
            </a:p>
          </p:txBody>
        </p:sp>
        <p:sp>
          <p:nvSpPr>
            <p:cNvPr id="71709" name="Rectangle 29"/>
            <p:cNvSpPr>
              <a:spLocks noChangeArrowheads="1"/>
            </p:cNvSpPr>
            <p:nvPr/>
          </p:nvSpPr>
          <p:spPr bwMode="auto">
            <a:xfrm>
              <a:off x="3673" y="3130"/>
              <a:ext cx="60" cy="259"/>
            </a:xfrm>
            <a:prstGeom prst="rect">
              <a:avLst/>
            </a:prstGeom>
            <a:noFill/>
            <a:ln w="9525">
              <a:noFill/>
              <a:miter lim="800000"/>
              <a:headEnd/>
              <a:tailEnd/>
            </a:ln>
          </p:spPr>
          <p:txBody>
            <a:bodyPr wrap="none" lIns="0" tIns="0" rIns="0" bIns="0">
              <a:spAutoFit/>
            </a:bodyPr>
            <a:lstStyle/>
            <a:p>
              <a:r>
                <a:rPr lang="en-US" sz="2700" b="1">
                  <a:solidFill>
                    <a:srgbClr val="C0C0C0"/>
                  </a:solidFill>
                  <a:effectLst/>
                  <a:latin typeface="Century Gothic" pitchFamily="34" charset="0"/>
                </a:rPr>
                <a:t> </a:t>
              </a:r>
              <a:endParaRPr lang="en-US">
                <a:effectLst>
                  <a:outerShdw blurRad="38100" dist="38100" dir="2700000" algn="tl">
                    <a:srgbClr val="FFFFFF"/>
                  </a:outerShdw>
                </a:effectLst>
              </a:endParaRPr>
            </a:p>
          </p:txBody>
        </p:sp>
        <p:sp>
          <p:nvSpPr>
            <p:cNvPr id="71721" name="Rectangle 41"/>
            <p:cNvSpPr>
              <a:spLocks noChangeArrowheads="1"/>
            </p:cNvSpPr>
            <p:nvPr/>
          </p:nvSpPr>
          <p:spPr bwMode="auto">
            <a:xfrm>
              <a:off x="4446" y="3130"/>
              <a:ext cx="60" cy="259"/>
            </a:xfrm>
            <a:prstGeom prst="rect">
              <a:avLst/>
            </a:prstGeom>
            <a:noFill/>
            <a:ln w="9525">
              <a:noFill/>
              <a:miter lim="800000"/>
              <a:headEnd/>
              <a:tailEnd/>
            </a:ln>
          </p:spPr>
          <p:txBody>
            <a:bodyPr wrap="none" lIns="0" tIns="0" rIns="0" bIns="0">
              <a:spAutoFit/>
            </a:bodyPr>
            <a:lstStyle/>
            <a:p>
              <a:r>
                <a:rPr lang="en-US" sz="2700" b="1">
                  <a:solidFill>
                    <a:srgbClr val="C0C0C0"/>
                  </a:solidFill>
                  <a:effectLst/>
                  <a:latin typeface="Century Gothic" pitchFamily="34" charset="0"/>
                </a:rPr>
                <a:t> </a:t>
              </a:r>
              <a:endParaRPr lang="en-US">
                <a:effectLst>
                  <a:outerShdw blurRad="38100" dist="38100" dir="2700000" algn="tl">
                    <a:srgbClr val="FFFFFF"/>
                  </a:outerShdw>
                </a:effectLst>
              </a:endParaRPr>
            </a:p>
          </p:txBody>
        </p:sp>
        <p:sp>
          <p:nvSpPr>
            <p:cNvPr id="71722" name="Rectangle 42"/>
            <p:cNvSpPr>
              <a:spLocks noChangeArrowheads="1"/>
            </p:cNvSpPr>
            <p:nvPr/>
          </p:nvSpPr>
          <p:spPr bwMode="auto">
            <a:xfrm>
              <a:off x="4436" y="3120"/>
              <a:ext cx="60" cy="259"/>
            </a:xfrm>
            <a:prstGeom prst="rect">
              <a:avLst/>
            </a:prstGeom>
            <a:noFill/>
            <a:ln w="9525">
              <a:noFill/>
              <a:miter lim="800000"/>
              <a:headEnd/>
              <a:tailEnd/>
            </a:ln>
          </p:spPr>
          <p:txBody>
            <a:bodyPr wrap="none" lIns="0" tIns="0" rIns="0" bIns="0">
              <a:spAutoFit/>
            </a:bodyPr>
            <a:lstStyle/>
            <a:p>
              <a:r>
                <a:rPr lang="en-US" sz="2700" b="1">
                  <a:solidFill>
                    <a:srgbClr val="000000"/>
                  </a:solidFill>
                  <a:effectLst/>
                  <a:latin typeface="Century Gothic" pitchFamily="34" charset="0"/>
                </a:rPr>
                <a:t> </a:t>
              </a:r>
              <a:endParaRPr lang="en-US">
                <a:effectLst>
                  <a:outerShdw blurRad="38100" dist="38100" dir="2700000" algn="tl">
                    <a:srgbClr val="FFFFFF"/>
                  </a:outerShdw>
                </a:effectLst>
              </a:endParaRPr>
            </a:p>
          </p:txBody>
        </p:sp>
        <p:sp>
          <p:nvSpPr>
            <p:cNvPr id="71723" name="Rectangle 43"/>
            <p:cNvSpPr>
              <a:spLocks noChangeArrowheads="1"/>
            </p:cNvSpPr>
            <p:nvPr/>
          </p:nvSpPr>
          <p:spPr bwMode="auto">
            <a:xfrm>
              <a:off x="1797" y="83"/>
              <a:ext cx="1886" cy="247"/>
            </a:xfrm>
            <a:prstGeom prst="rect">
              <a:avLst/>
            </a:prstGeom>
            <a:solidFill>
              <a:srgbClr val="0099FF"/>
            </a:solidFill>
            <a:ln w="9525">
              <a:noFill/>
              <a:miter lim="800000"/>
              <a:headEnd/>
              <a:tailEnd/>
            </a:ln>
          </p:spPr>
          <p:txBody>
            <a:bodyPr/>
            <a:lstStyle/>
            <a:p>
              <a:endParaRPr lang="en-US"/>
            </a:p>
          </p:txBody>
        </p:sp>
        <p:sp>
          <p:nvSpPr>
            <p:cNvPr id="71724" name="Rectangle 44"/>
            <p:cNvSpPr>
              <a:spLocks noChangeArrowheads="1"/>
            </p:cNvSpPr>
            <p:nvPr/>
          </p:nvSpPr>
          <p:spPr bwMode="auto">
            <a:xfrm>
              <a:off x="2188" y="103"/>
              <a:ext cx="1185" cy="202"/>
            </a:xfrm>
            <a:prstGeom prst="rect">
              <a:avLst/>
            </a:prstGeom>
            <a:noFill/>
            <a:ln w="9525">
              <a:noFill/>
              <a:miter lim="800000"/>
              <a:headEnd/>
              <a:tailEnd/>
            </a:ln>
          </p:spPr>
          <p:txBody>
            <a:bodyPr wrap="none" lIns="0" tIns="0" rIns="0" bIns="0">
              <a:spAutoFit/>
            </a:bodyPr>
            <a:lstStyle/>
            <a:p>
              <a:r>
                <a:rPr lang="en-US" sz="2100" b="1">
                  <a:solidFill>
                    <a:srgbClr val="FFFFFF"/>
                  </a:solidFill>
                  <a:effectLst/>
                  <a:latin typeface="Century Gothic" pitchFamily="34" charset="0"/>
                </a:rPr>
                <a:t>BASE LEVEL “0”</a:t>
              </a:r>
            </a:p>
          </p:txBody>
        </p:sp>
        <p:sp>
          <p:nvSpPr>
            <p:cNvPr id="71725" name="Rectangle 45"/>
            <p:cNvSpPr>
              <a:spLocks noChangeArrowheads="1"/>
            </p:cNvSpPr>
            <p:nvPr/>
          </p:nvSpPr>
          <p:spPr bwMode="auto">
            <a:xfrm>
              <a:off x="3484" y="103"/>
              <a:ext cx="47" cy="202"/>
            </a:xfrm>
            <a:prstGeom prst="rect">
              <a:avLst/>
            </a:prstGeom>
            <a:noFill/>
            <a:ln w="9525">
              <a:noFill/>
              <a:miter lim="800000"/>
              <a:headEnd/>
              <a:tailEnd/>
            </a:ln>
          </p:spPr>
          <p:txBody>
            <a:bodyPr wrap="none" lIns="0" tIns="0" rIns="0" bIns="0">
              <a:spAutoFit/>
            </a:bodyPr>
            <a:lstStyle/>
            <a:p>
              <a:r>
                <a:rPr lang="en-US" sz="2100" b="1">
                  <a:solidFill>
                    <a:srgbClr val="FFFFFF"/>
                  </a:solidFill>
                  <a:effectLst/>
                  <a:latin typeface="Century Gothic" pitchFamily="34" charset="0"/>
                </a:rPr>
                <a:t> </a:t>
              </a:r>
              <a:endParaRPr lang="en-US">
                <a:effectLst>
                  <a:outerShdw blurRad="38100" dist="38100" dir="2700000" algn="tl">
                    <a:srgbClr val="FFFFFF"/>
                  </a:outerShdw>
                </a:effectLst>
              </a:endParaRPr>
            </a:p>
          </p:txBody>
        </p:sp>
        <p:sp>
          <p:nvSpPr>
            <p:cNvPr id="71770" name="Rectangle 90"/>
            <p:cNvSpPr>
              <a:spLocks noChangeArrowheads="1"/>
            </p:cNvSpPr>
            <p:nvPr/>
          </p:nvSpPr>
          <p:spPr bwMode="auto">
            <a:xfrm>
              <a:off x="1529" y="526"/>
              <a:ext cx="2350" cy="442"/>
            </a:xfrm>
            <a:prstGeom prst="rect">
              <a:avLst/>
            </a:prstGeom>
            <a:solidFill>
              <a:srgbClr val="0099FF"/>
            </a:solidFill>
            <a:ln w="9525">
              <a:noFill/>
              <a:miter lim="800000"/>
              <a:headEnd/>
              <a:tailEnd/>
            </a:ln>
          </p:spPr>
          <p:txBody>
            <a:bodyPr/>
            <a:lstStyle/>
            <a:p>
              <a:pPr>
                <a:lnSpc>
                  <a:spcPct val="90000"/>
                </a:lnSpc>
              </a:pPr>
              <a:r>
                <a:rPr lang="en-US" sz="2100" b="1">
                  <a:solidFill>
                    <a:schemeClr val="bg1"/>
                  </a:solidFill>
                  <a:effectLst/>
                  <a:latin typeface="Century Gothic" pitchFamily="34" charset="0"/>
                </a:rPr>
                <a:t>Indication of policies and interventions</a:t>
              </a:r>
            </a:p>
          </p:txBody>
        </p:sp>
        <p:sp>
          <p:nvSpPr>
            <p:cNvPr id="71773" name="Rectangle 93"/>
            <p:cNvSpPr>
              <a:spLocks noChangeArrowheads="1"/>
            </p:cNvSpPr>
            <p:nvPr/>
          </p:nvSpPr>
          <p:spPr bwMode="auto">
            <a:xfrm>
              <a:off x="3319" y="742"/>
              <a:ext cx="47" cy="202"/>
            </a:xfrm>
            <a:prstGeom prst="rect">
              <a:avLst/>
            </a:prstGeom>
            <a:noFill/>
            <a:ln w="9525">
              <a:noFill/>
              <a:miter lim="800000"/>
              <a:headEnd/>
              <a:tailEnd/>
            </a:ln>
          </p:spPr>
          <p:txBody>
            <a:bodyPr wrap="none" lIns="0" tIns="0" rIns="0" bIns="0">
              <a:spAutoFit/>
            </a:bodyPr>
            <a:lstStyle/>
            <a:p>
              <a:r>
                <a:rPr lang="en-US" sz="2100" b="1">
                  <a:solidFill>
                    <a:srgbClr val="FFFFFF"/>
                  </a:solidFill>
                  <a:effectLst/>
                  <a:latin typeface="Century Gothic" pitchFamily="34" charset="0"/>
                </a:rPr>
                <a:t> </a:t>
              </a:r>
              <a:endParaRPr lang="en-US">
                <a:effectLst>
                  <a:outerShdw blurRad="38100" dist="38100" dir="2700000" algn="tl">
                    <a:srgbClr val="FFFFFF"/>
                  </a:outerShdw>
                </a:effectLst>
              </a:endParaRPr>
            </a:p>
          </p:txBody>
        </p:sp>
        <p:sp>
          <p:nvSpPr>
            <p:cNvPr id="71774" name="Rectangle 94"/>
            <p:cNvSpPr>
              <a:spLocks noChangeArrowheads="1"/>
            </p:cNvSpPr>
            <p:nvPr/>
          </p:nvSpPr>
          <p:spPr bwMode="auto">
            <a:xfrm>
              <a:off x="707" y="1462"/>
              <a:ext cx="36" cy="154"/>
            </a:xfrm>
            <a:prstGeom prst="rect">
              <a:avLst/>
            </a:prstGeom>
            <a:noFill/>
            <a:ln w="9525">
              <a:noFill/>
              <a:miter lim="800000"/>
              <a:headEnd/>
              <a:tailEnd/>
            </a:ln>
          </p:spPr>
          <p:txBody>
            <a:bodyPr wrap="none" lIns="0" tIns="0" rIns="0" bIns="0">
              <a:spAutoFit/>
            </a:bodyPr>
            <a:lstStyle/>
            <a:p>
              <a:r>
                <a:rPr lang="en-US" sz="1600">
                  <a:solidFill>
                    <a:srgbClr val="000000"/>
                  </a:solidFill>
                  <a:effectLst/>
                </a:rPr>
                <a:t> </a:t>
              </a:r>
              <a:endParaRPr lang="en-US">
                <a:effectLst>
                  <a:outerShdw blurRad="38100" dist="38100" dir="2700000" algn="tl">
                    <a:srgbClr val="FFFFFF"/>
                  </a:outerShdw>
                </a:effectLst>
              </a:endParaRPr>
            </a:p>
          </p:txBody>
        </p:sp>
        <p:sp>
          <p:nvSpPr>
            <p:cNvPr id="71787" name="Rectangle 107"/>
            <p:cNvSpPr>
              <a:spLocks noChangeArrowheads="1"/>
            </p:cNvSpPr>
            <p:nvPr/>
          </p:nvSpPr>
          <p:spPr bwMode="auto">
            <a:xfrm>
              <a:off x="3152" y="1164"/>
              <a:ext cx="40" cy="173"/>
            </a:xfrm>
            <a:prstGeom prst="rect">
              <a:avLst/>
            </a:prstGeom>
            <a:noFill/>
            <a:ln w="9525">
              <a:noFill/>
              <a:miter lim="800000"/>
              <a:headEnd/>
              <a:tailEnd/>
            </a:ln>
          </p:spPr>
          <p:txBody>
            <a:bodyPr wrap="none" lIns="0" tIns="0" rIns="0" bIns="0">
              <a:spAutoFit/>
            </a:bodyPr>
            <a:lstStyle/>
            <a:p>
              <a:r>
                <a:rPr lang="en-US" b="1">
                  <a:solidFill>
                    <a:srgbClr val="C0C0C0"/>
                  </a:solidFill>
                  <a:effectLst/>
                  <a:latin typeface="Century Gothic" pitchFamily="34" charset="0"/>
                </a:rPr>
                <a:t> </a:t>
              </a:r>
              <a:endParaRPr lang="en-US">
                <a:effectLst>
                  <a:outerShdw blurRad="38100" dist="38100" dir="2700000" algn="tl">
                    <a:srgbClr val="FFFFFF"/>
                  </a:outerShdw>
                </a:effectLst>
              </a:endParaRPr>
            </a:p>
          </p:txBody>
        </p:sp>
        <p:sp>
          <p:nvSpPr>
            <p:cNvPr id="71788" name="Rectangle 108"/>
            <p:cNvSpPr>
              <a:spLocks noChangeArrowheads="1"/>
            </p:cNvSpPr>
            <p:nvPr/>
          </p:nvSpPr>
          <p:spPr bwMode="auto">
            <a:xfrm>
              <a:off x="3152" y="1154"/>
              <a:ext cx="40" cy="173"/>
            </a:xfrm>
            <a:prstGeom prst="rect">
              <a:avLst/>
            </a:prstGeom>
            <a:noFill/>
            <a:ln w="9525">
              <a:noFill/>
              <a:miter lim="800000"/>
              <a:headEnd/>
              <a:tailEnd/>
            </a:ln>
          </p:spPr>
          <p:txBody>
            <a:bodyPr wrap="none" lIns="0" tIns="0" rIns="0" bIns="0">
              <a:spAutoFit/>
            </a:bodyPr>
            <a:lstStyle/>
            <a:p>
              <a:r>
                <a:rPr lang="en-US" b="1">
                  <a:solidFill>
                    <a:srgbClr val="FFFFFF"/>
                  </a:solidFill>
                  <a:effectLst/>
                  <a:latin typeface="Century Gothic" pitchFamily="34" charset="0"/>
                </a:rPr>
                <a:t> </a:t>
              </a:r>
              <a:endParaRPr lang="en-US">
                <a:effectLst>
                  <a:outerShdw blurRad="38100" dist="38100" dir="2700000" algn="tl">
                    <a:srgbClr val="FFFFFF"/>
                  </a:outerShdw>
                </a:effectLst>
              </a:endParaRPr>
            </a:p>
          </p:txBody>
        </p:sp>
        <p:sp>
          <p:nvSpPr>
            <p:cNvPr id="71789" name="Rectangle 109"/>
            <p:cNvSpPr>
              <a:spLocks noChangeArrowheads="1"/>
            </p:cNvSpPr>
            <p:nvPr/>
          </p:nvSpPr>
          <p:spPr bwMode="auto">
            <a:xfrm>
              <a:off x="1292" y="1452"/>
              <a:ext cx="896" cy="371"/>
            </a:xfrm>
            <a:prstGeom prst="rect">
              <a:avLst/>
            </a:prstGeom>
            <a:solidFill>
              <a:srgbClr val="FFFF99"/>
            </a:solidFill>
            <a:ln w="9525">
              <a:noFill/>
              <a:miter lim="800000"/>
              <a:headEnd/>
              <a:tailEnd/>
            </a:ln>
          </p:spPr>
          <p:txBody>
            <a:bodyPr/>
            <a:lstStyle/>
            <a:p>
              <a:r>
                <a:rPr lang="en-US" sz="1700" b="1">
                  <a:effectLst/>
                  <a:latin typeface="Century Gothic" pitchFamily="34" charset="0"/>
                </a:rPr>
                <a:t>COLOMBIA</a:t>
              </a:r>
            </a:p>
            <a:p>
              <a:r>
                <a:rPr lang="en-US" sz="1700" b="1">
                  <a:effectLst/>
                  <a:latin typeface="Century Gothic" pitchFamily="34" charset="0"/>
                </a:rPr>
                <a:t>YES </a:t>
              </a:r>
            </a:p>
          </p:txBody>
        </p:sp>
        <p:sp>
          <p:nvSpPr>
            <p:cNvPr id="71791" name="Rectangle 111"/>
            <p:cNvSpPr>
              <a:spLocks noChangeArrowheads="1"/>
            </p:cNvSpPr>
            <p:nvPr/>
          </p:nvSpPr>
          <p:spPr bwMode="auto">
            <a:xfrm>
              <a:off x="2179" y="1483"/>
              <a:ext cx="38" cy="163"/>
            </a:xfrm>
            <a:prstGeom prst="rect">
              <a:avLst/>
            </a:prstGeom>
            <a:noFill/>
            <a:ln w="9525">
              <a:noFill/>
              <a:miter lim="800000"/>
              <a:headEnd/>
              <a:tailEnd/>
            </a:ln>
          </p:spPr>
          <p:txBody>
            <a:bodyPr wrap="none" lIns="0" tIns="0" rIns="0" bIns="0">
              <a:spAutoFit/>
            </a:bodyPr>
            <a:lstStyle/>
            <a:p>
              <a:r>
                <a:rPr lang="en-US" sz="1700" b="1">
                  <a:solidFill>
                    <a:srgbClr val="000000"/>
                  </a:solidFill>
                  <a:effectLst/>
                  <a:latin typeface="Century Gothic" pitchFamily="34" charset="0"/>
                </a:rPr>
                <a:t> </a:t>
              </a:r>
              <a:endParaRPr lang="en-US">
                <a:effectLst>
                  <a:outerShdw blurRad="38100" dist="38100" dir="2700000" algn="tl">
                    <a:srgbClr val="FFFFFF"/>
                  </a:outerShdw>
                </a:effectLst>
              </a:endParaRPr>
            </a:p>
          </p:txBody>
        </p:sp>
        <p:sp>
          <p:nvSpPr>
            <p:cNvPr id="71794" name="Rectangle 114"/>
            <p:cNvSpPr>
              <a:spLocks noChangeArrowheads="1"/>
            </p:cNvSpPr>
            <p:nvPr/>
          </p:nvSpPr>
          <p:spPr bwMode="auto">
            <a:xfrm>
              <a:off x="2219" y="1452"/>
              <a:ext cx="887" cy="371"/>
            </a:xfrm>
            <a:prstGeom prst="rect">
              <a:avLst/>
            </a:prstGeom>
            <a:solidFill>
              <a:srgbClr val="FFFF99"/>
            </a:solidFill>
            <a:ln w="9525">
              <a:noFill/>
              <a:miter lim="800000"/>
              <a:headEnd/>
              <a:tailEnd/>
            </a:ln>
          </p:spPr>
          <p:txBody>
            <a:bodyPr/>
            <a:lstStyle/>
            <a:p>
              <a:r>
                <a:rPr lang="en-US" sz="1700" b="1">
                  <a:solidFill>
                    <a:srgbClr val="000000"/>
                  </a:solidFill>
                  <a:effectLst/>
                  <a:latin typeface="Century Gothic" pitchFamily="34" charset="0"/>
                </a:rPr>
                <a:t>COLOMBIA</a:t>
              </a:r>
            </a:p>
            <a:p>
              <a:r>
                <a:rPr lang="en-US" sz="1700" b="1">
                  <a:solidFill>
                    <a:srgbClr val="000000"/>
                  </a:solidFill>
                  <a:effectLst/>
                  <a:latin typeface="Century Gothic" pitchFamily="34" charset="0"/>
                </a:rPr>
                <a:t>YES</a:t>
              </a:r>
            </a:p>
          </p:txBody>
        </p:sp>
        <p:sp>
          <p:nvSpPr>
            <p:cNvPr id="71811" name="Rectangle 131"/>
            <p:cNvSpPr>
              <a:spLocks noChangeArrowheads="1"/>
            </p:cNvSpPr>
            <p:nvPr/>
          </p:nvSpPr>
          <p:spPr bwMode="auto">
            <a:xfrm>
              <a:off x="3065" y="1493"/>
              <a:ext cx="38" cy="163"/>
            </a:xfrm>
            <a:prstGeom prst="rect">
              <a:avLst/>
            </a:prstGeom>
            <a:noFill/>
            <a:ln w="9525">
              <a:noFill/>
              <a:miter lim="800000"/>
              <a:headEnd/>
              <a:tailEnd/>
            </a:ln>
          </p:spPr>
          <p:txBody>
            <a:bodyPr wrap="none" lIns="0" tIns="0" rIns="0" bIns="0">
              <a:spAutoFit/>
            </a:bodyPr>
            <a:lstStyle/>
            <a:p>
              <a:r>
                <a:rPr lang="en-US" sz="1700" b="1">
                  <a:solidFill>
                    <a:srgbClr val="C0C0C0"/>
                  </a:solidFill>
                  <a:effectLst/>
                  <a:latin typeface="Century Gothic" pitchFamily="34" charset="0"/>
                </a:rPr>
                <a:t> </a:t>
              </a:r>
              <a:endParaRPr lang="en-US">
                <a:effectLst>
                  <a:outerShdw blurRad="38100" dist="38100" dir="2700000" algn="tl">
                    <a:srgbClr val="FFFFFF"/>
                  </a:outerShdw>
                </a:effectLst>
              </a:endParaRPr>
            </a:p>
          </p:txBody>
        </p:sp>
        <p:sp>
          <p:nvSpPr>
            <p:cNvPr id="71812" name="Rectangle 132"/>
            <p:cNvSpPr>
              <a:spLocks noChangeArrowheads="1"/>
            </p:cNvSpPr>
            <p:nvPr/>
          </p:nvSpPr>
          <p:spPr bwMode="auto">
            <a:xfrm>
              <a:off x="3055" y="1483"/>
              <a:ext cx="38" cy="163"/>
            </a:xfrm>
            <a:prstGeom prst="rect">
              <a:avLst/>
            </a:prstGeom>
            <a:noFill/>
            <a:ln w="9525">
              <a:noFill/>
              <a:miter lim="800000"/>
              <a:headEnd/>
              <a:tailEnd/>
            </a:ln>
          </p:spPr>
          <p:txBody>
            <a:bodyPr wrap="none" lIns="0" tIns="0" rIns="0" bIns="0">
              <a:spAutoFit/>
            </a:bodyPr>
            <a:lstStyle/>
            <a:p>
              <a:r>
                <a:rPr lang="en-US" sz="1700" b="1">
                  <a:solidFill>
                    <a:srgbClr val="000000"/>
                  </a:solidFill>
                  <a:effectLst/>
                  <a:latin typeface="Century Gothic" pitchFamily="34" charset="0"/>
                </a:rPr>
                <a:t> </a:t>
              </a:r>
              <a:endParaRPr lang="en-US">
                <a:effectLst>
                  <a:outerShdw blurRad="38100" dist="38100" dir="2700000" algn="tl">
                    <a:srgbClr val="FFFFFF"/>
                  </a:outerShdw>
                </a:effectLst>
              </a:endParaRPr>
            </a:p>
          </p:txBody>
        </p:sp>
        <p:sp>
          <p:nvSpPr>
            <p:cNvPr id="71813" name="Rectangle 133"/>
            <p:cNvSpPr>
              <a:spLocks noChangeArrowheads="1"/>
            </p:cNvSpPr>
            <p:nvPr/>
          </p:nvSpPr>
          <p:spPr bwMode="auto">
            <a:xfrm>
              <a:off x="3096" y="1493"/>
              <a:ext cx="38" cy="163"/>
            </a:xfrm>
            <a:prstGeom prst="rect">
              <a:avLst/>
            </a:prstGeom>
            <a:noFill/>
            <a:ln w="9525">
              <a:noFill/>
              <a:miter lim="800000"/>
              <a:headEnd/>
              <a:tailEnd/>
            </a:ln>
          </p:spPr>
          <p:txBody>
            <a:bodyPr wrap="none" lIns="0" tIns="0" rIns="0" bIns="0">
              <a:spAutoFit/>
            </a:bodyPr>
            <a:lstStyle/>
            <a:p>
              <a:r>
                <a:rPr lang="en-US" sz="1700" b="1">
                  <a:solidFill>
                    <a:srgbClr val="C0C0C0"/>
                  </a:solidFill>
                  <a:effectLst/>
                  <a:latin typeface="Century Gothic" pitchFamily="34" charset="0"/>
                </a:rPr>
                <a:t> </a:t>
              </a:r>
              <a:endParaRPr lang="en-US">
                <a:effectLst>
                  <a:outerShdw blurRad="38100" dist="38100" dir="2700000" algn="tl">
                    <a:srgbClr val="FFFFFF"/>
                  </a:outerShdw>
                </a:effectLst>
              </a:endParaRPr>
            </a:p>
          </p:txBody>
        </p:sp>
        <p:sp>
          <p:nvSpPr>
            <p:cNvPr id="71821" name="Rectangle 141"/>
            <p:cNvSpPr>
              <a:spLocks noChangeArrowheads="1"/>
            </p:cNvSpPr>
            <p:nvPr/>
          </p:nvSpPr>
          <p:spPr bwMode="auto">
            <a:xfrm>
              <a:off x="3147" y="1452"/>
              <a:ext cx="1350" cy="494"/>
            </a:xfrm>
            <a:prstGeom prst="rect">
              <a:avLst/>
            </a:prstGeom>
            <a:solidFill>
              <a:srgbClr val="FFFF99"/>
            </a:solidFill>
            <a:ln w="9525">
              <a:noFill/>
              <a:miter lim="800000"/>
              <a:headEnd/>
              <a:tailEnd/>
            </a:ln>
          </p:spPr>
          <p:txBody>
            <a:bodyPr/>
            <a:lstStyle/>
            <a:p>
              <a:r>
                <a:rPr lang="en-US" sz="2200" b="1">
                  <a:effectLst>
                    <a:outerShdw blurRad="38100" dist="38100" dir="2700000" algn="tl">
                      <a:srgbClr val="FFFFFF"/>
                    </a:outerShdw>
                  </a:effectLst>
                  <a:latin typeface="Century Gothic" pitchFamily="34" charset="0"/>
                </a:rPr>
                <a:t>REMAINDER… BLACK BOX</a:t>
              </a:r>
            </a:p>
          </p:txBody>
        </p:sp>
        <p:sp>
          <p:nvSpPr>
            <p:cNvPr id="71834" name="Rectangle 154"/>
            <p:cNvSpPr>
              <a:spLocks noChangeArrowheads="1"/>
            </p:cNvSpPr>
            <p:nvPr/>
          </p:nvSpPr>
          <p:spPr bwMode="auto">
            <a:xfrm>
              <a:off x="4244" y="1483"/>
              <a:ext cx="51" cy="221"/>
            </a:xfrm>
            <a:prstGeom prst="rect">
              <a:avLst/>
            </a:prstGeom>
            <a:noFill/>
            <a:ln w="9525">
              <a:noFill/>
              <a:miter lim="800000"/>
              <a:headEnd/>
              <a:tailEnd/>
            </a:ln>
          </p:spPr>
          <p:txBody>
            <a:bodyPr wrap="none" lIns="0" tIns="0" rIns="0" bIns="0">
              <a:spAutoFit/>
            </a:bodyPr>
            <a:lstStyle/>
            <a:p>
              <a:r>
                <a:rPr lang="en-US" sz="2300" b="1">
                  <a:solidFill>
                    <a:srgbClr val="C0C0C0"/>
                  </a:solidFill>
                  <a:effectLst/>
                  <a:latin typeface="Century Gothic" pitchFamily="34" charset="0"/>
                </a:rPr>
                <a:t> </a:t>
              </a:r>
              <a:endParaRPr lang="en-US">
                <a:effectLst>
                  <a:outerShdw blurRad="38100" dist="38100" dir="2700000" algn="tl">
                    <a:srgbClr val="FFFFFF"/>
                  </a:outerShdw>
                </a:effectLst>
              </a:endParaRPr>
            </a:p>
          </p:txBody>
        </p:sp>
        <p:sp>
          <p:nvSpPr>
            <p:cNvPr id="71835" name="Rectangle 155"/>
            <p:cNvSpPr>
              <a:spLocks noChangeArrowheads="1"/>
            </p:cNvSpPr>
            <p:nvPr/>
          </p:nvSpPr>
          <p:spPr bwMode="auto">
            <a:xfrm>
              <a:off x="4234" y="1473"/>
              <a:ext cx="51" cy="221"/>
            </a:xfrm>
            <a:prstGeom prst="rect">
              <a:avLst/>
            </a:prstGeom>
            <a:noFill/>
            <a:ln w="9525">
              <a:noFill/>
              <a:miter lim="800000"/>
              <a:headEnd/>
              <a:tailEnd/>
            </a:ln>
          </p:spPr>
          <p:txBody>
            <a:bodyPr wrap="none" lIns="0" tIns="0" rIns="0" bIns="0">
              <a:spAutoFit/>
            </a:bodyPr>
            <a:lstStyle/>
            <a:p>
              <a:r>
                <a:rPr lang="en-US" sz="2300" b="1">
                  <a:solidFill>
                    <a:srgbClr val="000000"/>
                  </a:solidFill>
                  <a:effectLst/>
                  <a:latin typeface="Century Gothic" pitchFamily="34" charset="0"/>
                </a:rPr>
                <a:t> </a:t>
              </a:r>
              <a:endParaRPr lang="en-US">
                <a:effectLst>
                  <a:outerShdw blurRad="38100" dist="38100" dir="2700000" algn="tl">
                    <a:srgbClr val="FFFFFF"/>
                  </a:outerShdw>
                </a:effectLst>
              </a:endParaRPr>
            </a:p>
          </p:txBody>
        </p:sp>
        <p:sp>
          <p:nvSpPr>
            <p:cNvPr id="71844" name="Rectangle 164"/>
            <p:cNvSpPr>
              <a:spLocks noChangeArrowheads="1"/>
            </p:cNvSpPr>
            <p:nvPr/>
          </p:nvSpPr>
          <p:spPr bwMode="auto">
            <a:xfrm>
              <a:off x="3791" y="1700"/>
              <a:ext cx="51" cy="221"/>
            </a:xfrm>
            <a:prstGeom prst="rect">
              <a:avLst/>
            </a:prstGeom>
            <a:noFill/>
            <a:ln w="9525">
              <a:noFill/>
              <a:miter lim="800000"/>
              <a:headEnd/>
              <a:tailEnd/>
            </a:ln>
          </p:spPr>
          <p:txBody>
            <a:bodyPr wrap="none" lIns="0" tIns="0" rIns="0" bIns="0">
              <a:spAutoFit/>
            </a:bodyPr>
            <a:lstStyle/>
            <a:p>
              <a:r>
                <a:rPr lang="en-US" sz="2300" b="1">
                  <a:solidFill>
                    <a:srgbClr val="C0C0C0"/>
                  </a:solidFill>
                  <a:effectLst/>
                  <a:latin typeface="Century Gothic" pitchFamily="34" charset="0"/>
                </a:rPr>
                <a:t> </a:t>
              </a:r>
              <a:endParaRPr lang="en-US">
                <a:effectLst>
                  <a:outerShdw blurRad="38100" dist="38100" dir="2700000" algn="tl">
                    <a:srgbClr val="FFFFFF"/>
                  </a:outerShdw>
                </a:effectLst>
              </a:endParaRPr>
            </a:p>
          </p:txBody>
        </p:sp>
        <p:sp>
          <p:nvSpPr>
            <p:cNvPr id="71845" name="Rectangle 165"/>
            <p:cNvSpPr>
              <a:spLocks noChangeArrowheads="1"/>
            </p:cNvSpPr>
            <p:nvPr/>
          </p:nvSpPr>
          <p:spPr bwMode="auto">
            <a:xfrm>
              <a:off x="3780" y="1700"/>
              <a:ext cx="51" cy="221"/>
            </a:xfrm>
            <a:prstGeom prst="rect">
              <a:avLst/>
            </a:prstGeom>
            <a:noFill/>
            <a:ln w="9525">
              <a:noFill/>
              <a:miter lim="800000"/>
              <a:headEnd/>
              <a:tailEnd/>
            </a:ln>
          </p:spPr>
          <p:txBody>
            <a:bodyPr wrap="none" lIns="0" tIns="0" rIns="0" bIns="0">
              <a:spAutoFit/>
            </a:bodyPr>
            <a:lstStyle/>
            <a:p>
              <a:r>
                <a:rPr lang="en-US" sz="2300" b="1">
                  <a:solidFill>
                    <a:srgbClr val="000000"/>
                  </a:solidFill>
                  <a:effectLst/>
                  <a:latin typeface="Century Gothic" pitchFamily="34" charset="0"/>
                </a:rPr>
                <a:t> </a:t>
              </a:r>
              <a:endParaRPr lang="en-US">
                <a:effectLst>
                  <a:outerShdw blurRad="38100" dist="38100" dir="2700000" algn="tl">
                    <a:srgbClr val="FFFFFF"/>
                  </a:outerShdw>
                </a:effectLst>
              </a:endParaRPr>
            </a:p>
          </p:txBody>
        </p:sp>
        <p:sp>
          <p:nvSpPr>
            <p:cNvPr id="71882" name="Rectangle 202"/>
            <p:cNvSpPr>
              <a:spLocks noChangeArrowheads="1"/>
            </p:cNvSpPr>
            <p:nvPr/>
          </p:nvSpPr>
          <p:spPr bwMode="auto">
            <a:xfrm>
              <a:off x="4121" y="2430"/>
              <a:ext cx="40" cy="173"/>
            </a:xfrm>
            <a:prstGeom prst="rect">
              <a:avLst/>
            </a:prstGeom>
            <a:noFill/>
            <a:ln w="9525">
              <a:noFill/>
              <a:miter lim="800000"/>
              <a:headEnd/>
              <a:tailEnd/>
            </a:ln>
          </p:spPr>
          <p:txBody>
            <a:bodyPr wrap="none" lIns="0" tIns="0" rIns="0" bIns="0">
              <a:spAutoFit/>
            </a:bodyPr>
            <a:lstStyle/>
            <a:p>
              <a:r>
                <a:rPr lang="en-US" b="1">
                  <a:solidFill>
                    <a:srgbClr val="C0C0C0"/>
                  </a:solidFill>
                  <a:effectLst/>
                </a:rPr>
                <a:t> </a:t>
              </a:r>
              <a:endParaRPr lang="en-US">
                <a:effectLst>
                  <a:outerShdw blurRad="38100" dist="38100" dir="2700000" algn="tl">
                    <a:srgbClr val="FFFFFF"/>
                  </a:outerShdw>
                </a:effectLst>
              </a:endParaRPr>
            </a:p>
          </p:txBody>
        </p:sp>
        <p:sp>
          <p:nvSpPr>
            <p:cNvPr id="71917" name="Rectangle 237"/>
            <p:cNvSpPr>
              <a:spLocks noChangeArrowheads="1"/>
            </p:cNvSpPr>
            <p:nvPr/>
          </p:nvSpPr>
          <p:spPr bwMode="auto">
            <a:xfrm>
              <a:off x="3801" y="2615"/>
              <a:ext cx="40" cy="173"/>
            </a:xfrm>
            <a:prstGeom prst="rect">
              <a:avLst/>
            </a:prstGeom>
            <a:noFill/>
            <a:ln w="9525">
              <a:noFill/>
              <a:miter lim="800000"/>
              <a:headEnd/>
              <a:tailEnd/>
            </a:ln>
          </p:spPr>
          <p:txBody>
            <a:bodyPr wrap="none" lIns="0" tIns="0" rIns="0" bIns="0">
              <a:spAutoFit/>
            </a:bodyPr>
            <a:lstStyle/>
            <a:p>
              <a:r>
                <a:rPr lang="en-US" b="1">
                  <a:solidFill>
                    <a:srgbClr val="C0C0C0"/>
                  </a:solidFill>
                  <a:effectLst/>
                </a:rPr>
                <a:t> </a:t>
              </a:r>
              <a:endParaRPr lang="en-US">
                <a:effectLst>
                  <a:outerShdw blurRad="38100" dist="38100" dir="2700000" algn="tl">
                    <a:srgbClr val="FFFFFF"/>
                  </a:outerShdw>
                </a:effectLst>
              </a:endParaRPr>
            </a:p>
          </p:txBody>
        </p:sp>
        <p:sp>
          <p:nvSpPr>
            <p:cNvPr id="71927" name="Rectangle 247"/>
            <p:cNvSpPr>
              <a:spLocks noChangeArrowheads="1"/>
            </p:cNvSpPr>
            <p:nvPr/>
          </p:nvSpPr>
          <p:spPr bwMode="auto">
            <a:xfrm>
              <a:off x="4131" y="2615"/>
              <a:ext cx="40" cy="173"/>
            </a:xfrm>
            <a:prstGeom prst="rect">
              <a:avLst/>
            </a:prstGeom>
            <a:noFill/>
            <a:ln w="9525">
              <a:noFill/>
              <a:miter lim="800000"/>
              <a:headEnd/>
              <a:tailEnd/>
            </a:ln>
          </p:spPr>
          <p:txBody>
            <a:bodyPr wrap="none" lIns="0" tIns="0" rIns="0" bIns="0">
              <a:spAutoFit/>
            </a:bodyPr>
            <a:lstStyle/>
            <a:p>
              <a:r>
                <a:rPr lang="en-US" b="1">
                  <a:solidFill>
                    <a:srgbClr val="C0C0C0"/>
                  </a:solidFill>
                  <a:effectLst/>
                </a:rPr>
                <a:t> </a:t>
              </a:r>
              <a:endParaRPr lang="en-US">
                <a:effectLst>
                  <a:outerShdw blurRad="38100" dist="38100" dir="2700000" algn="tl">
                    <a:srgbClr val="FFFFFF"/>
                  </a:outerShdw>
                </a:effectLst>
              </a:endParaRPr>
            </a:p>
          </p:txBody>
        </p:sp>
        <p:sp>
          <p:nvSpPr>
            <p:cNvPr id="71939" name="Rectangle 259"/>
            <p:cNvSpPr>
              <a:spLocks noChangeArrowheads="1"/>
            </p:cNvSpPr>
            <p:nvPr/>
          </p:nvSpPr>
          <p:spPr bwMode="auto">
            <a:xfrm>
              <a:off x="4574" y="2615"/>
              <a:ext cx="40" cy="173"/>
            </a:xfrm>
            <a:prstGeom prst="rect">
              <a:avLst/>
            </a:prstGeom>
            <a:noFill/>
            <a:ln w="9525">
              <a:noFill/>
              <a:miter lim="800000"/>
              <a:headEnd/>
              <a:tailEnd/>
            </a:ln>
          </p:spPr>
          <p:txBody>
            <a:bodyPr wrap="none" lIns="0" tIns="0" rIns="0" bIns="0">
              <a:spAutoFit/>
            </a:bodyPr>
            <a:lstStyle/>
            <a:p>
              <a:r>
                <a:rPr lang="en-US" b="1">
                  <a:solidFill>
                    <a:srgbClr val="C0C0C0"/>
                  </a:solidFill>
                  <a:effectLst/>
                </a:rPr>
                <a:t> </a:t>
              </a:r>
              <a:endParaRPr lang="en-US">
                <a:effectLst>
                  <a:outerShdw blurRad="38100" dist="38100" dir="2700000" algn="tl">
                    <a:srgbClr val="FFFFFF"/>
                  </a:outerShdw>
                </a:effectLst>
              </a:endParaRPr>
            </a:p>
          </p:txBody>
        </p:sp>
        <p:sp>
          <p:nvSpPr>
            <p:cNvPr id="71940" name="Rectangle 260"/>
            <p:cNvSpPr>
              <a:spLocks noChangeArrowheads="1"/>
            </p:cNvSpPr>
            <p:nvPr/>
          </p:nvSpPr>
          <p:spPr bwMode="auto">
            <a:xfrm>
              <a:off x="4574" y="2605"/>
              <a:ext cx="40" cy="173"/>
            </a:xfrm>
            <a:prstGeom prst="rect">
              <a:avLst/>
            </a:prstGeom>
            <a:noFill/>
            <a:ln w="9525">
              <a:noFill/>
              <a:miter lim="800000"/>
              <a:headEnd/>
              <a:tailEnd/>
            </a:ln>
          </p:spPr>
          <p:txBody>
            <a:bodyPr wrap="none" lIns="0" tIns="0" rIns="0" bIns="0">
              <a:spAutoFit/>
            </a:bodyPr>
            <a:lstStyle/>
            <a:p>
              <a:r>
                <a:rPr lang="en-US" b="1">
                  <a:solidFill>
                    <a:srgbClr val="FFFFFF"/>
                  </a:solidFill>
                  <a:effectLst/>
                </a:rPr>
                <a:t> </a:t>
              </a:r>
              <a:endParaRPr lang="en-US">
                <a:effectLst>
                  <a:outerShdw blurRad="38100" dist="38100" dir="2700000" algn="tl">
                    <a:srgbClr val="FFFFFF"/>
                  </a:outerShdw>
                </a:effectLst>
              </a:endParaRPr>
            </a:p>
          </p:txBody>
        </p:sp>
        <p:sp>
          <p:nvSpPr>
            <p:cNvPr id="71941" name="Rectangle 261"/>
            <p:cNvSpPr>
              <a:spLocks noChangeArrowheads="1"/>
            </p:cNvSpPr>
            <p:nvPr/>
          </p:nvSpPr>
          <p:spPr bwMode="auto">
            <a:xfrm>
              <a:off x="354" y="1318"/>
              <a:ext cx="938" cy="680"/>
            </a:xfrm>
            <a:prstGeom prst="rect">
              <a:avLst/>
            </a:prstGeom>
            <a:solidFill>
              <a:srgbClr val="808080"/>
            </a:solidFill>
            <a:ln w="9525">
              <a:noFill/>
              <a:miter lim="800000"/>
              <a:headEnd/>
              <a:tailEnd/>
            </a:ln>
          </p:spPr>
          <p:txBody>
            <a:bodyPr/>
            <a:lstStyle/>
            <a:p>
              <a:endParaRPr lang="en-US"/>
            </a:p>
          </p:txBody>
        </p:sp>
        <p:pic>
          <p:nvPicPr>
            <p:cNvPr id="71942" name="Picture 262"/>
            <p:cNvPicPr>
              <a:picLocks noChangeAspect="1" noChangeArrowheads="1"/>
            </p:cNvPicPr>
            <p:nvPr/>
          </p:nvPicPr>
          <p:blipFill>
            <a:blip r:embed="rId5" cstate="print"/>
            <a:srcRect/>
            <a:stretch>
              <a:fillRect/>
            </a:stretch>
          </p:blipFill>
          <p:spPr bwMode="auto">
            <a:xfrm>
              <a:off x="1395" y="1020"/>
              <a:ext cx="680" cy="1"/>
            </a:xfrm>
            <a:prstGeom prst="rect">
              <a:avLst/>
            </a:prstGeom>
            <a:noFill/>
            <a:ln w="9525">
              <a:noFill/>
              <a:miter lim="800000"/>
              <a:headEnd/>
              <a:tailEnd/>
            </a:ln>
          </p:spPr>
        </p:pic>
        <p:sp>
          <p:nvSpPr>
            <p:cNvPr id="71943" name="Rectangle 263"/>
            <p:cNvSpPr>
              <a:spLocks noChangeArrowheads="1"/>
            </p:cNvSpPr>
            <p:nvPr/>
          </p:nvSpPr>
          <p:spPr bwMode="auto">
            <a:xfrm>
              <a:off x="354" y="1318"/>
              <a:ext cx="938" cy="680"/>
            </a:xfrm>
            <a:prstGeom prst="rect">
              <a:avLst/>
            </a:prstGeom>
            <a:solidFill>
              <a:srgbClr val="808080"/>
            </a:solidFill>
            <a:ln w="9525">
              <a:noFill/>
              <a:miter lim="800000"/>
              <a:headEnd/>
              <a:tailEnd/>
            </a:ln>
          </p:spPr>
          <p:txBody>
            <a:bodyPr/>
            <a:lstStyle/>
            <a:p>
              <a:endParaRPr lang="en-US"/>
            </a:p>
          </p:txBody>
        </p:sp>
        <p:sp>
          <p:nvSpPr>
            <p:cNvPr id="71944" name="Rectangle 264"/>
            <p:cNvSpPr>
              <a:spLocks noChangeArrowheads="1"/>
            </p:cNvSpPr>
            <p:nvPr/>
          </p:nvSpPr>
          <p:spPr bwMode="auto">
            <a:xfrm>
              <a:off x="292" y="1246"/>
              <a:ext cx="955" cy="690"/>
            </a:xfrm>
            <a:prstGeom prst="rect">
              <a:avLst/>
            </a:prstGeom>
            <a:solidFill>
              <a:srgbClr val="FFFF99"/>
            </a:solidFill>
            <a:ln w="9525">
              <a:noFill/>
              <a:miter lim="800000"/>
              <a:headEnd/>
              <a:tailEnd/>
            </a:ln>
          </p:spPr>
          <p:txBody>
            <a:bodyPr lIns="0" rIns="0"/>
            <a:lstStyle/>
            <a:p>
              <a:r>
                <a:rPr lang="en-US" sz="1600" b="1">
                  <a:effectLst/>
                  <a:latin typeface="Century Gothic" pitchFamily="34" charset="0"/>
                </a:rPr>
                <a:t>MANAGEMENT, INDUCTION, CONTROL scopes</a:t>
              </a:r>
            </a:p>
          </p:txBody>
        </p:sp>
        <p:sp>
          <p:nvSpPr>
            <p:cNvPr id="71946" name="Rectangle 266"/>
            <p:cNvSpPr>
              <a:spLocks noChangeArrowheads="1"/>
            </p:cNvSpPr>
            <p:nvPr/>
          </p:nvSpPr>
          <p:spPr bwMode="auto">
            <a:xfrm>
              <a:off x="1148" y="1267"/>
              <a:ext cx="38" cy="163"/>
            </a:xfrm>
            <a:prstGeom prst="rect">
              <a:avLst/>
            </a:prstGeom>
            <a:noFill/>
            <a:ln w="9525">
              <a:noFill/>
              <a:miter lim="800000"/>
              <a:headEnd/>
              <a:tailEnd/>
            </a:ln>
          </p:spPr>
          <p:txBody>
            <a:bodyPr wrap="none" lIns="0" tIns="0" rIns="0" bIns="0">
              <a:spAutoFit/>
            </a:bodyPr>
            <a:lstStyle/>
            <a:p>
              <a:r>
                <a:rPr lang="en-US" sz="1700" b="1">
                  <a:solidFill>
                    <a:srgbClr val="000000"/>
                  </a:solidFill>
                  <a:effectLst/>
                </a:rPr>
                <a:t> </a:t>
              </a:r>
              <a:endParaRPr lang="en-US">
                <a:effectLst>
                  <a:outerShdw blurRad="38100" dist="38100" dir="2700000" algn="tl">
                    <a:srgbClr val="FFFFFF"/>
                  </a:outerShdw>
                </a:effectLst>
              </a:endParaRPr>
            </a:p>
          </p:txBody>
        </p:sp>
        <p:sp>
          <p:nvSpPr>
            <p:cNvPr id="71948" name="Rectangle 268"/>
            <p:cNvSpPr>
              <a:spLocks noChangeArrowheads="1"/>
            </p:cNvSpPr>
            <p:nvPr/>
          </p:nvSpPr>
          <p:spPr bwMode="auto">
            <a:xfrm>
              <a:off x="994" y="1432"/>
              <a:ext cx="38" cy="163"/>
            </a:xfrm>
            <a:prstGeom prst="rect">
              <a:avLst/>
            </a:prstGeom>
            <a:noFill/>
            <a:ln w="9525">
              <a:noFill/>
              <a:miter lim="800000"/>
              <a:headEnd/>
              <a:tailEnd/>
            </a:ln>
          </p:spPr>
          <p:txBody>
            <a:bodyPr wrap="none" lIns="0" tIns="0" rIns="0" bIns="0">
              <a:spAutoFit/>
            </a:bodyPr>
            <a:lstStyle/>
            <a:p>
              <a:r>
                <a:rPr lang="en-US" sz="1700" b="1">
                  <a:solidFill>
                    <a:srgbClr val="000000"/>
                  </a:solidFill>
                  <a:effectLst/>
                </a:rPr>
                <a:t> </a:t>
              </a:r>
              <a:endParaRPr lang="en-US">
                <a:effectLst>
                  <a:outerShdw blurRad="38100" dist="38100" dir="2700000" algn="tl">
                    <a:srgbClr val="FFFFFF"/>
                  </a:outerShdw>
                </a:effectLst>
              </a:endParaRPr>
            </a:p>
          </p:txBody>
        </p:sp>
        <p:sp>
          <p:nvSpPr>
            <p:cNvPr id="71950" name="Rectangle 270"/>
            <p:cNvSpPr>
              <a:spLocks noChangeArrowheads="1"/>
            </p:cNvSpPr>
            <p:nvPr/>
          </p:nvSpPr>
          <p:spPr bwMode="auto">
            <a:xfrm>
              <a:off x="1159" y="1586"/>
              <a:ext cx="38" cy="163"/>
            </a:xfrm>
            <a:prstGeom prst="rect">
              <a:avLst/>
            </a:prstGeom>
            <a:noFill/>
            <a:ln w="9525">
              <a:noFill/>
              <a:miter lim="800000"/>
              <a:headEnd/>
              <a:tailEnd/>
            </a:ln>
          </p:spPr>
          <p:txBody>
            <a:bodyPr wrap="none" lIns="0" tIns="0" rIns="0" bIns="0">
              <a:spAutoFit/>
            </a:bodyPr>
            <a:lstStyle/>
            <a:p>
              <a:r>
                <a:rPr lang="en-US" sz="1700" b="1">
                  <a:solidFill>
                    <a:srgbClr val="000000"/>
                  </a:solidFill>
                  <a:effectLst/>
                </a:rPr>
                <a:t> </a:t>
              </a:r>
              <a:endParaRPr lang="en-US">
                <a:effectLst>
                  <a:outerShdw blurRad="38100" dist="38100" dir="2700000" algn="tl">
                    <a:srgbClr val="FFFFFF"/>
                  </a:outerShdw>
                </a:effectLst>
              </a:endParaRPr>
            </a:p>
          </p:txBody>
        </p:sp>
        <p:sp>
          <p:nvSpPr>
            <p:cNvPr id="71952" name="Rectangle 272"/>
            <p:cNvSpPr>
              <a:spLocks noChangeArrowheads="1"/>
            </p:cNvSpPr>
            <p:nvPr/>
          </p:nvSpPr>
          <p:spPr bwMode="auto">
            <a:xfrm>
              <a:off x="1066" y="1740"/>
              <a:ext cx="38" cy="163"/>
            </a:xfrm>
            <a:prstGeom prst="rect">
              <a:avLst/>
            </a:prstGeom>
            <a:noFill/>
            <a:ln w="9525">
              <a:noFill/>
              <a:miter lim="800000"/>
              <a:headEnd/>
              <a:tailEnd/>
            </a:ln>
          </p:spPr>
          <p:txBody>
            <a:bodyPr wrap="none" lIns="0" tIns="0" rIns="0" bIns="0">
              <a:spAutoFit/>
            </a:bodyPr>
            <a:lstStyle/>
            <a:p>
              <a:r>
                <a:rPr lang="en-US" sz="1700" b="1">
                  <a:solidFill>
                    <a:srgbClr val="000000"/>
                  </a:solidFill>
                  <a:effectLst/>
                </a:rPr>
                <a:t> </a:t>
              </a:r>
              <a:endParaRPr lang="en-US">
                <a:effectLst>
                  <a:outerShdw blurRad="38100" dist="38100" dir="2700000" algn="tl">
                    <a:srgbClr val="FFFFFF"/>
                  </a:outerShdw>
                </a:effectLst>
              </a:endParaRPr>
            </a:p>
          </p:txBody>
        </p:sp>
        <p:sp>
          <p:nvSpPr>
            <p:cNvPr id="71953" name="Freeform 273"/>
            <p:cNvSpPr>
              <a:spLocks noEditPoints="1"/>
            </p:cNvSpPr>
            <p:nvPr/>
          </p:nvSpPr>
          <p:spPr bwMode="auto">
            <a:xfrm>
              <a:off x="477" y="2595"/>
              <a:ext cx="1155" cy="381"/>
            </a:xfrm>
            <a:custGeom>
              <a:avLst/>
              <a:gdLst/>
              <a:ahLst/>
              <a:cxnLst>
                <a:cxn ang="0">
                  <a:pos x="0" y="319"/>
                </a:cxn>
                <a:cxn ang="0">
                  <a:pos x="258" y="247"/>
                </a:cxn>
                <a:cxn ang="0">
                  <a:pos x="289" y="309"/>
                </a:cxn>
                <a:cxn ang="0">
                  <a:pos x="21" y="381"/>
                </a:cxn>
                <a:cxn ang="0">
                  <a:pos x="0" y="319"/>
                </a:cxn>
                <a:cxn ang="0">
                  <a:pos x="475" y="185"/>
                </a:cxn>
                <a:cxn ang="0">
                  <a:pos x="732" y="113"/>
                </a:cxn>
                <a:cxn ang="0">
                  <a:pos x="753" y="185"/>
                </a:cxn>
                <a:cxn ang="0">
                  <a:pos x="485" y="257"/>
                </a:cxn>
                <a:cxn ang="0">
                  <a:pos x="475" y="185"/>
                </a:cxn>
                <a:cxn ang="0">
                  <a:pos x="938" y="52"/>
                </a:cxn>
                <a:cxn ang="0">
                  <a:pos x="1134" y="0"/>
                </a:cxn>
                <a:cxn ang="0">
                  <a:pos x="1155" y="72"/>
                </a:cxn>
                <a:cxn ang="0">
                  <a:pos x="959" y="124"/>
                </a:cxn>
                <a:cxn ang="0">
                  <a:pos x="938" y="52"/>
                </a:cxn>
              </a:cxnLst>
              <a:rect l="0" t="0" r="r" b="b"/>
              <a:pathLst>
                <a:path w="1155" h="381">
                  <a:moveTo>
                    <a:pt x="0" y="319"/>
                  </a:moveTo>
                  <a:lnTo>
                    <a:pt x="258" y="247"/>
                  </a:lnTo>
                  <a:lnTo>
                    <a:pt x="289" y="309"/>
                  </a:lnTo>
                  <a:lnTo>
                    <a:pt x="21" y="381"/>
                  </a:lnTo>
                  <a:lnTo>
                    <a:pt x="0" y="319"/>
                  </a:lnTo>
                  <a:close/>
                  <a:moveTo>
                    <a:pt x="475" y="185"/>
                  </a:moveTo>
                  <a:lnTo>
                    <a:pt x="732" y="113"/>
                  </a:lnTo>
                  <a:lnTo>
                    <a:pt x="753" y="185"/>
                  </a:lnTo>
                  <a:lnTo>
                    <a:pt x="485" y="257"/>
                  </a:lnTo>
                  <a:lnTo>
                    <a:pt x="475" y="185"/>
                  </a:lnTo>
                  <a:close/>
                  <a:moveTo>
                    <a:pt x="938" y="52"/>
                  </a:moveTo>
                  <a:lnTo>
                    <a:pt x="1134" y="0"/>
                  </a:lnTo>
                  <a:lnTo>
                    <a:pt x="1155" y="72"/>
                  </a:lnTo>
                  <a:lnTo>
                    <a:pt x="959" y="124"/>
                  </a:lnTo>
                  <a:lnTo>
                    <a:pt x="938" y="52"/>
                  </a:lnTo>
                  <a:close/>
                </a:path>
              </a:pathLst>
            </a:custGeom>
            <a:solidFill>
              <a:srgbClr val="FF0000"/>
            </a:solidFill>
            <a:ln w="15875">
              <a:solidFill>
                <a:srgbClr val="FF0000"/>
              </a:solidFill>
              <a:prstDash val="solid"/>
              <a:round/>
              <a:headEnd/>
              <a:tailEnd/>
            </a:ln>
          </p:spPr>
          <p:txBody>
            <a:bodyPr/>
            <a:lstStyle/>
            <a:p>
              <a:endParaRPr lang="en-US"/>
            </a:p>
          </p:txBody>
        </p:sp>
        <p:sp>
          <p:nvSpPr>
            <p:cNvPr id="71954" name="Freeform 274"/>
            <p:cNvSpPr>
              <a:spLocks/>
            </p:cNvSpPr>
            <p:nvPr/>
          </p:nvSpPr>
          <p:spPr bwMode="auto">
            <a:xfrm>
              <a:off x="1591" y="2358"/>
              <a:ext cx="134" cy="289"/>
            </a:xfrm>
            <a:custGeom>
              <a:avLst/>
              <a:gdLst/>
              <a:ahLst/>
              <a:cxnLst>
                <a:cxn ang="0">
                  <a:pos x="0" y="268"/>
                </a:cxn>
                <a:cxn ang="0">
                  <a:pos x="61" y="0"/>
                </a:cxn>
                <a:cxn ang="0">
                  <a:pos x="134" y="11"/>
                </a:cxn>
                <a:cxn ang="0">
                  <a:pos x="61" y="289"/>
                </a:cxn>
                <a:cxn ang="0">
                  <a:pos x="0" y="268"/>
                </a:cxn>
              </a:cxnLst>
              <a:rect l="0" t="0" r="r" b="b"/>
              <a:pathLst>
                <a:path w="134" h="289">
                  <a:moveTo>
                    <a:pt x="0" y="268"/>
                  </a:moveTo>
                  <a:lnTo>
                    <a:pt x="61" y="0"/>
                  </a:lnTo>
                  <a:lnTo>
                    <a:pt x="134" y="11"/>
                  </a:lnTo>
                  <a:lnTo>
                    <a:pt x="61" y="289"/>
                  </a:lnTo>
                  <a:lnTo>
                    <a:pt x="0" y="268"/>
                  </a:lnTo>
                  <a:close/>
                </a:path>
              </a:pathLst>
            </a:custGeom>
            <a:solidFill>
              <a:srgbClr val="FF0000"/>
            </a:solidFill>
            <a:ln w="15875">
              <a:solidFill>
                <a:srgbClr val="FF0000"/>
              </a:solidFill>
              <a:prstDash val="solid"/>
              <a:round/>
              <a:headEnd/>
              <a:tailEnd/>
            </a:ln>
          </p:spPr>
          <p:txBody>
            <a:bodyPr/>
            <a:lstStyle/>
            <a:p>
              <a:endParaRPr lang="en-US"/>
            </a:p>
          </p:txBody>
        </p:sp>
        <p:sp>
          <p:nvSpPr>
            <p:cNvPr id="71955" name="Freeform 275"/>
            <p:cNvSpPr>
              <a:spLocks noEditPoints="1"/>
            </p:cNvSpPr>
            <p:nvPr/>
          </p:nvSpPr>
          <p:spPr bwMode="auto">
            <a:xfrm>
              <a:off x="1714" y="2152"/>
              <a:ext cx="464" cy="927"/>
            </a:xfrm>
            <a:custGeom>
              <a:avLst/>
              <a:gdLst/>
              <a:ahLst/>
              <a:cxnLst>
                <a:cxn ang="0">
                  <a:pos x="52" y="0"/>
                </a:cxn>
                <a:cxn ang="0">
                  <a:pos x="175" y="258"/>
                </a:cxn>
                <a:cxn ang="0">
                  <a:pos x="103" y="278"/>
                </a:cxn>
                <a:cxn ang="0">
                  <a:pos x="0" y="31"/>
                </a:cxn>
                <a:cxn ang="0">
                  <a:pos x="52" y="0"/>
                </a:cxn>
                <a:cxn ang="0">
                  <a:pos x="268" y="443"/>
                </a:cxn>
                <a:cxn ang="0">
                  <a:pos x="382" y="700"/>
                </a:cxn>
                <a:cxn ang="0">
                  <a:pos x="320" y="721"/>
                </a:cxn>
                <a:cxn ang="0">
                  <a:pos x="196" y="474"/>
                </a:cxn>
                <a:cxn ang="0">
                  <a:pos x="268" y="443"/>
                </a:cxn>
                <a:cxn ang="0">
                  <a:pos x="464" y="886"/>
                </a:cxn>
                <a:cxn ang="0">
                  <a:pos x="464" y="896"/>
                </a:cxn>
                <a:cxn ang="0">
                  <a:pos x="402" y="927"/>
                </a:cxn>
                <a:cxn ang="0">
                  <a:pos x="392" y="917"/>
                </a:cxn>
                <a:cxn ang="0">
                  <a:pos x="464" y="886"/>
                </a:cxn>
              </a:cxnLst>
              <a:rect l="0" t="0" r="r" b="b"/>
              <a:pathLst>
                <a:path w="464" h="927">
                  <a:moveTo>
                    <a:pt x="52" y="0"/>
                  </a:moveTo>
                  <a:lnTo>
                    <a:pt x="175" y="258"/>
                  </a:lnTo>
                  <a:lnTo>
                    <a:pt x="103" y="278"/>
                  </a:lnTo>
                  <a:lnTo>
                    <a:pt x="0" y="31"/>
                  </a:lnTo>
                  <a:lnTo>
                    <a:pt x="52" y="0"/>
                  </a:lnTo>
                  <a:close/>
                  <a:moveTo>
                    <a:pt x="268" y="443"/>
                  </a:moveTo>
                  <a:lnTo>
                    <a:pt x="382" y="700"/>
                  </a:lnTo>
                  <a:lnTo>
                    <a:pt x="320" y="721"/>
                  </a:lnTo>
                  <a:lnTo>
                    <a:pt x="196" y="474"/>
                  </a:lnTo>
                  <a:lnTo>
                    <a:pt x="268" y="443"/>
                  </a:lnTo>
                  <a:close/>
                  <a:moveTo>
                    <a:pt x="464" y="886"/>
                  </a:moveTo>
                  <a:lnTo>
                    <a:pt x="464" y="896"/>
                  </a:lnTo>
                  <a:lnTo>
                    <a:pt x="402" y="927"/>
                  </a:lnTo>
                  <a:lnTo>
                    <a:pt x="392" y="917"/>
                  </a:lnTo>
                  <a:lnTo>
                    <a:pt x="464" y="886"/>
                  </a:lnTo>
                  <a:close/>
                </a:path>
              </a:pathLst>
            </a:custGeom>
            <a:solidFill>
              <a:srgbClr val="FF0000"/>
            </a:solidFill>
            <a:ln w="15875">
              <a:solidFill>
                <a:srgbClr val="FF0000"/>
              </a:solidFill>
              <a:prstDash val="solid"/>
              <a:round/>
              <a:headEnd/>
              <a:tailEnd/>
            </a:ln>
          </p:spPr>
          <p:txBody>
            <a:bodyPr/>
            <a:lstStyle/>
            <a:p>
              <a:endParaRPr lang="en-US"/>
            </a:p>
          </p:txBody>
        </p:sp>
        <p:sp>
          <p:nvSpPr>
            <p:cNvPr id="71956" name="Freeform 276"/>
            <p:cNvSpPr>
              <a:spLocks noEditPoints="1"/>
            </p:cNvSpPr>
            <p:nvPr/>
          </p:nvSpPr>
          <p:spPr bwMode="auto">
            <a:xfrm>
              <a:off x="2147" y="2399"/>
              <a:ext cx="72" cy="659"/>
            </a:xfrm>
            <a:custGeom>
              <a:avLst/>
              <a:gdLst/>
              <a:ahLst/>
              <a:cxnLst>
                <a:cxn ang="0">
                  <a:pos x="0" y="659"/>
                </a:cxn>
                <a:cxn ang="0">
                  <a:pos x="0" y="381"/>
                </a:cxn>
                <a:cxn ang="0">
                  <a:pos x="72" y="381"/>
                </a:cxn>
                <a:cxn ang="0">
                  <a:pos x="72" y="659"/>
                </a:cxn>
                <a:cxn ang="0">
                  <a:pos x="0" y="659"/>
                </a:cxn>
                <a:cxn ang="0">
                  <a:pos x="0" y="175"/>
                </a:cxn>
                <a:cxn ang="0">
                  <a:pos x="0" y="0"/>
                </a:cxn>
                <a:cxn ang="0">
                  <a:pos x="72" y="0"/>
                </a:cxn>
                <a:cxn ang="0">
                  <a:pos x="72" y="175"/>
                </a:cxn>
                <a:cxn ang="0">
                  <a:pos x="0" y="175"/>
                </a:cxn>
              </a:cxnLst>
              <a:rect l="0" t="0" r="r" b="b"/>
              <a:pathLst>
                <a:path w="72" h="659">
                  <a:moveTo>
                    <a:pt x="0" y="659"/>
                  </a:moveTo>
                  <a:lnTo>
                    <a:pt x="0" y="381"/>
                  </a:lnTo>
                  <a:lnTo>
                    <a:pt x="72" y="381"/>
                  </a:lnTo>
                  <a:lnTo>
                    <a:pt x="72" y="659"/>
                  </a:lnTo>
                  <a:lnTo>
                    <a:pt x="0" y="659"/>
                  </a:lnTo>
                  <a:close/>
                  <a:moveTo>
                    <a:pt x="0" y="175"/>
                  </a:moveTo>
                  <a:lnTo>
                    <a:pt x="0" y="0"/>
                  </a:lnTo>
                  <a:lnTo>
                    <a:pt x="72" y="0"/>
                  </a:lnTo>
                  <a:lnTo>
                    <a:pt x="72" y="175"/>
                  </a:lnTo>
                  <a:lnTo>
                    <a:pt x="0" y="175"/>
                  </a:lnTo>
                  <a:close/>
                </a:path>
              </a:pathLst>
            </a:custGeom>
            <a:solidFill>
              <a:srgbClr val="FF0000"/>
            </a:solidFill>
            <a:ln w="15875">
              <a:solidFill>
                <a:srgbClr val="FF0000"/>
              </a:solidFill>
              <a:prstDash val="solid"/>
              <a:round/>
              <a:headEnd/>
              <a:tailEnd/>
            </a:ln>
          </p:spPr>
          <p:txBody>
            <a:bodyPr/>
            <a:lstStyle/>
            <a:p>
              <a:endParaRPr lang="en-US"/>
            </a:p>
          </p:txBody>
        </p:sp>
        <p:sp>
          <p:nvSpPr>
            <p:cNvPr id="71960" name="Freeform 280"/>
            <p:cNvSpPr>
              <a:spLocks noEditPoints="1"/>
            </p:cNvSpPr>
            <p:nvPr/>
          </p:nvSpPr>
          <p:spPr bwMode="auto">
            <a:xfrm>
              <a:off x="2230" y="2369"/>
              <a:ext cx="2690" cy="61"/>
            </a:xfrm>
            <a:custGeom>
              <a:avLst/>
              <a:gdLst/>
              <a:ahLst/>
              <a:cxnLst>
                <a:cxn ang="0">
                  <a:pos x="0" y="0"/>
                </a:cxn>
                <a:cxn ang="0">
                  <a:pos x="278" y="0"/>
                </a:cxn>
                <a:cxn ang="0">
                  <a:pos x="278" y="61"/>
                </a:cxn>
                <a:cxn ang="0">
                  <a:pos x="0" y="61"/>
                </a:cxn>
                <a:cxn ang="0">
                  <a:pos x="0" y="0"/>
                </a:cxn>
                <a:cxn ang="0">
                  <a:pos x="474" y="0"/>
                </a:cxn>
                <a:cxn ang="0">
                  <a:pos x="752" y="0"/>
                </a:cxn>
                <a:cxn ang="0">
                  <a:pos x="752" y="61"/>
                </a:cxn>
                <a:cxn ang="0">
                  <a:pos x="474" y="61"/>
                </a:cxn>
                <a:cxn ang="0">
                  <a:pos x="474" y="0"/>
                </a:cxn>
                <a:cxn ang="0">
                  <a:pos x="958" y="0"/>
                </a:cxn>
                <a:cxn ang="0">
                  <a:pos x="1236" y="0"/>
                </a:cxn>
                <a:cxn ang="0">
                  <a:pos x="1236" y="61"/>
                </a:cxn>
                <a:cxn ang="0">
                  <a:pos x="958" y="61"/>
                </a:cxn>
                <a:cxn ang="0">
                  <a:pos x="958" y="0"/>
                </a:cxn>
                <a:cxn ang="0">
                  <a:pos x="1442" y="0"/>
                </a:cxn>
                <a:cxn ang="0">
                  <a:pos x="1721" y="0"/>
                </a:cxn>
                <a:cxn ang="0">
                  <a:pos x="1721" y="61"/>
                </a:cxn>
                <a:cxn ang="0">
                  <a:pos x="1442" y="61"/>
                </a:cxn>
                <a:cxn ang="0">
                  <a:pos x="1442" y="0"/>
                </a:cxn>
                <a:cxn ang="0">
                  <a:pos x="1927" y="0"/>
                </a:cxn>
                <a:cxn ang="0">
                  <a:pos x="2205" y="0"/>
                </a:cxn>
                <a:cxn ang="0">
                  <a:pos x="2205" y="61"/>
                </a:cxn>
                <a:cxn ang="0">
                  <a:pos x="1927" y="61"/>
                </a:cxn>
                <a:cxn ang="0">
                  <a:pos x="1927" y="0"/>
                </a:cxn>
                <a:cxn ang="0">
                  <a:pos x="2411" y="0"/>
                </a:cxn>
                <a:cxn ang="0">
                  <a:pos x="2690" y="0"/>
                </a:cxn>
                <a:cxn ang="0">
                  <a:pos x="2690" y="61"/>
                </a:cxn>
                <a:cxn ang="0">
                  <a:pos x="2411" y="61"/>
                </a:cxn>
                <a:cxn ang="0">
                  <a:pos x="2411" y="0"/>
                </a:cxn>
              </a:cxnLst>
              <a:rect l="0" t="0" r="r" b="b"/>
              <a:pathLst>
                <a:path w="2690" h="61">
                  <a:moveTo>
                    <a:pt x="0" y="0"/>
                  </a:moveTo>
                  <a:lnTo>
                    <a:pt x="278" y="0"/>
                  </a:lnTo>
                  <a:lnTo>
                    <a:pt x="278" y="61"/>
                  </a:lnTo>
                  <a:lnTo>
                    <a:pt x="0" y="61"/>
                  </a:lnTo>
                  <a:lnTo>
                    <a:pt x="0" y="0"/>
                  </a:lnTo>
                  <a:close/>
                  <a:moveTo>
                    <a:pt x="474" y="0"/>
                  </a:moveTo>
                  <a:lnTo>
                    <a:pt x="752" y="0"/>
                  </a:lnTo>
                  <a:lnTo>
                    <a:pt x="752" y="61"/>
                  </a:lnTo>
                  <a:lnTo>
                    <a:pt x="474" y="61"/>
                  </a:lnTo>
                  <a:lnTo>
                    <a:pt x="474" y="0"/>
                  </a:lnTo>
                  <a:close/>
                  <a:moveTo>
                    <a:pt x="958" y="0"/>
                  </a:moveTo>
                  <a:lnTo>
                    <a:pt x="1236" y="0"/>
                  </a:lnTo>
                  <a:lnTo>
                    <a:pt x="1236" y="61"/>
                  </a:lnTo>
                  <a:lnTo>
                    <a:pt x="958" y="61"/>
                  </a:lnTo>
                  <a:lnTo>
                    <a:pt x="958" y="0"/>
                  </a:lnTo>
                  <a:close/>
                  <a:moveTo>
                    <a:pt x="1442" y="0"/>
                  </a:moveTo>
                  <a:lnTo>
                    <a:pt x="1721" y="0"/>
                  </a:lnTo>
                  <a:lnTo>
                    <a:pt x="1721" y="61"/>
                  </a:lnTo>
                  <a:lnTo>
                    <a:pt x="1442" y="61"/>
                  </a:lnTo>
                  <a:lnTo>
                    <a:pt x="1442" y="0"/>
                  </a:lnTo>
                  <a:close/>
                  <a:moveTo>
                    <a:pt x="1927" y="0"/>
                  </a:moveTo>
                  <a:lnTo>
                    <a:pt x="2205" y="0"/>
                  </a:lnTo>
                  <a:lnTo>
                    <a:pt x="2205" y="61"/>
                  </a:lnTo>
                  <a:lnTo>
                    <a:pt x="1927" y="61"/>
                  </a:lnTo>
                  <a:lnTo>
                    <a:pt x="1927" y="0"/>
                  </a:lnTo>
                  <a:close/>
                  <a:moveTo>
                    <a:pt x="2411" y="0"/>
                  </a:moveTo>
                  <a:lnTo>
                    <a:pt x="2690" y="0"/>
                  </a:lnTo>
                  <a:lnTo>
                    <a:pt x="2690" y="61"/>
                  </a:lnTo>
                  <a:lnTo>
                    <a:pt x="2411" y="61"/>
                  </a:lnTo>
                  <a:lnTo>
                    <a:pt x="2411" y="0"/>
                  </a:lnTo>
                  <a:close/>
                </a:path>
              </a:pathLst>
            </a:custGeom>
            <a:solidFill>
              <a:srgbClr val="FF0000"/>
            </a:solidFill>
            <a:ln w="15875">
              <a:solidFill>
                <a:srgbClr val="FF0000"/>
              </a:solidFill>
              <a:prstDash val="solid"/>
              <a:round/>
              <a:headEnd/>
              <a:tailEnd/>
            </a:ln>
          </p:spPr>
          <p:txBody>
            <a:bodyPr/>
            <a:lstStyle/>
            <a:p>
              <a:endParaRPr lang="en-US"/>
            </a:p>
          </p:txBody>
        </p:sp>
        <p:sp>
          <p:nvSpPr>
            <p:cNvPr id="71961" name="Freeform 281"/>
            <p:cNvSpPr>
              <a:spLocks noEditPoints="1"/>
            </p:cNvSpPr>
            <p:nvPr/>
          </p:nvSpPr>
          <p:spPr bwMode="auto">
            <a:xfrm>
              <a:off x="2662" y="2482"/>
              <a:ext cx="134" cy="576"/>
            </a:xfrm>
            <a:custGeom>
              <a:avLst/>
              <a:gdLst/>
              <a:ahLst/>
              <a:cxnLst>
                <a:cxn ang="0">
                  <a:pos x="31" y="576"/>
                </a:cxn>
                <a:cxn ang="0">
                  <a:pos x="31" y="535"/>
                </a:cxn>
                <a:cxn ang="0">
                  <a:pos x="73" y="535"/>
                </a:cxn>
                <a:cxn ang="0">
                  <a:pos x="73" y="576"/>
                </a:cxn>
                <a:cxn ang="0">
                  <a:pos x="31" y="576"/>
                </a:cxn>
                <a:cxn ang="0">
                  <a:pos x="31" y="484"/>
                </a:cxn>
                <a:cxn ang="0">
                  <a:pos x="31" y="432"/>
                </a:cxn>
                <a:cxn ang="0">
                  <a:pos x="73" y="432"/>
                </a:cxn>
                <a:cxn ang="0">
                  <a:pos x="73" y="484"/>
                </a:cxn>
                <a:cxn ang="0">
                  <a:pos x="31" y="484"/>
                </a:cxn>
                <a:cxn ang="0">
                  <a:pos x="31" y="391"/>
                </a:cxn>
                <a:cxn ang="0">
                  <a:pos x="31" y="350"/>
                </a:cxn>
                <a:cxn ang="0">
                  <a:pos x="73" y="350"/>
                </a:cxn>
                <a:cxn ang="0">
                  <a:pos x="73" y="391"/>
                </a:cxn>
                <a:cxn ang="0">
                  <a:pos x="31" y="391"/>
                </a:cxn>
                <a:cxn ang="0">
                  <a:pos x="31" y="298"/>
                </a:cxn>
                <a:cxn ang="0">
                  <a:pos x="31" y="257"/>
                </a:cxn>
                <a:cxn ang="0">
                  <a:pos x="73" y="257"/>
                </a:cxn>
                <a:cxn ang="0">
                  <a:pos x="73" y="298"/>
                </a:cxn>
                <a:cxn ang="0">
                  <a:pos x="31" y="298"/>
                </a:cxn>
                <a:cxn ang="0">
                  <a:pos x="31" y="216"/>
                </a:cxn>
                <a:cxn ang="0">
                  <a:pos x="31" y="165"/>
                </a:cxn>
                <a:cxn ang="0">
                  <a:pos x="73" y="165"/>
                </a:cxn>
                <a:cxn ang="0">
                  <a:pos x="73" y="216"/>
                </a:cxn>
                <a:cxn ang="0">
                  <a:pos x="31" y="216"/>
                </a:cxn>
                <a:cxn ang="0">
                  <a:pos x="31" y="113"/>
                </a:cxn>
                <a:cxn ang="0">
                  <a:pos x="31" y="103"/>
                </a:cxn>
                <a:cxn ang="0">
                  <a:pos x="73" y="103"/>
                </a:cxn>
                <a:cxn ang="0">
                  <a:pos x="73" y="113"/>
                </a:cxn>
                <a:cxn ang="0">
                  <a:pos x="31" y="113"/>
                </a:cxn>
                <a:cxn ang="0">
                  <a:pos x="0" y="134"/>
                </a:cxn>
                <a:cxn ang="0">
                  <a:pos x="62" y="0"/>
                </a:cxn>
                <a:cxn ang="0">
                  <a:pos x="134" y="134"/>
                </a:cxn>
                <a:cxn ang="0">
                  <a:pos x="0" y="134"/>
                </a:cxn>
              </a:cxnLst>
              <a:rect l="0" t="0" r="r" b="b"/>
              <a:pathLst>
                <a:path w="134" h="576">
                  <a:moveTo>
                    <a:pt x="31" y="576"/>
                  </a:moveTo>
                  <a:lnTo>
                    <a:pt x="31" y="535"/>
                  </a:lnTo>
                  <a:lnTo>
                    <a:pt x="73" y="535"/>
                  </a:lnTo>
                  <a:lnTo>
                    <a:pt x="73" y="576"/>
                  </a:lnTo>
                  <a:lnTo>
                    <a:pt x="31" y="576"/>
                  </a:lnTo>
                  <a:close/>
                  <a:moveTo>
                    <a:pt x="31" y="484"/>
                  </a:moveTo>
                  <a:lnTo>
                    <a:pt x="31" y="432"/>
                  </a:lnTo>
                  <a:lnTo>
                    <a:pt x="73" y="432"/>
                  </a:lnTo>
                  <a:lnTo>
                    <a:pt x="73" y="484"/>
                  </a:lnTo>
                  <a:lnTo>
                    <a:pt x="31" y="484"/>
                  </a:lnTo>
                  <a:close/>
                  <a:moveTo>
                    <a:pt x="31" y="391"/>
                  </a:moveTo>
                  <a:lnTo>
                    <a:pt x="31" y="350"/>
                  </a:lnTo>
                  <a:lnTo>
                    <a:pt x="73" y="350"/>
                  </a:lnTo>
                  <a:lnTo>
                    <a:pt x="73" y="391"/>
                  </a:lnTo>
                  <a:lnTo>
                    <a:pt x="31" y="391"/>
                  </a:lnTo>
                  <a:close/>
                  <a:moveTo>
                    <a:pt x="31" y="298"/>
                  </a:moveTo>
                  <a:lnTo>
                    <a:pt x="31" y="257"/>
                  </a:lnTo>
                  <a:lnTo>
                    <a:pt x="73" y="257"/>
                  </a:lnTo>
                  <a:lnTo>
                    <a:pt x="73" y="298"/>
                  </a:lnTo>
                  <a:lnTo>
                    <a:pt x="31" y="298"/>
                  </a:lnTo>
                  <a:close/>
                  <a:moveTo>
                    <a:pt x="31" y="216"/>
                  </a:moveTo>
                  <a:lnTo>
                    <a:pt x="31" y="165"/>
                  </a:lnTo>
                  <a:lnTo>
                    <a:pt x="73" y="165"/>
                  </a:lnTo>
                  <a:lnTo>
                    <a:pt x="73" y="216"/>
                  </a:lnTo>
                  <a:lnTo>
                    <a:pt x="31" y="216"/>
                  </a:lnTo>
                  <a:close/>
                  <a:moveTo>
                    <a:pt x="31" y="113"/>
                  </a:moveTo>
                  <a:lnTo>
                    <a:pt x="31" y="103"/>
                  </a:lnTo>
                  <a:lnTo>
                    <a:pt x="73" y="103"/>
                  </a:lnTo>
                  <a:lnTo>
                    <a:pt x="73" y="113"/>
                  </a:lnTo>
                  <a:lnTo>
                    <a:pt x="31" y="113"/>
                  </a:lnTo>
                  <a:close/>
                  <a:moveTo>
                    <a:pt x="0" y="134"/>
                  </a:moveTo>
                  <a:lnTo>
                    <a:pt x="62" y="0"/>
                  </a:lnTo>
                  <a:lnTo>
                    <a:pt x="134" y="134"/>
                  </a:lnTo>
                  <a:lnTo>
                    <a:pt x="0" y="134"/>
                  </a:lnTo>
                  <a:close/>
                </a:path>
              </a:pathLst>
            </a:custGeom>
            <a:solidFill>
              <a:srgbClr val="FFFFFF"/>
            </a:solidFill>
            <a:ln w="15875">
              <a:solidFill>
                <a:srgbClr val="FFFFFF"/>
              </a:solidFill>
              <a:prstDash val="solid"/>
              <a:round/>
              <a:headEnd/>
              <a:tailEnd/>
            </a:ln>
          </p:spPr>
          <p:txBody>
            <a:bodyPr/>
            <a:lstStyle/>
            <a:p>
              <a:endParaRPr lang="en-US"/>
            </a:p>
          </p:txBody>
        </p:sp>
        <p:sp>
          <p:nvSpPr>
            <p:cNvPr id="71962" name="Freeform 282"/>
            <p:cNvSpPr>
              <a:spLocks noEditPoints="1"/>
            </p:cNvSpPr>
            <p:nvPr/>
          </p:nvSpPr>
          <p:spPr bwMode="auto">
            <a:xfrm>
              <a:off x="4621" y="2441"/>
              <a:ext cx="134" cy="576"/>
            </a:xfrm>
            <a:custGeom>
              <a:avLst/>
              <a:gdLst/>
              <a:ahLst/>
              <a:cxnLst>
                <a:cxn ang="0">
                  <a:pos x="51" y="576"/>
                </a:cxn>
                <a:cxn ang="0">
                  <a:pos x="51" y="525"/>
                </a:cxn>
                <a:cxn ang="0">
                  <a:pos x="92" y="525"/>
                </a:cxn>
                <a:cxn ang="0">
                  <a:pos x="92" y="576"/>
                </a:cxn>
                <a:cxn ang="0">
                  <a:pos x="51" y="576"/>
                </a:cxn>
                <a:cxn ang="0">
                  <a:pos x="51" y="483"/>
                </a:cxn>
                <a:cxn ang="0">
                  <a:pos x="51" y="442"/>
                </a:cxn>
                <a:cxn ang="0">
                  <a:pos x="92" y="442"/>
                </a:cxn>
                <a:cxn ang="0">
                  <a:pos x="92" y="483"/>
                </a:cxn>
                <a:cxn ang="0">
                  <a:pos x="51" y="483"/>
                </a:cxn>
                <a:cxn ang="0">
                  <a:pos x="51" y="391"/>
                </a:cxn>
                <a:cxn ang="0">
                  <a:pos x="51" y="350"/>
                </a:cxn>
                <a:cxn ang="0">
                  <a:pos x="92" y="350"/>
                </a:cxn>
                <a:cxn ang="0">
                  <a:pos x="92" y="391"/>
                </a:cxn>
                <a:cxn ang="0">
                  <a:pos x="51" y="391"/>
                </a:cxn>
                <a:cxn ang="0">
                  <a:pos x="51" y="308"/>
                </a:cxn>
                <a:cxn ang="0">
                  <a:pos x="51" y="257"/>
                </a:cxn>
                <a:cxn ang="0">
                  <a:pos x="92" y="257"/>
                </a:cxn>
                <a:cxn ang="0">
                  <a:pos x="92" y="308"/>
                </a:cxn>
                <a:cxn ang="0">
                  <a:pos x="51" y="308"/>
                </a:cxn>
                <a:cxn ang="0">
                  <a:pos x="51" y="206"/>
                </a:cxn>
                <a:cxn ang="0">
                  <a:pos x="51" y="164"/>
                </a:cxn>
                <a:cxn ang="0">
                  <a:pos x="92" y="164"/>
                </a:cxn>
                <a:cxn ang="0">
                  <a:pos x="92" y="206"/>
                </a:cxn>
                <a:cxn ang="0">
                  <a:pos x="51" y="206"/>
                </a:cxn>
                <a:cxn ang="0">
                  <a:pos x="51" y="113"/>
                </a:cxn>
                <a:cxn ang="0">
                  <a:pos x="51" y="113"/>
                </a:cxn>
                <a:cxn ang="0">
                  <a:pos x="92" y="113"/>
                </a:cxn>
                <a:cxn ang="0">
                  <a:pos x="92" y="113"/>
                </a:cxn>
                <a:cxn ang="0">
                  <a:pos x="51" y="113"/>
                </a:cxn>
                <a:cxn ang="0">
                  <a:pos x="0" y="144"/>
                </a:cxn>
                <a:cxn ang="0">
                  <a:pos x="72" y="0"/>
                </a:cxn>
                <a:cxn ang="0">
                  <a:pos x="134" y="144"/>
                </a:cxn>
                <a:cxn ang="0">
                  <a:pos x="0" y="144"/>
                </a:cxn>
              </a:cxnLst>
              <a:rect l="0" t="0" r="r" b="b"/>
              <a:pathLst>
                <a:path w="134" h="576">
                  <a:moveTo>
                    <a:pt x="51" y="576"/>
                  </a:moveTo>
                  <a:lnTo>
                    <a:pt x="51" y="525"/>
                  </a:lnTo>
                  <a:lnTo>
                    <a:pt x="92" y="525"/>
                  </a:lnTo>
                  <a:lnTo>
                    <a:pt x="92" y="576"/>
                  </a:lnTo>
                  <a:lnTo>
                    <a:pt x="51" y="576"/>
                  </a:lnTo>
                  <a:close/>
                  <a:moveTo>
                    <a:pt x="51" y="483"/>
                  </a:moveTo>
                  <a:lnTo>
                    <a:pt x="51" y="442"/>
                  </a:lnTo>
                  <a:lnTo>
                    <a:pt x="92" y="442"/>
                  </a:lnTo>
                  <a:lnTo>
                    <a:pt x="92" y="483"/>
                  </a:lnTo>
                  <a:lnTo>
                    <a:pt x="51" y="483"/>
                  </a:lnTo>
                  <a:close/>
                  <a:moveTo>
                    <a:pt x="51" y="391"/>
                  </a:moveTo>
                  <a:lnTo>
                    <a:pt x="51" y="350"/>
                  </a:lnTo>
                  <a:lnTo>
                    <a:pt x="92" y="350"/>
                  </a:lnTo>
                  <a:lnTo>
                    <a:pt x="92" y="391"/>
                  </a:lnTo>
                  <a:lnTo>
                    <a:pt x="51" y="391"/>
                  </a:lnTo>
                  <a:close/>
                  <a:moveTo>
                    <a:pt x="51" y="308"/>
                  </a:moveTo>
                  <a:lnTo>
                    <a:pt x="51" y="257"/>
                  </a:lnTo>
                  <a:lnTo>
                    <a:pt x="92" y="257"/>
                  </a:lnTo>
                  <a:lnTo>
                    <a:pt x="92" y="308"/>
                  </a:lnTo>
                  <a:lnTo>
                    <a:pt x="51" y="308"/>
                  </a:lnTo>
                  <a:close/>
                  <a:moveTo>
                    <a:pt x="51" y="206"/>
                  </a:moveTo>
                  <a:lnTo>
                    <a:pt x="51" y="164"/>
                  </a:lnTo>
                  <a:lnTo>
                    <a:pt x="92" y="164"/>
                  </a:lnTo>
                  <a:lnTo>
                    <a:pt x="92" y="206"/>
                  </a:lnTo>
                  <a:lnTo>
                    <a:pt x="51" y="206"/>
                  </a:lnTo>
                  <a:close/>
                  <a:moveTo>
                    <a:pt x="51" y="113"/>
                  </a:moveTo>
                  <a:lnTo>
                    <a:pt x="51" y="113"/>
                  </a:lnTo>
                  <a:lnTo>
                    <a:pt x="92" y="113"/>
                  </a:lnTo>
                  <a:lnTo>
                    <a:pt x="92" y="113"/>
                  </a:lnTo>
                  <a:lnTo>
                    <a:pt x="51" y="113"/>
                  </a:lnTo>
                  <a:close/>
                  <a:moveTo>
                    <a:pt x="0" y="144"/>
                  </a:moveTo>
                  <a:lnTo>
                    <a:pt x="72" y="0"/>
                  </a:lnTo>
                  <a:lnTo>
                    <a:pt x="134" y="144"/>
                  </a:lnTo>
                  <a:lnTo>
                    <a:pt x="0" y="144"/>
                  </a:lnTo>
                  <a:close/>
                </a:path>
              </a:pathLst>
            </a:custGeom>
            <a:solidFill>
              <a:srgbClr val="FFFFFF"/>
            </a:solidFill>
            <a:ln w="15875">
              <a:solidFill>
                <a:srgbClr val="FFFFFF"/>
              </a:solidFill>
              <a:prstDash val="solid"/>
              <a:round/>
              <a:headEnd/>
              <a:tailEnd/>
            </a:ln>
          </p:spPr>
          <p:txBody>
            <a:bodyPr/>
            <a:lstStyle/>
            <a:p>
              <a:endParaRPr lang="en-US"/>
            </a:p>
          </p:txBody>
        </p:sp>
        <p:sp>
          <p:nvSpPr>
            <p:cNvPr id="71963" name="Freeform 283"/>
            <p:cNvSpPr>
              <a:spLocks noEditPoints="1"/>
            </p:cNvSpPr>
            <p:nvPr/>
          </p:nvSpPr>
          <p:spPr bwMode="auto">
            <a:xfrm>
              <a:off x="3611" y="2791"/>
              <a:ext cx="144" cy="267"/>
            </a:xfrm>
            <a:custGeom>
              <a:avLst/>
              <a:gdLst/>
              <a:ahLst/>
              <a:cxnLst>
                <a:cxn ang="0">
                  <a:pos x="51" y="267"/>
                </a:cxn>
                <a:cxn ang="0">
                  <a:pos x="51" y="226"/>
                </a:cxn>
                <a:cxn ang="0">
                  <a:pos x="103" y="226"/>
                </a:cxn>
                <a:cxn ang="0">
                  <a:pos x="103" y="267"/>
                </a:cxn>
                <a:cxn ang="0">
                  <a:pos x="51" y="267"/>
                </a:cxn>
                <a:cxn ang="0">
                  <a:pos x="51" y="175"/>
                </a:cxn>
                <a:cxn ang="0">
                  <a:pos x="51" y="123"/>
                </a:cxn>
                <a:cxn ang="0">
                  <a:pos x="103" y="123"/>
                </a:cxn>
                <a:cxn ang="0">
                  <a:pos x="103" y="175"/>
                </a:cxn>
                <a:cxn ang="0">
                  <a:pos x="51" y="175"/>
                </a:cxn>
                <a:cxn ang="0">
                  <a:pos x="0" y="133"/>
                </a:cxn>
                <a:cxn ang="0">
                  <a:pos x="72" y="0"/>
                </a:cxn>
                <a:cxn ang="0">
                  <a:pos x="144" y="133"/>
                </a:cxn>
                <a:cxn ang="0">
                  <a:pos x="0" y="133"/>
                </a:cxn>
              </a:cxnLst>
              <a:rect l="0" t="0" r="r" b="b"/>
              <a:pathLst>
                <a:path w="144" h="267">
                  <a:moveTo>
                    <a:pt x="51" y="267"/>
                  </a:moveTo>
                  <a:lnTo>
                    <a:pt x="51" y="226"/>
                  </a:lnTo>
                  <a:lnTo>
                    <a:pt x="103" y="226"/>
                  </a:lnTo>
                  <a:lnTo>
                    <a:pt x="103" y="267"/>
                  </a:lnTo>
                  <a:lnTo>
                    <a:pt x="51" y="267"/>
                  </a:lnTo>
                  <a:close/>
                  <a:moveTo>
                    <a:pt x="51" y="175"/>
                  </a:moveTo>
                  <a:lnTo>
                    <a:pt x="51" y="123"/>
                  </a:lnTo>
                  <a:lnTo>
                    <a:pt x="103" y="123"/>
                  </a:lnTo>
                  <a:lnTo>
                    <a:pt x="103" y="175"/>
                  </a:lnTo>
                  <a:lnTo>
                    <a:pt x="51" y="175"/>
                  </a:lnTo>
                  <a:close/>
                  <a:moveTo>
                    <a:pt x="0" y="133"/>
                  </a:moveTo>
                  <a:lnTo>
                    <a:pt x="72" y="0"/>
                  </a:lnTo>
                  <a:lnTo>
                    <a:pt x="144" y="133"/>
                  </a:lnTo>
                  <a:lnTo>
                    <a:pt x="0" y="133"/>
                  </a:lnTo>
                  <a:close/>
                </a:path>
              </a:pathLst>
            </a:custGeom>
            <a:solidFill>
              <a:srgbClr val="FFFFFF"/>
            </a:solidFill>
            <a:ln w="15875">
              <a:solidFill>
                <a:srgbClr val="FFFFFF"/>
              </a:solidFill>
              <a:prstDash val="solid"/>
              <a:round/>
              <a:headEnd/>
              <a:tailEnd/>
            </a:ln>
          </p:spPr>
          <p:txBody>
            <a:bodyPr/>
            <a:lstStyle/>
            <a:p>
              <a:endParaRPr lang="en-US"/>
            </a:p>
          </p:txBody>
        </p:sp>
        <p:sp>
          <p:nvSpPr>
            <p:cNvPr id="71964" name="Freeform 284"/>
            <p:cNvSpPr>
              <a:spLocks noEditPoints="1"/>
            </p:cNvSpPr>
            <p:nvPr/>
          </p:nvSpPr>
          <p:spPr bwMode="auto">
            <a:xfrm>
              <a:off x="3229" y="2101"/>
              <a:ext cx="134" cy="268"/>
            </a:xfrm>
            <a:custGeom>
              <a:avLst/>
              <a:gdLst/>
              <a:ahLst/>
              <a:cxnLst>
                <a:cxn ang="0">
                  <a:pos x="52" y="144"/>
                </a:cxn>
                <a:cxn ang="0">
                  <a:pos x="52" y="103"/>
                </a:cxn>
                <a:cxn ang="0">
                  <a:pos x="93" y="103"/>
                </a:cxn>
                <a:cxn ang="0">
                  <a:pos x="93" y="144"/>
                </a:cxn>
                <a:cxn ang="0">
                  <a:pos x="52" y="144"/>
                </a:cxn>
                <a:cxn ang="0">
                  <a:pos x="52" y="51"/>
                </a:cxn>
                <a:cxn ang="0">
                  <a:pos x="52" y="0"/>
                </a:cxn>
                <a:cxn ang="0">
                  <a:pos x="93" y="0"/>
                </a:cxn>
                <a:cxn ang="0">
                  <a:pos x="93" y="51"/>
                </a:cxn>
                <a:cxn ang="0">
                  <a:pos x="52" y="51"/>
                </a:cxn>
                <a:cxn ang="0">
                  <a:pos x="134" y="123"/>
                </a:cxn>
                <a:cxn ang="0">
                  <a:pos x="62" y="268"/>
                </a:cxn>
                <a:cxn ang="0">
                  <a:pos x="0" y="123"/>
                </a:cxn>
                <a:cxn ang="0">
                  <a:pos x="134" y="123"/>
                </a:cxn>
              </a:cxnLst>
              <a:rect l="0" t="0" r="r" b="b"/>
              <a:pathLst>
                <a:path w="134" h="268">
                  <a:moveTo>
                    <a:pt x="52" y="144"/>
                  </a:moveTo>
                  <a:lnTo>
                    <a:pt x="52" y="103"/>
                  </a:lnTo>
                  <a:lnTo>
                    <a:pt x="93" y="103"/>
                  </a:lnTo>
                  <a:lnTo>
                    <a:pt x="93" y="144"/>
                  </a:lnTo>
                  <a:lnTo>
                    <a:pt x="52" y="144"/>
                  </a:lnTo>
                  <a:close/>
                  <a:moveTo>
                    <a:pt x="52" y="51"/>
                  </a:moveTo>
                  <a:lnTo>
                    <a:pt x="52" y="0"/>
                  </a:lnTo>
                  <a:lnTo>
                    <a:pt x="93" y="0"/>
                  </a:lnTo>
                  <a:lnTo>
                    <a:pt x="93" y="51"/>
                  </a:lnTo>
                  <a:lnTo>
                    <a:pt x="52" y="51"/>
                  </a:lnTo>
                  <a:close/>
                  <a:moveTo>
                    <a:pt x="134" y="123"/>
                  </a:moveTo>
                  <a:lnTo>
                    <a:pt x="62" y="268"/>
                  </a:lnTo>
                  <a:lnTo>
                    <a:pt x="0" y="123"/>
                  </a:lnTo>
                  <a:lnTo>
                    <a:pt x="134" y="123"/>
                  </a:lnTo>
                  <a:close/>
                </a:path>
              </a:pathLst>
            </a:custGeom>
            <a:solidFill>
              <a:srgbClr val="FFFF99"/>
            </a:solidFill>
            <a:ln w="15875">
              <a:solidFill>
                <a:srgbClr val="FFFF99"/>
              </a:solidFill>
              <a:prstDash val="solid"/>
              <a:round/>
              <a:headEnd/>
              <a:tailEnd/>
            </a:ln>
          </p:spPr>
          <p:txBody>
            <a:bodyPr/>
            <a:lstStyle/>
            <a:p>
              <a:endParaRPr lang="en-US"/>
            </a:p>
          </p:txBody>
        </p:sp>
        <p:sp>
          <p:nvSpPr>
            <p:cNvPr id="71965" name="Freeform 285"/>
            <p:cNvSpPr>
              <a:spLocks noEditPoints="1"/>
            </p:cNvSpPr>
            <p:nvPr/>
          </p:nvSpPr>
          <p:spPr bwMode="auto">
            <a:xfrm>
              <a:off x="4239" y="2101"/>
              <a:ext cx="134" cy="268"/>
            </a:xfrm>
            <a:custGeom>
              <a:avLst/>
              <a:gdLst/>
              <a:ahLst/>
              <a:cxnLst>
                <a:cxn ang="0">
                  <a:pos x="42" y="144"/>
                </a:cxn>
                <a:cxn ang="0">
                  <a:pos x="42" y="103"/>
                </a:cxn>
                <a:cxn ang="0">
                  <a:pos x="83" y="103"/>
                </a:cxn>
                <a:cxn ang="0">
                  <a:pos x="83" y="144"/>
                </a:cxn>
                <a:cxn ang="0">
                  <a:pos x="42" y="144"/>
                </a:cxn>
                <a:cxn ang="0">
                  <a:pos x="42" y="51"/>
                </a:cxn>
                <a:cxn ang="0">
                  <a:pos x="42" y="0"/>
                </a:cxn>
                <a:cxn ang="0">
                  <a:pos x="83" y="0"/>
                </a:cxn>
                <a:cxn ang="0">
                  <a:pos x="83" y="51"/>
                </a:cxn>
                <a:cxn ang="0">
                  <a:pos x="42" y="51"/>
                </a:cxn>
                <a:cxn ang="0">
                  <a:pos x="134" y="123"/>
                </a:cxn>
                <a:cxn ang="0">
                  <a:pos x="72" y="268"/>
                </a:cxn>
                <a:cxn ang="0">
                  <a:pos x="0" y="123"/>
                </a:cxn>
                <a:cxn ang="0">
                  <a:pos x="134" y="123"/>
                </a:cxn>
              </a:cxnLst>
              <a:rect l="0" t="0" r="r" b="b"/>
              <a:pathLst>
                <a:path w="134" h="268">
                  <a:moveTo>
                    <a:pt x="42" y="144"/>
                  </a:moveTo>
                  <a:lnTo>
                    <a:pt x="42" y="103"/>
                  </a:lnTo>
                  <a:lnTo>
                    <a:pt x="83" y="103"/>
                  </a:lnTo>
                  <a:lnTo>
                    <a:pt x="83" y="144"/>
                  </a:lnTo>
                  <a:lnTo>
                    <a:pt x="42" y="144"/>
                  </a:lnTo>
                  <a:close/>
                  <a:moveTo>
                    <a:pt x="42" y="51"/>
                  </a:moveTo>
                  <a:lnTo>
                    <a:pt x="42" y="0"/>
                  </a:lnTo>
                  <a:lnTo>
                    <a:pt x="83" y="0"/>
                  </a:lnTo>
                  <a:lnTo>
                    <a:pt x="83" y="51"/>
                  </a:lnTo>
                  <a:lnTo>
                    <a:pt x="42" y="51"/>
                  </a:lnTo>
                  <a:close/>
                  <a:moveTo>
                    <a:pt x="134" y="123"/>
                  </a:moveTo>
                  <a:lnTo>
                    <a:pt x="72" y="268"/>
                  </a:lnTo>
                  <a:lnTo>
                    <a:pt x="0" y="123"/>
                  </a:lnTo>
                  <a:lnTo>
                    <a:pt x="134" y="123"/>
                  </a:lnTo>
                  <a:close/>
                </a:path>
              </a:pathLst>
            </a:custGeom>
            <a:solidFill>
              <a:srgbClr val="FFFF99"/>
            </a:solidFill>
            <a:ln w="15875">
              <a:solidFill>
                <a:srgbClr val="FFFF99"/>
              </a:solidFill>
              <a:prstDash val="solid"/>
              <a:round/>
              <a:headEnd/>
              <a:tailEnd/>
            </a:ln>
          </p:spPr>
          <p:txBody>
            <a:bodyPr/>
            <a:lstStyle/>
            <a:p>
              <a:endParaRPr lang="en-US"/>
            </a:p>
          </p:txBody>
        </p:sp>
        <p:sp>
          <p:nvSpPr>
            <p:cNvPr id="71966" name="Freeform 286"/>
            <p:cNvSpPr>
              <a:spLocks noEditPoints="1"/>
            </p:cNvSpPr>
            <p:nvPr/>
          </p:nvSpPr>
          <p:spPr bwMode="auto">
            <a:xfrm>
              <a:off x="3734" y="2101"/>
              <a:ext cx="145" cy="268"/>
            </a:xfrm>
            <a:custGeom>
              <a:avLst/>
              <a:gdLst/>
              <a:ahLst/>
              <a:cxnLst>
                <a:cxn ang="0">
                  <a:pos x="42" y="144"/>
                </a:cxn>
                <a:cxn ang="0">
                  <a:pos x="42" y="103"/>
                </a:cxn>
                <a:cxn ang="0">
                  <a:pos x="93" y="103"/>
                </a:cxn>
                <a:cxn ang="0">
                  <a:pos x="93" y="144"/>
                </a:cxn>
                <a:cxn ang="0">
                  <a:pos x="42" y="144"/>
                </a:cxn>
                <a:cxn ang="0">
                  <a:pos x="42" y="51"/>
                </a:cxn>
                <a:cxn ang="0">
                  <a:pos x="42" y="0"/>
                </a:cxn>
                <a:cxn ang="0">
                  <a:pos x="93" y="0"/>
                </a:cxn>
                <a:cxn ang="0">
                  <a:pos x="93" y="51"/>
                </a:cxn>
                <a:cxn ang="0">
                  <a:pos x="42" y="51"/>
                </a:cxn>
                <a:cxn ang="0">
                  <a:pos x="145" y="123"/>
                </a:cxn>
                <a:cxn ang="0">
                  <a:pos x="72" y="268"/>
                </a:cxn>
                <a:cxn ang="0">
                  <a:pos x="0" y="123"/>
                </a:cxn>
                <a:cxn ang="0">
                  <a:pos x="145" y="123"/>
                </a:cxn>
              </a:cxnLst>
              <a:rect l="0" t="0" r="r" b="b"/>
              <a:pathLst>
                <a:path w="145" h="268">
                  <a:moveTo>
                    <a:pt x="42" y="144"/>
                  </a:moveTo>
                  <a:lnTo>
                    <a:pt x="42" y="103"/>
                  </a:lnTo>
                  <a:lnTo>
                    <a:pt x="93" y="103"/>
                  </a:lnTo>
                  <a:lnTo>
                    <a:pt x="93" y="144"/>
                  </a:lnTo>
                  <a:lnTo>
                    <a:pt x="42" y="144"/>
                  </a:lnTo>
                  <a:close/>
                  <a:moveTo>
                    <a:pt x="42" y="51"/>
                  </a:moveTo>
                  <a:lnTo>
                    <a:pt x="42" y="0"/>
                  </a:lnTo>
                  <a:lnTo>
                    <a:pt x="93" y="0"/>
                  </a:lnTo>
                  <a:lnTo>
                    <a:pt x="93" y="51"/>
                  </a:lnTo>
                  <a:lnTo>
                    <a:pt x="42" y="51"/>
                  </a:lnTo>
                  <a:close/>
                  <a:moveTo>
                    <a:pt x="145" y="123"/>
                  </a:moveTo>
                  <a:lnTo>
                    <a:pt x="72" y="268"/>
                  </a:lnTo>
                  <a:lnTo>
                    <a:pt x="0" y="123"/>
                  </a:lnTo>
                  <a:lnTo>
                    <a:pt x="145" y="123"/>
                  </a:lnTo>
                  <a:close/>
                </a:path>
              </a:pathLst>
            </a:custGeom>
            <a:solidFill>
              <a:srgbClr val="FFFF99"/>
            </a:solidFill>
            <a:ln w="15875">
              <a:solidFill>
                <a:srgbClr val="FFFF99"/>
              </a:solidFill>
              <a:prstDash val="solid"/>
              <a:round/>
              <a:headEnd/>
              <a:tailEnd/>
            </a:ln>
          </p:spPr>
          <p:txBody>
            <a:bodyPr/>
            <a:lstStyle/>
            <a:p>
              <a:endParaRPr lang="en-US"/>
            </a:p>
          </p:txBody>
        </p:sp>
        <p:sp>
          <p:nvSpPr>
            <p:cNvPr id="71967" name="Freeform 287"/>
            <p:cNvSpPr>
              <a:spLocks noEditPoints="1"/>
            </p:cNvSpPr>
            <p:nvPr/>
          </p:nvSpPr>
          <p:spPr bwMode="auto">
            <a:xfrm>
              <a:off x="2374" y="1936"/>
              <a:ext cx="247" cy="1081"/>
            </a:xfrm>
            <a:custGeom>
              <a:avLst/>
              <a:gdLst/>
              <a:ahLst/>
              <a:cxnLst>
                <a:cxn ang="0">
                  <a:pos x="82" y="875"/>
                </a:cxn>
                <a:cxn ang="0">
                  <a:pos x="82" y="0"/>
                </a:cxn>
                <a:cxn ang="0">
                  <a:pos x="154" y="0"/>
                </a:cxn>
                <a:cxn ang="0">
                  <a:pos x="154" y="875"/>
                </a:cxn>
                <a:cxn ang="0">
                  <a:pos x="82" y="875"/>
                </a:cxn>
                <a:cxn ang="0">
                  <a:pos x="247" y="844"/>
                </a:cxn>
                <a:cxn ang="0">
                  <a:pos x="124" y="1081"/>
                </a:cxn>
                <a:cxn ang="0">
                  <a:pos x="0" y="844"/>
                </a:cxn>
                <a:cxn ang="0">
                  <a:pos x="247" y="844"/>
                </a:cxn>
              </a:cxnLst>
              <a:rect l="0" t="0" r="r" b="b"/>
              <a:pathLst>
                <a:path w="247" h="1081">
                  <a:moveTo>
                    <a:pt x="82" y="875"/>
                  </a:moveTo>
                  <a:lnTo>
                    <a:pt x="82" y="0"/>
                  </a:lnTo>
                  <a:lnTo>
                    <a:pt x="154" y="0"/>
                  </a:lnTo>
                  <a:lnTo>
                    <a:pt x="154" y="875"/>
                  </a:lnTo>
                  <a:lnTo>
                    <a:pt x="82" y="875"/>
                  </a:lnTo>
                  <a:close/>
                  <a:moveTo>
                    <a:pt x="247" y="844"/>
                  </a:moveTo>
                  <a:lnTo>
                    <a:pt x="124" y="1081"/>
                  </a:lnTo>
                  <a:lnTo>
                    <a:pt x="0" y="844"/>
                  </a:lnTo>
                  <a:lnTo>
                    <a:pt x="247" y="844"/>
                  </a:lnTo>
                  <a:close/>
                </a:path>
              </a:pathLst>
            </a:custGeom>
            <a:solidFill>
              <a:srgbClr val="FFFF99"/>
            </a:solidFill>
            <a:ln w="15875">
              <a:solidFill>
                <a:srgbClr val="FFFF99"/>
              </a:solidFill>
              <a:prstDash val="solid"/>
              <a:round/>
              <a:headEnd/>
              <a:tailEnd/>
            </a:ln>
          </p:spPr>
          <p:txBody>
            <a:bodyPr/>
            <a:lstStyle/>
            <a:p>
              <a:endParaRPr lang="en-US"/>
            </a:p>
          </p:txBody>
        </p:sp>
        <p:sp>
          <p:nvSpPr>
            <p:cNvPr id="71968" name="Freeform 288"/>
            <p:cNvSpPr>
              <a:spLocks noEditPoints="1"/>
            </p:cNvSpPr>
            <p:nvPr/>
          </p:nvSpPr>
          <p:spPr bwMode="auto">
            <a:xfrm>
              <a:off x="1673" y="1936"/>
              <a:ext cx="247" cy="1246"/>
            </a:xfrm>
            <a:custGeom>
              <a:avLst/>
              <a:gdLst/>
              <a:ahLst/>
              <a:cxnLst>
                <a:cxn ang="0">
                  <a:pos x="93" y="1030"/>
                </a:cxn>
                <a:cxn ang="0">
                  <a:pos x="93" y="0"/>
                </a:cxn>
                <a:cxn ang="0">
                  <a:pos x="165" y="0"/>
                </a:cxn>
                <a:cxn ang="0">
                  <a:pos x="165" y="1030"/>
                </a:cxn>
                <a:cxn ang="0">
                  <a:pos x="93" y="1030"/>
                </a:cxn>
                <a:cxn ang="0">
                  <a:pos x="247" y="999"/>
                </a:cxn>
                <a:cxn ang="0">
                  <a:pos x="124" y="1246"/>
                </a:cxn>
                <a:cxn ang="0">
                  <a:pos x="0" y="999"/>
                </a:cxn>
                <a:cxn ang="0">
                  <a:pos x="247" y="999"/>
                </a:cxn>
              </a:cxnLst>
              <a:rect l="0" t="0" r="r" b="b"/>
              <a:pathLst>
                <a:path w="247" h="1246">
                  <a:moveTo>
                    <a:pt x="93" y="1030"/>
                  </a:moveTo>
                  <a:lnTo>
                    <a:pt x="93" y="0"/>
                  </a:lnTo>
                  <a:lnTo>
                    <a:pt x="165" y="0"/>
                  </a:lnTo>
                  <a:lnTo>
                    <a:pt x="165" y="1030"/>
                  </a:lnTo>
                  <a:lnTo>
                    <a:pt x="93" y="1030"/>
                  </a:lnTo>
                  <a:close/>
                  <a:moveTo>
                    <a:pt x="247" y="999"/>
                  </a:moveTo>
                  <a:lnTo>
                    <a:pt x="124" y="1246"/>
                  </a:lnTo>
                  <a:lnTo>
                    <a:pt x="0" y="999"/>
                  </a:lnTo>
                  <a:lnTo>
                    <a:pt x="247" y="999"/>
                  </a:lnTo>
                  <a:close/>
                </a:path>
              </a:pathLst>
            </a:custGeom>
            <a:solidFill>
              <a:srgbClr val="FFFF99"/>
            </a:solidFill>
            <a:ln w="15875">
              <a:solidFill>
                <a:srgbClr val="FFFF99"/>
              </a:solidFill>
              <a:prstDash val="solid"/>
              <a:round/>
              <a:headEnd/>
              <a:tailEnd/>
            </a:ln>
          </p:spPr>
          <p:txBody>
            <a:bodyPr/>
            <a:lstStyle/>
            <a:p>
              <a:endParaRPr lang="en-US"/>
            </a:p>
          </p:txBody>
        </p:sp>
        <p:sp>
          <p:nvSpPr>
            <p:cNvPr id="71969" name="Line 289"/>
            <p:cNvSpPr>
              <a:spLocks noChangeShapeType="1"/>
            </p:cNvSpPr>
            <p:nvPr/>
          </p:nvSpPr>
          <p:spPr bwMode="auto">
            <a:xfrm>
              <a:off x="1797" y="3182"/>
              <a:ext cx="546" cy="1"/>
            </a:xfrm>
            <a:prstGeom prst="line">
              <a:avLst/>
            </a:prstGeom>
            <a:noFill/>
            <a:ln w="114300">
              <a:solidFill>
                <a:srgbClr val="FFFF99"/>
              </a:solidFill>
              <a:round/>
              <a:headEnd/>
              <a:tailEnd/>
            </a:ln>
          </p:spPr>
          <p:txBody>
            <a:bodyPr/>
            <a:lstStyle/>
            <a:p>
              <a:endParaRPr lang="en-US"/>
            </a:p>
          </p:txBody>
        </p:sp>
        <p:sp>
          <p:nvSpPr>
            <p:cNvPr id="71972" name="Freeform 292"/>
            <p:cNvSpPr>
              <a:spLocks noEditPoints="1"/>
            </p:cNvSpPr>
            <p:nvPr/>
          </p:nvSpPr>
          <p:spPr bwMode="auto">
            <a:xfrm>
              <a:off x="4920" y="639"/>
              <a:ext cx="103" cy="1647"/>
            </a:xfrm>
            <a:custGeom>
              <a:avLst/>
              <a:gdLst/>
              <a:ahLst/>
              <a:cxnLst>
                <a:cxn ang="0">
                  <a:pos x="30" y="1616"/>
                </a:cxn>
                <a:cxn ang="0">
                  <a:pos x="61" y="1647"/>
                </a:cxn>
                <a:cxn ang="0">
                  <a:pos x="30" y="1575"/>
                </a:cxn>
                <a:cxn ang="0">
                  <a:pos x="61" y="1544"/>
                </a:cxn>
                <a:cxn ang="0">
                  <a:pos x="30" y="1575"/>
                </a:cxn>
                <a:cxn ang="0">
                  <a:pos x="30" y="1472"/>
                </a:cxn>
                <a:cxn ang="0">
                  <a:pos x="61" y="1513"/>
                </a:cxn>
                <a:cxn ang="0">
                  <a:pos x="30" y="1441"/>
                </a:cxn>
                <a:cxn ang="0">
                  <a:pos x="61" y="1410"/>
                </a:cxn>
                <a:cxn ang="0">
                  <a:pos x="30" y="1441"/>
                </a:cxn>
                <a:cxn ang="0">
                  <a:pos x="30" y="1338"/>
                </a:cxn>
                <a:cxn ang="0">
                  <a:pos x="61" y="1369"/>
                </a:cxn>
                <a:cxn ang="0">
                  <a:pos x="30" y="1297"/>
                </a:cxn>
                <a:cxn ang="0">
                  <a:pos x="61" y="1266"/>
                </a:cxn>
                <a:cxn ang="0">
                  <a:pos x="30" y="1297"/>
                </a:cxn>
                <a:cxn ang="0">
                  <a:pos x="30" y="1194"/>
                </a:cxn>
                <a:cxn ang="0">
                  <a:pos x="61" y="1235"/>
                </a:cxn>
                <a:cxn ang="0">
                  <a:pos x="30" y="1163"/>
                </a:cxn>
                <a:cxn ang="0">
                  <a:pos x="61" y="1143"/>
                </a:cxn>
                <a:cxn ang="0">
                  <a:pos x="30" y="1163"/>
                </a:cxn>
                <a:cxn ang="0">
                  <a:pos x="30" y="1071"/>
                </a:cxn>
                <a:cxn ang="0">
                  <a:pos x="61" y="1102"/>
                </a:cxn>
                <a:cxn ang="0">
                  <a:pos x="30" y="1040"/>
                </a:cxn>
                <a:cxn ang="0">
                  <a:pos x="61" y="999"/>
                </a:cxn>
                <a:cxn ang="0">
                  <a:pos x="30" y="1040"/>
                </a:cxn>
                <a:cxn ang="0">
                  <a:pos x="30" y="927"/>
                </a:cxn>
                <a:cxn ang="0">
                  <a:pos x="61" y="968"/>
                </a:cxn>
                <a:cxn ang="0">
                  <a:pos x="30" y="896"/>
                </a:cxn>
                <a:cxn ang="0">
                  <a:pos x="61" y="865"/>
                </a:cxn>
                <a:cxn ang="0">
                  <a:pos x="30" y="896"/>
                </a:cxn>
                <a:cxn ang="0">
                  <a:pos x="30" y="793"/>
                </a:cxn>
                <a:cxn ang="0">
                  <a:pos x="61" y="824"/>
                </a:cxn>
                <a:cxn ang="0">
                  <a:pos x="30" y="762"/>
                </a:cxn>
                <a:cxn ang="0">
                  <a:pos x="61" y="721"/>
                </a:cxn>
                <a:cxn ang="0">
                  <a:pos x="30" y="762"/>
                </a:cxn>
                <a:cxn ang="0">
                  <a:pos x="30" y="659"/>
                </a:cxn>
                <a:cxn ang="0">
                  <a:pos x="61" y="690"/>
                </a:cxn>
                <a:cxn ang="0">
                  <a:pos x="30" y="618"/>
                </a:cxn>
                <a:cxn ang="0">
                  <a:pos x="61" y="587"/>
                </a:cxn>
                <a:cxn ang="0">
                  <a:pos x="30" y="618"/>
                </a:cxn>
                <a:cxn ang="0">
                  <a:pos x="30" y="515"/>
                </a:cxn>
                <a:cxn ang="0">
                  <a:pos x="61" y="556"/>
                </a:cxn>
                <a:cxn ang="0">
                  <a:pos x="30" y="484"/>
                </a:cxn>
                <a:cxn ang="0">
                  <a:pos x="61" y="443"/>
                </a:cxn>
                <a:cxn ang="0">
                  <a:pos x="30" y="484"/>
                </a:cxn>
                <a:cxn ang="0">
                  <a:pos x="30" y="381"/>
                </a:cxn>
                <a:cxn ang="0">
                  <a:pos x="61" y="412"/>
                </a:cxn>
                <a:cxn ang="0">
                  <a:pos x="30" y="340"/>
                </a:cxn>
                <a:cxn ang="0">
                  <a:pos x="61" y="309"/>
                </a:cxn>
                <a:cxn ang="0">
                  <a:pos x="30" y="340"/>
                </a:cxn>
                <a:cxn ang="0">
                  <a:pos x="30" y="237"/>
                </a:cxn>
                <a:cxn ang="0">
                  <a:pos x="61" y="278"/>
                </a:cxn>
                <a:cxn ang="0">
                  <a:pos x="30" y="206"/>
                </a:cxn>
                <a:cxn ang="0">
                  <a:pos x="61" y="175"/>
                </a:cxn>
                <a:cxn ang="0">
                  <a:pos x="30" y="206"/>
                </a:cxn>
                <a:cxn ang="0">
                  <a:pos x="30" y="103"/>
                </a:cxn>
                <a:cxn ang="0">
                  <a:pos x="61" y="134"/>
                </a:cxn>
                <a:cxn ang="0">
                  <a:pos x="0" y="103"/>
                </a:cxn>
                <a:cxn ang="0">
                  <a:pos x="103" y="103"/>
                </a:cxn>
              </a:cxnLst>
              <a:rect l="0" t="0" r="r" b="b"/>
              <a:pathLst>
                <a:path w="103" h="1647">
                  <a:moveTo>
                    <a:pt x="30" y="1647"/>
                  </a:moveTo>
                  <a:lnTo>
                    <a:pt x="30" y="1616"/>
                  </a:lnTo>
                  <a:lnTo>
                    <a:pt x="61" y="1616"/>
                  </a:lnTo>
                  <a:lnTo>
                    <a:pt x="61" y="1647"/>
                  </a:lnTo>
                  <a:lnTo>
                    <a:pt x="30" y="1647"/>
                  </a:lnTo>
                  <a:close/>
                  <a:moveTo>
                    <a:pt x="30" y="1575"/>
                  </a:moveTo>
                  <a:lnTo>
                    <a:pt x="30" y="1544"/>
                  </a:lnTo>
                  <a:lnTo>
                    <a:pt x="61" y="1544"/>
                  </a:lnTo>
                  <a:lnTo>
                    <a:pt x="61" y="1575"/>
                  </a:lnTo>
                  <a:lnTo>
                    <a:pt x="30" y="1575"/>
                  </a:lnTo>
                  <a:close/>
                  <a:moveTo>
                    <a:pt x="30" y="1513"/>
                  </a:moveTo>
                  <a:lnTo>
                    <a:pt x="30" y="1472"/>
                  </a:lnTo>
                  <a:lnTo>
                    <a:pt x="61" y="1472"/>
                  </a:lnTo>
                  <a:lnTo>
                    <a:pt x="61" y="1513"/>
                  </a:lnTo>
                  <a:lnTo>
                    <a:pt x="30" y="1513"/>
                  </a:lnTo>
                  <a:close/>
                  <a:moveTo>
                    <a:pt x="30" y="1441"/>
                  </a:moveTo>
                  <a:lnTo>
                    <a:pt x="30" y="1410"/>
                  </a:lnTo>
                  <a:lnTo>
                    <a:pt x="61" y="1410"/>
                  </a:lnTo>
                  <a:lnTo>
                    <a:pt x="61" y="1441"/>
                  </a:lnTo>
                  <a:lnTo>
                    <a:pt x="30" y="1441"/>
                  </a:lnTo>
                  <a:close/>
                  <a:moveTo>
                    <a:pt x="30" y="1369"/>
                  </a:moveTo>
                  <a:lnTo>
                    <a:pt x="30" y="1338"/>
                  </a:lnTo>
                  <a:lnTo>
                    <a:pt x="61" y="1338"/>
                  </a:lnTo>
                  <a:lnTo>
                    <a:pt x="61" y="1369"/>
                  </a:lnTo>
                  <a:lnTo>
                    <a:pt x="30" y="1369"/>
                  </a:lnTo>
                  <a:close/>
                  <a:moveTo>
                    <a:pt x="30" y="1297"/>
                  </a:moveTo>
                  <a:lnTo>
                    <a:pt x="30" y="1266"/>
                  </a:lnTo>
                  <a:lnTo>
                    <a:pt x="61" y="1266"/>
                  </a:lnTo>
                  <a:lnTo>
                    <a:pt x="61" y="1297"/>
                  </a:lnTo>
                  <a:lnTo>
                    <a:pt x="30" y="1297"/>
                  </a:lnTo>
                  <a:close/>
                  <a:moveTo>
                    <a:pt x="30" y="1235"/>
                  </a:moveTo>
                  <a:lnTo>
                    <a:pt x="30" y="1194"/>
                  </a:lnTo>
                  <a:lnTo>
                    <a:pt x="61" y="1194"/>
                  </a:lnTo>
                  <a:lnTo>
                    <a:pt x="61" y="1235"/>
                  </a:lnTo>
                  <a:lnTo>
                    <a:pt x="30" y="1235"/>
                  </a:lnTo>
                  <a:close/>
                  <a:moveTo>
                    <a:pt x="30" y="1163"/>
                  </a:moveTo>
                  <a:lnTo>
                    <a:pt x="30" y="1143"/>
                  </a:lnTo>
                  <a:lnTo>
                    <a:pt x="61" y="1143"/>
                  </a:lnTo>
                  <a:lnTo>
                    <a:pt x="61" y="1163"/>
                  </a:lnTo>
                  <a:lnTo>
                    <a:pt x="30" y="1163"/>
                  </a:lnTo>
                  <a:close/>
                  <a:moveTo>
                    <a:pt x="30" y="1102"/>
                  </a:moveTo>
                  <a:lnTo>
                    <a:pt x="30" y="1071"/>
                  </a:lnTo>
                  <a:lnTo>
                    <a:pt x="61" y="1071"/>
                  </a:lnTo>
                  <a:lnTo>
                    <a:pt x="61" y="1102"/>
                  </a:lnTo>
                  <a:lnTo>
                    <a:pt x="30" y="1102"/>
                  </a:lnTo>
                  <a:close/>
                  <a:moveTo>
                    <a:pt x="30" y="1040"/>
                  </a:moveTo>
                  <a:lnTo>
                    <a:pt x="30" y="999"/>
                  </a:lnTo>
                  <a:lnTo>
                    <a:pt x="61" y="999"/>
                  </a:lnTo>
                  <a:lnTo>
                    <a:pt x="61" y="1040"/>
                  </a:lnTo>
                  <a:lnTo>
                    <a:pt x="30" y="1040"/>
                  </a:lnTo>
                  <a:close/>
                  <a:moveTo>
                    <a:pt x="30" y="968"/>
                  </a:moveTo>
                  <a:lnTo>
                    <a:pt x="30" y="927"/>
                  </a:lnTo>
                  <a:lnTo>
                    <a:pt x="61" y="927"/>
                  </a:lnTo>
                  <a:lnTo>
                    <a:pt x="61" y="968"/>
                  </a:lnTo>
                  <a:lnTo>
                    <a:pt x="30" y="968"/>
                  </a:lnTo>
                  <a:close/>
                  <a:moveTo>
                    <a:pt x="30" y="896"/>
                  </a:moveTo>
                  <a:lnTo>
                    <a:pt x="30" y="865"/>
                  </a:lnTo>
                  <a:lnTo>
                    <a:pt x="61" y="865"/>
                  </a:lnTo>
                  <a:lnTo>
                    <a:pt x="61" y="896"/>
                  </a:lnTo>
                  <a:lnTo>
                    <a:pt x="30" y="896"/>
                  </a:lnTo>
                  <a:close/>
                  <a:moveTo>
                    <a:pt x="30" y="824"/>
                  </a:moveTo>
                  <a:lnTo>
                    <a:pt x="30" y="793"/>
                  </a:lnTo>
                  <a:lnTo>
                    <a:pt x="61" y="793"/>
                  </a:lnTo>
                  <a:lnTo>
                    <a:pt x="61" y="824"/>
                  </a:lnTo>
                  <a:lnTo>
                    <a:pt x="30" y="824"/>
                  </a:lnTo>
                  <a:close/>
                  <a:moveTo>
                    <a:pt x="30" y="762"/>
                  </a:moveTo>
                  <a:lnTo>
                    <a:pt x="30" y="721"/>
                  </a:lnTo>
                  <a:lnTo>
                    <a:pt x="61" y="721"/>
                  </a:lnTo>
                  <a:lnTo>
                    <a:pt x="61" y="762"/>
                  </a:lnTo>
                  <a:lnTo>
                    <a:pt x="30" y="762"/>
                  </a:lnTo>
                  <a:close/>
                  <a:moveTo>
                    <a:pt x="30" y="690"/>
                  </a:moveTo>
                  <a:lnTo>
                    <a:pt x="30" y="659"/>
                  </a:lnTo>
                  <a:lnTo>
                    <a:pt x="61" y="659"/>
                  </a:lnTo>
                  <a:lnTo>
                    <a:pt x="61" y="690"/>
                  </a:lnTo>
                  <a:lnTo>
                    <a:pt x="30" y="690"/>
                  </a:lnTo>
                  <a:close/>
                  <a:moveTo>
                    <a:pt x="30" y="618"/>
                  </a:moveTo>
                  <a:lnTo>
                    <a:pt x="30" y="587"/>
                  </a:lnTo>
                  <a:lnTo>
                    <a:pt x="61" y="587"/>
                  </a:lnTo>
                  <a:lnTo>
                    <a:pt x="61" y="618"/>
                  </a:lnTo>
                  <a:lnTo>
                    <a:pt x="30" y="618"/>
                  </a:lnTo>
                  <a:close/>
                  <a:moveTo>
                    <a:pt x="30" y="556"/>
                  </a:moveTo>
                  <a:lnTo>
                    <a:pt x="30" y="515"/>
                  </a:lnTo>
                  <a:lnTo>
                    <a:pt x="61" y="515"/>
                  </a:lnTo>
                  <a:lnTo>
                    <a:pt x="61" y="556"/>
                  </a:lnTo>
                  <a:lnTo>
                    <a:pt x="30" y="556"/>
                  </a:lnTo>
                  <a:close/>
                  <a:moveTo>
                    <a:pt x="30" y="484"/>
                  </a:moveTo>
                  <a:lnTo>
                    <a:pt x="30" y="443"/>
                  </a:lnTo>
                  <a:lnTo>
                    <a:pt x="61" y="443"/>
                  </a:lnTo>
                  <a:lnTo>
                    <a:pt x="61" y="484"/>
                  </a:lnTo>
                  <a:lnTo>
                    <a:pt x="30" y="484"/>
                  </a:lnTo>
                  <a:close/>
                  <a:moveTo>
                    <a:pt x="30" y="412"/>
                  </a:moveTo>
                  <a:lnTo>
                    <a:pt x="30" y="381"/>
                  </a:lnTo>
                  <a:lnTo>
                    <a:pt x="61" y="381"/>
                  </a:lnTo>
                  <a:lnTo>
                    <a:pt x="61" y="412"/>
                  </a:lnTo>
                  <a:lnTo>
                    <a:pt x="30" y="412"/>
                  </a:lnTo>
                  <a:close/>
                  <a:moveTo>
                    <a:pt x="30" y="340"/>
                  </a:moveTo>
                  <a:lnTo>
                    <a:pt x="30" y="309"/>
                  </a:lnTo>
                  <a:lnTo>
                    <a:pt x="61" y="309"/>
                  </a:lnTo>
                  <a:lnTo>
                    <a:pt x="61" y="340"/>
                  </a:lnTo>
                  <a:lnTo>
                    <a:pt x="30" y="340"/>
                  </a:lnTo>
                  <a:close/>
                  <a:moveTo>
                    <a:pt x="30" y="278"/>
                  </a:moveTo>
                  <a:lnTo>
                    <a:pt x="30" y="237"/>
                  </a:lnTo>
                  <a:lnTo>
                    <a:pt x="61" y="237"/>
                  </a:lnTo>
                  <a:lnTo>
                    <a:pt x="61" y="278"/>
                  </a:lnTo>
                  <a:lnTo>
                    <a:pt x="30" y="278"/>
                  </a:lnTo>
                  <a:close/>
                  <a:moveTo>
                    <a:pt x="30" y="206"/>
                  </a:moveTo>
                  <a:lnTo>
                    <a:pt x="30" y="175"/>
                  </a:lnTo>
                  <a:lnTo>
                    <a:pt x="61" y="175"/>
                  </a:lnTo>
                  <a:lnTo>
                    <a:pt x="61" y="206"/>
                  </a:lnTo>
                  <a:lnTo>
                    <a:pt x="30" y="206"/>
                  </a:lnTo>
                  <a:close/>
                  <a:moveTo>
                    <a:pt x="30" y="134"/>
                  </a:moveTo>
                  <a:lnTo>
                    <a:pt x="30" y="103"/>
                  </a:lnTo>
                  <a:lnTo>
                    <a:pt x="61" y="103"/>
                  </a:lnTo>
                  <a:lnTo>
                    <a:pt x="61" y="134"/>
                  </a:lnTo>
                  <a:lnTo>
                    <a:pt x="30" y="134"/>
                  </a:lnTo>
                  <a:close/>
                  <a:moveTo>
                    <a:pt x="0" y="103"/>
                  </a:moveTo>
                  <a:lnTo>
                    <a:pt x="51" y="0"/>
                  </a:lnTo>
                  <a:lnTo>
                    <a:pt x="103" y="103"/>
                  </a:lnTo>
                  <a:lnTo>
                    <a:pt x="0" y="103"/>
                  </a:lnTo>
                  <a:close/>
                </a:path>
              </a:pathLst>
            </a:custGeom>
            <a:solidFill>
              <a:srgbClr val="FFFFFF"/>
            </a:solidFill>
            <a:ln w="15875">
              <a:solidFill>
                <a:srgbClr val="FFFFFF"/>
              </a:solidFill>
              <a:prstDash val="solid"/>
              <a:round/>
              <a:headEnd/>
              <a:tailEnd/>
            </a:ln>
          </p:spPr>
          <p:txBody>
            <a:bodyPr/>
            <a:lstStyle/>
            <a:p>
              <a:endParaRPr lang="en-US"/>
            </a:p>
          </p:txBody>
        </p:sp>
        <p:sp>
          <p:nvSpPr>
            <p:cNvPr id="71973" name="Freeform 293"/>
            <p:cNvSpPr>
              <a:spLocks noEditPoints="1"/>
            </p:cNvSpPr>
            <p:nvPr/>
          </p:nvSpPr>
          <p:spPr bwMode="auto">
            <a:xfrm>
              <a:off x="4920" y="2441"/>
              <a:ext cx="103" cy="576"/>
            </a:xfrm>
            <a:custGeom>
              <a:avLst/>
              <a:gdLst/>
              <a:ahLst/>
              <a:cxnLst>
                <a:cxn ang="0">
                  <a:pos x="30" y="576"/>
                </a:cxn>
                <a:cxn ang="0">
                  <a:pos x="30" y="545"/>
                </a:cxn>
                <a:cxn ang="0">
                  <a:pos x="61" y="545"/>
                </a:cxn>
                <a:cxn ang="0">
                  <a:pos x="61" y="576"/>
                </a:cxn>
                <a:cxn ang="0">
                  <a:pos x="30" y="576"/>
                </a:cxn>
                <a:cxn ang="0">
                  <a:pos x="30" y="514"/>
                </a:cxn>
                <a:cxn ang="0">
                  <a:pos x="30" y="473"/>
                </a:cxn>
                <a:cxn ang="0">
                  <a:pos x="61" y="473"/>
                </a:cxn>
                <a:cxn ang="0">
                  <a:pos x="61" y="514"/>
                </a:cxn>
                <a:cxn ang="0">
                  <a:pos x="30" y="514"/>
                </a:cxn>
                <a:cxn ang="0">
                  <a:pos x="30" y="442"/>
                </a:cxn>
                <a:cxn ang="0">
                  <a:pos x="30" y="411"/>
                </a:cxn>
                <a:cxn ang="0">
                  <a:pos x="61" y="411"/>
                </a:cxn>
                <a:cxn ang="0">
                  <a:pos x="61" y="442"/>
                </a:cxn>
                <a:cxn ang="0">
                  <a:pos x="30" y="442"/>
                </a:cxn>
                <a:cxn ang="0">
                  <a:pos x="30" y="370"/>
                </a:cxn>
                <a:cxn ang="0">
                  <a:pos x="30" y="339"/>
                </a:cxn>
                <a:cxn ang="0">
                  <a:pos x="61" y="339"/>
                </a:cxn>
                <a:cxn ang="0">
                  <a:pos x="61" y="370"/>
                </a:cxn>
                <a:cxn ang="0">
                  <a:pos x="30" y="370"/>
                </a:cxn>
                <a:cxn ang="0">
                  <a:pos x="30" y="308"/>
                </a:cxn>
                <a:cxn ang="0">
                  <a:pos x="30" y="267"/>
                </a:cxn>
                <a:cxn ang="0">
                  <a:pos x="61" y="267"/>
                </a:cxn>
                <a:cxn ang="0">
                  <a:pos x="61" y="308"/>
                </a:cxn>
                <a:cxn ang="0">
                  <a:pos x="30" y="308"/>
                </a:cxn>
                <a:cxn ang="0">
                  <a:pos x="30" y="236"/>
                </a:cxn>
                <a:cxn ang="0">
                  <a:pos x="30" y="206"/>
                </a:cxn>
                <a:cxn ang="0">
                  <a:pos x="61" y="206"/>
                </a:cxn>
                <a:cxn ang="0">
                  <a:pos x="61" y="236"/>
                </a:cxn>
                <a:cxn ang="0">
                  <a:pos x="30" y="236"/>
                </a:cxn>
                <a:cxn ang="0">
                  <a:pos x="30" y="164"/>
                </a:cxn>
                <a:cxn ang="0">
                  <a:pos x="30" y="133"/>
                </a:cxn>
                <a:cxn ang="0">
                  <a:pos x="61" y="133"/>
                </a:cxn>
                <a:cxn ang="0">
                  <a:pos x="61" y="164"/>
                </a:cxn>
                <a:cxn ang="0">
                  <a:pos x="30" y="164"/>
                </a:cxn>
                <a:cxn ang="0">
                  <a:pos x="30" y="92"/>
                </a:cxn>
                <a:cxn ang="0">
                  <a:pos x="30" y="92"/>
                </a:cxn>
                <a:cxn ang="0">
                  <a:pos x="61" y="92"/>
                </a:cxn>
                <a:cxn ang="0">
                  <a:pos x="61" y="92"/>
                </a:cxn>
                <a:cxn ang="0">
                  <a:pos x="30" y="92"/>
                </a:cxn>
                <a:cxn ang="0">
                  <a:pos x="0" y="103"/>
                </a:cxn>
                <a:cxn ang="0">
                  <a:pos x="51" y="0"/>
                </a:cxn>
                <a:cxn ang="0">
                  <a:pos x="103" y="103"/>
                </a:cxn>
                <a:cxn ang="0">
                  <a:pos x="0" y="103"/>
                </a:cxn>
              </a:cxnLst>
              <a:rect l="0" t="0" r="r" b="b"/>
              <a:pathLst>
                <a:path w="103" h="576">
                  <a:moveTo>
                    <a:pt x="30" y="576"/>
                  </a:moveTo>
                  <a:lnTo>
                    <a:pt x="30" y="545"/>
                  </a:lnTo>
                  <a:lnTo>
                    <a:pt x="61" y="545"/>
                  </a:lnTo>
                  <a:lnTo>
                    <a:pt x="61" y="576"/>
                  </a:lnTo>
                  <a:lnTo>
                    <a:pt x="30" y="576"/>
                  </a:lnTo>
                  <a:close/>
                  <a:moveTo>
                    <a:pt x="30" y="514"/>
                  </a:moveTo>
                  <a:lnTo>
                    <a:pt x="30" y="473"/>
                  </a:lnTo>
                  <a:lnTo>
                    <a:pt x="61" y="473"/>
                  </a:lnTo>
                  <a:lnTo>
                    <a:pt x="61" y="514"/>
                  </a:lnTo>
                  <a:lnTo>
                    <a:pt x="30" y="514"/>
                  </a:lnTo>
                  <a:close/>
                  <a:moveTo>
                    <a:pt x="30" y="442"/>
                  </a:moveTo>
                  <a:lnTo>
                    <a:pt x="30" y="411"/>
                  </a:lnTo>
                  <a:lnTo>
                    <a:pt x="61" y="411"/>
                  </a:lnTo>
                  <a:lnTo>
                    <a:pt x="61" y="442"/>
                  </a:lnTo>
                  <a:lnTo>
                    <a:pt x="30" y="442"/>
                  </a:lnTo>
                  <a:close/>
                  <a:moveTo>
                    <a:pt x="30" y="370"/>
                  </a:moveTo>
                  <a:lnTo>
                    <a:pt x="30" y="339"/>
                  </a:lnTo>
                  <a:lnTo>
                    <a:pt x="61" y="339"/>
                  </a:lnTo>
                  <a:lnTo>
                    <a:pt x="61" y="370"/>
                  </a:lnTo>
                  <a:lnTo>
                    <a:pt x="30" y="370"/>
                  </a:lnTo>
                  <a:close/>
                  <a:moveTo>
                    <a:pt x="30" y="308"/>
                  </a:moveTo>
                  <a:lnTo>
                    <a:pt x="30" y="267"/>
                  </a:lnTo>
                  <a:lnTo>
                    <a:pt x="61" y="267"/>
                  </a:lnTo>
                  <a:lnTo>
                    <a:pt x="61" y="308"/>
                  </a:lnTo>
                  <a:lnTo>
                    <a:pt x="30" y="308"/>
                  </a:lnTo>
                  <a:close/>
                  <a:moveTo>
                    <a:pt x="30" y="236"/>
                  </a:moveTo>
                  <a:lnTo>
                    <a:pt x="30" y="206"/>
                  </a:lnTo>
                  <a:lnTo>
                    <a:pt x="61" y="206"/>
                  </a:lnTo>
                  <a:lnTo>
                    <a:pt x="61" y="236"/>
                  </a:lnTo>
                  <a:lnTo>
                    <a:pt x="30" y="236"/>
                  </a:lnTo>
                  <a:close/>
                  <a:moveTo>
                    <a:pt x="30" y="164"/>
                  </a:moveTo>
                  <a:lnTo>
                    <a:pt x="30" y="133"/>
                  </a:lnTo>
                  <a:lnTo>
                    <a:pt x="61" y="133"/>
                  </a:lnTo>
                  <a:lnTo>
                    <a:pt x="61" y="164"/>
                  </a:lnTo>
                  <a:lnTo>
                    <a:pt x="30" y="164"/>
                  </a:lnTo>
                  <a:close/>
                  <a:moveTo>
                    <a:pt x="30" y="92"/>
                  </a:moveTo>
                  <a:lnTo>
                    <a:pt x="30" y="92"/>
                  </a:lnTo>
                  <a:lnTo>
                    <a:pt x="61" y="92"/>
                  </a:lnTo>
                  <a:lnTo>
                    <a:pt x="61" y="92"/>
                  </a:lnTo>
                  <a:lnTo>
                    <a:pt x="30" y="92"/>
                  </a:lnTo>
                  <a:close/>
                  <a:moveTo>
                    <a:pt x="0" y="103"/>
                  </a:moveTo>
                  <a:lnTo>
                    <a:pt x="51" y="0"/>
                  </a:lnTo>
                  <a:lnTo>
                    <a:pt x="103" y="103"/>
                  </a:lnTo>
                  <a:lnTo>
                    <a:pt x="0" y="103"/>
                  </a:lnTo>
                  <a:close/>
                </a:path>
              </a:pathLst>
            </a:custGeom>
            <a:solidFill>
              <a:srgbClr val="FFFFFF"/>
            </a:solidFill>
            <a:ln w="15875">
              <a:solidFill>
                <a:srgbClr val="FFFFFF"/>
              </a:solidFill>
              <a:prstDash val="solid"/>
              <a:round/>
              <a:headEnd/>
              <a:tailEnd/>
            </a:ln>
          </p:spPr>
          <p:txBody>
            <a:bodyPr/>
            <a:lstStyle/>
            <a:p>
              <a:endParaRPr lang="en-US"/>
            </a:p>
          </p:txBody>
        </p:sp>
        <p:sp>
          <p:nvSpPr>
            <p:cNvPr id="71974" name="Freeform 294"/>
            <p:cNvSpPr>
              <a:spLocks noEditPoints="1"/>
            </p:cNvSpPr>
            <p:nvPr/>
          </p:nvSpPr>
          <p:spPr bwMode="auto">
            <a:xfrm>
              <a:off x="158" y="1133"/>
              <a:ext cx="4535" cy="1143"/>
            </a:xfrm>
            <a:custGeom>
              <a:avLst/>
              <a:gdLst/>
              <a:ahLst/>
              <a:cxnLst>
                <a:cxn ang="0">
                  <a:pos x="4287" y="72"/>
                </a:cxn>
                <a:cxn ang="0">
                  <a:pos x="4215" y="0"/>
                </a:cxn>
                <a:cxn ang="0">
                  <a:pos x="3947" y="72"/>
                </a:cxn>
                <a:cxn ang="0">
                  <a:pos x="3731" y="0"/>
                </a:cxn>
                <a:cxn ang="0">
                  <a:pos x="3669" y="72"/>
                </a:cxn>
                <a:cxn ang="0">
                  <a:pos x="3319" y="72"/>
                </a:cxn>
                <a:cxn ang="0">
                  <a:pos x="3246" y="0"/>
                </a:cxn>
                <a:cxn ang="0">
                  <a:pos x="2968" y="72"/>
                </a:cxn>
                <a:cxn ang="0">
                  <a:pos x="2762" y="0"/>
                </a:cxn>
                <a:cxn ang="0">
                  <a:pos x="2690" y="72"/>
                </a:cxn>
                <a:cxn ang="0">
                  <a:pos x="2360" y="72"/>
                </a:cxn>
                <a:cxn ang="0">
                  <a:pos x="2288" y="0"/>
                </a:cxn>
                <a:cxn ang="0">
                  <a:pos x="2010" y="72"/>
                </a:cxn>
                <a:cxn ang="0">
                  <a:pos x="1804" y="0"/>
                </a:cxn>
                <a:cxn ang="0">
                  <a:pos x="1731" y="72"/>
                </a:cxn>
                <a:cxn ang="0">
                  <a:pos x="1391" y="72"/>
                </a:cxn>
                <a:cxn ang="0">
                  <a:pos x="1319" y="0"/>
                </a:cxn>
                <a:cxn ang="0">
                  <a:pos x="1041" y="72"/>
                </a:cxn>
                <a:cxn ang="0">
                  <a:pos x="835" y="0"/>
                </a:cxn>
                <a:cxn ang="0">
                  <a:pos x="763" y="72"/>
                </a:cxn>
                <a:cxn ang="0">
                  <a:pos x="412" y="72"/>
                </a:cxn>
                <a:cxn ang="0">
                  <a:pos x="350" y="0"/>
                </a:cxn>
                <a:cxn ang="0">
                  <a:pos x="72" y="72"/>
                </a:cxn>
                <a:cxn ang="0">
                  <a:pos x="72" y="72"/>
                </a:cxn>
                <a:cxn ang="0">
                  <a:pos x="72" y="360"/>
                </a:cxn>
                <a:cxn ang="0">
                  <a:pos x="0" y="433"/>
                </a:cxn>
                <a:cxn ang="0">
                  <a:pos x="72" y="700"/>
                </a:cxn>
                <a:cxn ang="0">
                  <a:pos x="0" y="906"/>
                </a:cxn>
                <a:cxn ang="0">
                  <a:pos x="72" y="968"/>
                </a:cxn>
                <a:cxn ang="0">
                  <a:pos x="0" y="1112"/>
                </a:cxn>
                <a:cxn ang="0">
                  <a:pos x="309" y="1081"/>
                </a:cxn>
                <a:cxn ang="0">
                  <a:pos x="515" y="1143"/>
                </a:cxn>
                <a:cxn ang="0">
                  <a:pos x="587" y="1081"/>
                </a:cxn>
                <a:cxn ang="0">
                  <a:pos x="938" y="1081"/>
                </a:cxn>
                <a:cxn ang="0">
                  <a:pos x="1010" y="1143"/>
                </a:cxn>
                <a:cxn ang="0">
                  <a:pos x="1278" y="1081"/>
                </a:cxn>
                <a:cxn ang="0">
                  <a:pos x="1494" y="1143"/>
                </a:cxn>
                <a:cxn ang="0">
                  <a:pos x="1556" y="1081"/>
                </a:cxn>
                <a:cxn ang="0">
                  <a:pos x="1907" y="1081"/>
                </a:cxn>
                <a:cxn ang="0">
                  <a:pos x="1979" y="1143"/>
                </a:cxn>
                <a:cxn ang="0">
                  <a:pos x="2257" y="1081"/>
                </a:cxn>
                <a:cxn ang="0">
                  <a:pos x="2463" y="1143"/>
                </a:cxn>
                <a:cxn ang="0">
                  <a:pos x="2535" y="1081"/>
                </a:cxn>
                <a:cxn ang="0">
                  <a:pos x="2865" y="1081"/>
                </a:cxn>
                <a:cxn ang="0">
                  <a:pos x="2937" y="1143"/>
                </a:cxn>
                <a:cxn ang="0">
                  <a:pos x="3216" y="1081"/>
                </a:cxn>
                <a:cxn ang="0">
                  <a:pos x="3422" y="1143"/>
                </a:cxn>
                <a:cxn ang="0">
                  <a:pos x="3494" y="1081"/>
                </a:cxn>
                <a:cxn ang="0">
                  <a:pos x="3834" y="1081"/>
                </a:cxn>
                <a:cxn ang="0">
                  <a:pos x="3906" y="1143"/>
                </a:cxn>
                <a:cxn ang="0">
                  <a:pos x="4184" y="1081"/>
                </a:cxn>
                <a:cxn ang="0">
                  <a:pos x="4390" y="1143"/>
                </a:cxn>
                <a:cxn ang="0">
                  <a:pos x="4535" y="1081"/>
                </a:cxn>
                <a:cxn ang="0">
                  <a:pos x="4535" y="1019"/>
                </a:cxn>
                <a:cxn ang="0">
                  <a:pos x="4463" y="741"/>
                </a:cxn>
                <a:cxn ang="0">
                  <a:pos x="4535" y="546"/>
                </a:cxn>
                <a:cxn ang="0">
                  <a:pos x="4463" y="474"/>
                </a:cxn>
                <a:cxn ang="0">
                  <a:pos x="4463" y="124"/>
                </a:cxn>
                <a:cxn ang="0">
                  <a:pos x="4535" y="62"/>
                </a:cxn>
              </a:cxnLst>
              <a:rect l="0" t="0" r="r" b="b"/>
              <a:pathLst>
                <a:path w="4535" h="1143">
                  <a:moveTo>
                    <a:pt x="4494" y="72"/>
                  </a:moveTo>
                  <a:lnTo>
                    <a:pt x="4432" y="72"/>
                  </a:lnTo>
                  <a:lnTo>
                    <a:pt x="4432" y="0"/>
                  </a:lnTo>
                  <a:lnTo>
                    <a:pt x="4494" y="0"/>
                  </a:lnTo>
                  <a:lnTo>
                    <a:pt x="4494" y="72"/>
                  </a:lnTo>
                  <a:close/>
                  <a:moveTo>
                    <a:pt x="4360" y="72"/>
                  </a:moveTo>
                  <a:lnTo>
                    <a:pt x="4287" y="72"/>
                  </a:lnTo>
                  <a:lnTo>
                    <a:pt x="4287" y="0"/>
                  </a:lnTo>
                  <a:lnTo>
                    <a:pt x="4360" y="0"/>
                  </a:lnTo>
                  <a:lnTo>
                    <a:pt x="4360" y="72"/>
                  </a:lnTo>
                  <a:close/>
                  <a:moveTo>
                    <a:pt x="4215" y="72"/>
                  </a:moveTo>
                  <a:lnTo>
                    <a:pt x="4153" y="72"/>
                  </a:lnTo>
                  <a:lnTo>
                    <a:pt x="4153" y="0"/>
                  </a:lnTo>
                  <a:lnTo>
                    <a:pt x="4215" y="0"/>
                  </a:lnTo>
                  <a:lnTo>
                    <a:pt x="4215" y="72"/>
                  </a:lnTo>
                  <a:close/>
                  <a:moveTo>
                    <a:pt x="4081" y="72"/>
                  </a:moveTo>
                  <a:lnTo>
                    <a:pt x="4009" y="72"/>
                  </a:lnTo>
                  <a:lnTo>
                    <a:pt x="4009" y="0"/>
                  </a:lnTo>
                  <a:lnTo>
                    <a:pt x="4081" y="0"/>
                  </a:lnTo>
                  <a:lnTo>
                    <a:pt x="4081" y="72"/>
                  </a:lnTo>
                  <a:close/>
                  <a:moveTo>
                    <a:pt x="3947" y="72"/>
                  </a:moveTo>
                  <a:lnTo>
                    <a:pt x="3875" y="72"/>
                  </a:lnTo>
                  <a:lnTo>
                    <a:pt x="3875" y="0"/>
                  </a:lnTo>
                  <a:lnTo>
                    <a:pt x="3947" y="0"/>
                  </a:lnTo>
                  <a:lnTo>
                    <a:pt x="3947" y="72"/>
                  </a:lnTo>
                  <a:close/>
                  <a:moveTo>
                    <a:pt x="3803" y="72"/>
                  </a:moveTo>
                  <a:lnTo>
                    <a:pt x="3731" y="72"/>
                  </a:lnTo>
                  <a:lnTo>
                    <a:pt x="3731" y="0"/>
                  </a:lnTo>
                  <a:lnTo>
                    <a:pt x="3803" y="0"/>
                  </a:lnTo>
                  <a:lnTo>
                    <a:pt x="3803" y="72"/>
                  </a:lnTo>
                  <a:close/>
                  <a:moveTo>
                    <a:pt x="3669" y="72"/>
                  </a:moveTo>
                  <a:lnTo>
                    <a:pt x="3597" y="72"/>
                  </a:lnTo>
                  <a:lnTo>
                    <a:pt x="3597" y="0"/>
                  </a:lnTo>
                  <a:lnTo>
                    <a:pt x="3669" y="0"/>
                  </a:lnTo>
                  <a:lnTo>
                    <a:pt x="3669" y="72"/>
                  </a:lnTo>
                  <a:close/>
                  <a:moveTo>
                    <a:pt x="3525" y="72"/>
                  </a:moveTo>
                  <a:lnTo>
                    <a:pt x="3453" y="72"/>
                  </a:lnTo>
                  <a:lnTo>
                    <a:pt x="3453" y="0"/>
                  </a:lnTo>
                  <a:lnTo>
                    <a:pt x="3525" y="0"/>
                  </a:lnTo>
                  <a:lnTo>
                    <a:pt x="3525" y="72"/>
                  </a:lnTo>
                  <a:close/>
                  <a:moveTo>
                    <a:pt x="3391" y="72"/>
                  </a:moveTo>
                  <a:lnTo>
                    <a:pt x="3319" y="72"/>
                  </a:lnTo>
                  <a:lnTo>
                    <a:pt x="3319" y="0"/>
                  </a:lnTo>
                  <a:lnTo>
                    <a:pt x="3391" y="0"/>
                  </a:lnTo>
                  <a:lnTo>
                    <a:pt x="3391" y="72"/>
                  </a:lnTo>
                  <a:close/>
                  <a:moveTo>
                    <a:pt x="3246" y="72"/>
                  </a:moveTo>
                  <a:lnTo>
                    <a:pt x="3174" y="72"/>
                  </a:lnTo>
                  <a:lnTo>
                    <a:pt x="3174" y="0"/>
                  </a:lnTo>
                  <a:lnTo>
                    <a:pt x="3246" y="0"/>
                  </a:lnTo>
                  <a:lnTo>
                    <a:pt x="3246" y="72"/>
                  </a:lnTo>
                  <a:close/>
                  <a:moveTo>
                    <a:pt x="3112" y="72"/>
                  </a:moveTo>
                  <a:lnTo>
                    <a:pt x="3040" y="72"/>
                  </a:lnTo>
                  <a:lnTo>
                    <a:pt x="3040" y="0"/>
                  </a:lnTo>
                  <a:lnTo>
                    <a:pt x="3112" y="0"/>
                  </a:lnTo>
                  <a:lnTo>
                    <a:pt x="3112" y="72"/>
                  </a:lnTo>
                  <a:close/>
                  <a:moveTo>
                    <a:pt x="2968" y="72"/>
                  </a:moveTo>
                  <a:lnTo>
                    <a:pt x="2906" y="72"/>
                  </a:lnTo>
                  <a:lnTo>
                    <a:pt x="2906" y="0"/>
                  </a:lnTo>
                  <a:lnTo>
                    <a:pt x="2968" y="0"/>
                  </a:lnTo>
                  <a:lnTo>
                    <a:pt x="2968" y="72"/>
                  </a:lnTo>
                  <a:close/>
                  <a:moveTo>
                    <a:pt x="2834" y="72"/>
                  </a:moveTo>
                  <a:lnTo>
                    <a:pt x="2762" y="72"/>
                  </a:lnTo>
                  <a:lnTo>
                    <a:pt x="2762" y="0"/>
                  </a:lnTo>
                  <a:lnTo>
                    <a:pt x="2834" y="0"/>
                  </a:lnTo>
                  <a:lnTo>
                    <a:pt x="2834" y="72"/>
                  </a:lnTo>
                  <a:close/>
                  <a:moveTo>
                    <a:pt x="2690" y="72"/>
                  </a:moveTo>
                  <a:lnTo>
                    <a:pt x="2628" y="72"/>
                  </a:lnTo>
                  <a:lnTo>
                    <a:pt x="2628" y="0"/>
                  </a:lnTo>
                  <a:lnTo>
                    <a:pt x="2690" y="0"/>
                  </a:lnTo>
                  <a:lnTo>
                    <a:pt x="2690" y="72"/>
                  </a:lnTo>
                  <a:close/>
                  <a:moveTo>
                    <a:pt x="2556" y="72"/>
                  </a:moveTo>
                  <a:lnTo>
                    <a:pt x="2494" y="72"/>
                  </a:lnTo>
                  <a:lnTo>
                    <a:pt x="2494" y="0"/>
                  </a:lnTo>
                  <a:lnTo>
                    <a:pt x="2556" y="0"/>
                  </a:lnTo>
                  <a:lnTo>
                    <a:pt x="2556" y="72"/>
                  </a:lnTo>
                  <a:close/>
                  <a:moveTo>
                    <a:pt x="2422" y="72"/>
                  </a:moveTo>
                  <a:lnTo>
                    <a:pt x="2360" y="72"/>
                  </a:lnTo>
                  <a:lnTo>
                    <a:pt x="2360" y="0"/>
                  </a:lnTo>
                  <a:lnTo>
                    <a:pt x="2422" y="0"/>
                  </a:lnTo>
                  <a:lnTo>
                    <a:pt x="2422" y="72"/>
                  </a:lnTo>
                  <a:close/>
                  <a:moveTo>
                    <a:pt x="2288" y="72"/>
                  </a:moveTo>
                  <a:lnTo>
                    <a:pt x="2216" y="72"/>
                  </a:lnTo>
                  <a:lnTo>
                    <a:pt x="2216" y="0"/>
                  </a:lnTo>
                  <a:lnTo>
                    <a:pt x="2288" y="0"/>
                  </a:lnTo>
                  <a:lnTo>
                    <a:pt x="2288" y="72"/>
                  </a:lnTo>
                  <a:close/>
                  <a:moveTo>
                    <a:pt x="2154" y="72"/>
                  </a:moveTo>
                  <a:lnTo>
                    <a:pt x="2082" y="72"/>
                  </a:lnTo>
                  <a:lnTo>
                    <a:pt x="2082" y="0"/>
                  </a:lnTo>
                  <a:lnTo>
                    <a:pt x="2154" y="0"/>
                  </a:lnTo>
                  <a:lnTo>
                    <a:pt x="2154" y="72"/>
                  </a:lnTo>
                  <a:close/>
                  <a:moveTo>
                    <a:pt x="2010" y="72"/>
                  </a:moveTo>
                  <a:lnTo>
                    <a:pt x="1938" y="72"/>
                  </a:lnTo>
                  <a:lnTo>
                    <a:pt x="1938" y="0"/>
                  </a:lnTo>
                  <a:lnTo>
                    <a:pt x="2010" y="0"/>
                  </a:lnTo>
                  <a:lnTo>
                    <a:pt x="2010" y="72"/>
                  </a:lnTo>
                  <a:close/>
                  <a:moveTo>
                    <a:pt x="1876" y="72"/>
                  </a:moveTo>
                  <a:lnTo>
                    <a:pt x="1804" y="72"/>
                  </a:lnTo>
                  <a:lnTo>
                    <a:pt x="1804" y="0"/>
                  </a:lnTo>
                  <a:lnTo>
                    <a:pt x="1876" y="0"/>
                  </a:lnTo>
                  <a:lnTo>
                    <a:pt x="1876" y="72"/>
                  </a:lnTo>
                  <a:close/>
                  <a:moveTo>
                    <a:pt x="1731" y="72"/>
                  </a:moveTo>
                  <a:lnTo>
                    <a:pt x="1659" y="72"/>
                  </a:lnTo>
                  <a:lnTo>
                    <a:pt x="1659" y="0"/>
                  </a:lnTo>
                  <a:lnTo>
                    <a:pt x="1731" y="0"/>
                  </a:lnTo>
                  <a:lnTo>
                    <a:pt x="1731" y="72"/>
                  </a:lnTo>
                  <a:close/>
                  <a:moveTo>
                    <a:pt x="1597" y="72"/>
                  </a:moveTo>
                  <a:lnTo>
                    <a:pt x="1525" y="72"/>
                  </a:lnTo>
                  <a:lnTo>
                    <a:pt x="1525" y="0"/>
                  </a:lnTo>
                  <a:lnTo>
                    <a:pt x="1597" y="0"/>
                  </a:lnTo>
                  <a:lnTo>
                    <a:pt x="1597" y="72"/>
                  </a:lnTo>
                  <a:close/>
                  <a:moveTo>
                    <a:pt x="1453" y="72"/>
                  </a:moveTo>
                  <a:lnTo>
                    <a:pt x="1391" y="72"/>
                  </a:lnTo>
                  <a:lnTo>
                    <a:pt x="1391" y="0"/>
                  </a:lnTo>
                  <a:lnTo>
                    <a:pt x="1453" y="0"/>
                  </a:lnTo>
                  <a:lnTo>
                    <a:pt x="1453" y="72"/>
                  </a:lnTo>
                  <a:close/>
                  <a:moveTo>
                    <a:pt x="1319" y="72"/>
                  </a:moveTo>
                  <a:lnTo>
                    <a:pt x="1247" y="72"/>
                  </a:lnTo>
                  <a:lnTo>
                    <a:pt x="1247" y="0"/>
                  </a:lnTo>
                  <a:lnTo>
                    <a:pt x="1319" y="0"/>
                  </a:lnTo>
                  <a:lnTo>
                    <a:pt x="1319" y="72"/>
                  </a:lnTo>
                  <a:close/>
                  <a:moveTo>
                    <a:pt x="1175" y="72"/>
                  </a:moveTo>
                  <a:lnTo>
                    <a:pt x="1113" y="72"/>
                  </a:lnTo>
                  <a:lnTo>
                    <a:pt x="1113" y="0"/>
                  </a:lnTo>
                  <a:lnTo>
                    <a:pt x="1175" y="0"/>
                  </a:lnTo>
                  <a:lnTo>
                    <a:pt x="1175" y="72"/>
                  </a:lnTo>
                  <a:close/>
                  <a:moveTo>
                    <a:pt x="1041" y="72"/>
                  </a:moveTo>
                  <a:lnTo>
                    <a:pt x="969" y="72"/>
                  </a:lnTo>
                  <a:lnTo>
                    <a:pt x="969" y="0"/>
                  </a:lnTo>
                  <a:lnTo>
                    <a:pt x="1041" y="0"/>
                  </a:lnTo>
                  <a:lnTo>
                    <a:pt x="1041" y="72"/>
                  </a:lnTo>
                  <a:close/>
                  <a:moveTo>
                    <a:pt x="897" y="72"/>
                  </a:moveTo>
                  <a:lnTo>
                    <a:pt x="835" y="72"/>
                  </a:lnTo>
                  <a:lnTo>
                    <a:pt x="835" y="0"/>
                  </a:lnTo>
                  <a:lnTo>
                    <a:pt x="897" y="0"/>
                  </a:lnTo>
                  <a:lnTo>
                    <a:pt x="897" y="72"/>
                  </a:lnTo>
                  <a:close/>
                  <a:moveTo>
                    <a:pt x="763" y="72"/>
                  </a:moveTo>
                  <a:lnTo>
                    <a:pt x="691" y="72"/>
                  </a:lnTo>
                  <a:lnTo>
                    <a:pt x="691" y="0"/>
                  </a:lnTo>
                  <a:lnTo>
                    <a:pt x="763" y="0"/>
                  </a:lnTo>
                  <a:lnTo>
                    <a:pt x="763" y="72"/>
                  </a:lnTo>
                  <a:close/>
                  <a:moveTo>
                    <a:pt x="629" y="72"/>
                  </a:moveTo>
                  <a:lnTo>
                    <a:pt x="557" y="72"/>
                  </a:lnTo>
                  <a:lnTo>
                    <a:pt x="557" y="0"/>
                  </a:lnTo>
                  <a:lnTo>
                    <a:pt x="629" y="0"/>
                  </a:lnTo>
                  <a:lnTo>
                    <a:pt x="629" y="72"/>
                  </a:lnTo>
                  <a:close/>
                  <a:moveTo>
                    <a:pt x="484" y="72"/>
                  </a:moveTo>
                  <a:lnTo>
                    <a:pt x="412" y="72"/>
                  </a:lnTo>
                  <a:lnTo>
                    <a:pt x="412" y="0"/>
                  </a:lnTo>
                  <a:lnTo>
                    <a:pt x="484" y="0"/>
                  </a:lnTo>
                  <a:lnTo>
                    <a:pt x="484" y="72"/>
                  </a:lnTo>
                  <a:close/>
                  <a:moveTo>
                    <a:pt x="350" y="72"/>
                  </a:moveTo>
                  <a:lnTo>
                    <a:pt x="278" y="72"/>
                  </a:lnTo>
                  <a:lnTo>
                    <a:pt x="278" y="0"/>
                  </a:lnTo>
                  <a:lnTo>
                    <a:pt x="350" y="0"/>
                  </a:lnTo>
                  <a:lnTo>
                    <a:pt x="350" y="72"/>
                  </a:lnTo>
                  <a:close/>
                  <a:moveTo>
                    <a:pt x="206" y="72"/>
                  </a:moveTo>
                  <a:lnTo>
                    <a:pt x="134" y="72"/>
                  </a:lnTo>
                  <a:lnTo>
                    <a:pt x="134" y="0"/>
                  </a:lnTo>
                  <a:lnTo>
                    <a:pt x="206" y="0"/>
                  </a:lnTo>
                  <a:lnTo>
                    <a:pt x="206" y="72"/>
                  </a:lnTo>
                  <a:close/>
                  <a:moveTo>
                    <a:pt x="72" y="72"/>
                  </a:moveTo>
                  <a:lnTo>
                    <a:pt x="31" y="72"/>
                  </a:lnTo>
                  <a:lnTo>
                    <a:pt x="72" y="41"/>
                  </a:lnTo>
                  <a:lnTo>
                    <a:pt x="72" y="82"/>
                  </a:lnTo>
                  <a:lnTo>
                    <a:pt x="0" y="82"/>
                  </a:lnTo>
                  <a:lnTo>
                    <a:pt x="0" y="0"/>
                  </a:lnTo>
                  <a:lnTo>
                    <a:pt x="72" y="0"/>
                  </a:lnTo>
                  <a:lnTo>
                    <a:pt x="72" y="72"/>
                  </a:lnTo>
                  <a:close/>
                  <a:moveTo>
                    <a:pt x="72" y="155"/>
                  </a:moveTo>
                  <a:lnTo>
                    <a:pt x="72" y="216"/>
                  </a:lnTo>
                  <a:lnTo>
                    <a:pt x="0" y="216"/>
                  </a:lnTo>
                  <a:lnTo>
                    <a:pt x="0" y="155"/>
                  </a:lnTo>
                  <a:lnTo>
                    <a:pt x="72" y="155"/>
                  </a:lnTo>
                  <a:close/>
                  <a:moveTo>
                    <a:pt x="72" y="288"/>
                  </a:moveTo>
                  <a:lnTo>
                    <a:pt x="72" y="360"/>
                  </a:lnTo>
                  <a:lnTo>
                    <a:pt x="0" y="360"/>
                  </a:lnTo>
                  <a:lnTo>
                    <a:pt x="0" y="288"/>
                  </a:lnTo>
                  <a:lnTo>
                    <a:pt x="72" y="288"/>
                  </a:lnTo>
                  <a:close/>
                  <a:moveTo>
                    <a:pt x="72" y="433"/>
                  </a:moveTo>
                  <a:lnTo>
                    <a:pt x="72" y="494"/>
                  </a:lnTo>
                  <a:lnTo>
                    <a:pt x="0" y="494"/>
                  </a:lnTo>
                  <a:lnTo>
                    <a:pt x="0" y="433"/>
                  </a:lnTo>
                  <a:lnTo>
                    <a:pt x="72" y="433"/>
                  </a:lnTo>
                  <a:close/>
                  <a:moveTo>
                    <a:pt x="72" y="566"/>
                  </a:moveTo>
                  <a:lnTo>
                    <a:pt x="72" y="638"/>
                  </a:lnTo>
                  <a:lnTo>
                    <a:pt x="0" y="638"/>
                  </a:lnTo>
                  <a:lnTo>
                    <a:pt x="0" y="566"/>
                  </a:lnTo>
                  <a:lnTo>
                    <a:pt x="72" y="566"/>
                  </a:lnTo>
                  <a:close/>
                  <a:moveTo>
                    <a:pt x="72" y="700"/>
                  </a:moveTo>
                  <a:lnTo>
                    <a:pt x="72" y="762"/>
                  </a:lnTo>
                  <a:lnTo>
                    <a:pt x="0" y="762"/>
                  </a:lnTo>
                  <a:lnTo>
                    <a:pt x="0" y="700"/>
                  </a:lnTo>
                  <a:lnTo>
                    <a:pt x="72" y="700"/>
                  </a:lnTo>
                  <a:close/>
                  <a:moveTo>
                    <a:pt x="72" y="834"/>
                  </a:moveTo>
                  <a:lnTo>
                    <a:pt x="72" y="906"/>
                  </a:lnTo>
                  <a:lnTo>
                    <a:pt x="0" y="906"/>
                  </a:lnTo>
                  <a:lnTo>
                    <a:pt x="0" y="834"/>
                  </a:lnTo>
                  <a:lnTo>
                    <a:pt x="72" y="834"/>
                  </a:lnTo>
                  <a:close/>
                  <a:moveTo>
                    <a:pt x="72" y="968"/>
                  </a:moveTo>
                  <a:lnTo>
                    <a:pt x="72" y="1040"/>
                  </a:lnTo>
                  <a:lnTo>
                    <a:pt x="0" y="1040"/>
                  </a:lnTo>
                  <a:lnTo>
                    <a:pt x="0" y="968"/>
                  </a:lnTo>
                  <a:lnTo>
                    <a:pt x="72" y="968"/>
                  </a:lnTo>
                  <a:close/>
                  <a:moveTo>
                    <a:pt x="72" y="1112"/>
                  </a:moveTo>
                  <a:lnTo>
                    <a:pt x="72" y="1112"/>
                  </a:lnTo>
                  <a:lnTo>
                    <a:pt x="31" y="1081"/>
                  </a:lnTo>
                  <a:lnTo>
                    <a:pt x="103" y="1081"/>
                  </a:lnTo>
                  <a:lnTo>
                    <a:pt x="103" y="1143"/>
                  </a:lnTo>
                  <a:lnTo>
                    <a:pt x="0" y="1143"/>
                  </a:lnTo>
                  <a:lnTo>
                    <a:pt x="0" y="1112"/>
                  </a:lnTo>
                  <a:lnTo>
                    <a:pt x="72" y="1112"/>
                  </a:lnTo>
                  <a:close/>
                  <a:moveTo>
                    <a:pt x="175" y="1081"/>
                  </a:moveTo>
                  <a:lnTo>
                    <a:pt x="247" y="1081"/>
                  </a:lnTo>
                  <a:lnTo>
                    <a:pt x="247" y="1143"/>
                  </a:lnTo>
                  <a:lnTo>
                    <a:pt x="175" y="1143"/>
                  </a:lnTo>
                  <a:lnTo>
                    <a:pt x="175" y="1081"/>
                  </a:lnTo>
                  <a:close/>
                  <a:moveTo>
                    <a:pt x="309" y="1081"/>
                  </a:moveTo>
                  <a:lnTo>
                    <a:pt x="381" y="1081"/>
                  </a:lnTo>
                  <a:lnTo>
                    <a:pt x="381" y="1143"/>
                  </a:lnTo>
                  <a:lnTo>
                    <a:pt x="309" y="1143"/>
                  </a:lnTo>
                  <a:lnTo>
                    <a:pt x="309" y="1081"/>
                  </a:lnTo>
                  <a:close/>
                  <a:moveTo>
                    <a:pt x="453" y="1081"/>
                  </a:moveTo>
                  <a:lnTo>
                    <a:pt x="515" y="1081"/>
                  </a:lnTo>
                  <a:lnTo>
                    <a:pt x="515" y="1143"/>
                  </a:lnTo>
                  <a:lnTo>
                    <a:pt x="453" y="1143"/>
                  </a:lnTo>
                  <a:lnTo>
                    <a:pt x="453" y="1081"/>
                  </a:lnTo>
                  <a:close/>
                  <a:moveTo>
                    <a:pt x="587" y="1081"/>
                  </a:moveTo>
                  <a:lnTo>
                    <a:pt x="660" y="1081"/>
                  </a:lnTo>
                  <a:lnTo>
                    <a:pt x="660" y="1143"/>
                  </a:lnTo>
                  <a:lnTo>
                    <a:pt x="587" y="1143"/>
                  </a:lnTo>
                  <a:lnTo>
                    <a:pt x="587" y="1081"/>
                  </a:lnTo>
                  <a:close/>
                  <a:moveTo>
                    <a:pt x="732" y="1081"/>
                  </a:moveTo>
                  <a:lnTo>
                    <a:pt x="794" y="1081"/>
                  </a:lnTo>
                  <a:lnTo>
                    <a:pt x="794" y="1143"/>
                  </a:lnTo>
                  <a:lnTo>
                    <a:pt x="732" y="1143"/>
                  </a:lnTo>
                  <a:lnTo>
                    <a:pt x="732" y="1081"/>
                  </a:lnTo>
                  <a:close/>
                  <a:moveTo>
                    <a:pt x="866" y="1081"/>
                  </a:moveTo>
                  <a:lnTo>
                    <a:pt x="938" y="1081"/>
                  </a:lnTo>
                  <a:lnTo>
                    <a:pt x="938" y="1143"/>
                  </a:lnTo>
                  <a:lnTo>
                    <a:pt x="866" y="1143"/>
                  </a:lnTo>
                  <a:lnTo>
                    <a:pt x="866" y="1081"/>
                  </a:lnTo>
                  <a:close/>
                  <a:moveTo>
                    <a:pt x="1010" y="1081"/>
                  </a:moveTo>
                  <a:lnTo>
                    <a:pt x="1072" y="1081"/>
                  </a:lnTo>
                  <a:lnTo>
                    <a:pt x="1072" y="1143"/>
                  </a:lnTo>
                  <a:lnTo>
                    <a:pt x="1010" y="1143"/>
                  </a:lnTo>
                  <a:lnTo>
                    <a:pt x="1010" y="1081"/>
                  </a:lnTo>
                  <a:close/>
                  <a:moveTo>
                    <a:pt x="1144" y="1081"/>
                  </a:moveTo>
                  <a:lnTo>
                    <a:pt x="1216" y="1081"/>
                  </a:lnTo>
                  <a:lnTo>
                    <a:pt x="1216" y="1143"/>
                  </a:lnTo>
                  <a:lnTo>
                    <a:pt x="1144" y="1143"/>
                  </a:lnTo>
                  <a:lnTo>
                    <a:pt x="1144" y="1081"/>
                  </a:lnTo>
                  <a:close/>
                  <a:moveTo>
                    <a:pt x="1278" y="1081"/>
                  </a:moveTo>
                  <a:lnTo>
                    <a:pt x="1350" y="1081"/>
                  </a:lnTo>
                  <a:lnTo>
                    <a:pt x="1350" y="1143"/>
                  </a:lnTo>
                  <a:lnTo>
                    <a:pt x="1278" y="1143"/>
                  </a:lnTo>
                  <a:lnTo>
                    <a:pt x="1278" y="1081"/>
                  </a:lnTo>
                  <a:close/>
                  <a:moveTo>
                    <a:pt x="1422" y="1081"/>
                  </a:moveTo>
                  <a:lnTo>
                    <a:pt x="1494" y="1081"/>
                  </a:lnTo>
                  <a:lnTo>
                    <a:pt x="1494" y="1143"/>
                  </a:lnTo>
                  <a:lnTo>
                    <a:pt x="1422" y="1143"/>
                  </a:lnTo>
                  <a:lnTo>
                    <a:pt x="1422" y="1081"/>
                  </a:lnTo>
                  <a:close/>
                  <a:moveTo>
                    <a:pt x="1556" y="1081"/>
                  </a:moveTo>
                  <a:lnTo>
                    <a:pt x="1628" y="1081"/>
                  </a:lnTo>
                  <a:lnTo>
                    <a:pt x="1628" y="1143"/>
                  </a:lnTo>
                  <a:lnTo>
                    <a:pt x="1556" y="1143"/>
                  </a:lnTo>
                  <a:lnTo>
                    <a:pt x="1556" y="1081"/>
                  </a:lnTo>
                  <a:close/>
                  <a:moveTo>
                    <a:pt x="1701" y="1081"/>
                  </a:moveTo>
                  <a:lnTo>
                    <a:pt x="1773" y="1081"/>
                  </a:lnTo>
                  <a:lnTo>
                    <a:pt x="1773" y="1143"/>
                  </a:lnTo>
                  <a:lnTo>
                    <a:pt x="1701" y="1143"/>
                  </a:lnTo>
                  <a:lnTo>
                    <a:pt x="1701" y="1081"/>
                  </a:lnTo>
                  <a:close/>
                  <a:moveTo>
                    <a:pt x="1835" y="1081"/>
                  </a:moveTo>
                  <a:lnTo>
                    <a:pt x="1907" y="1081"/>
                  </a:lnTo>
                  <a:lnTo>
                    <a:pt x="1907" y="1143"/>
                  </a:lnTo>
                  <a:lnTo>
                    <a:pt x="1835" y="1143"/>
                  </a:lnTo>
                  <a:lnTo>
                    <a:pt x="1835" y="1081"/>
                  </a:lnTo>
                  <a:close/>
                  <a:moveTo>
                    <a:pt x="1979" y="1081"/>
                  </a:moveTo>
                  <a:lnTo>
                    <a:pt x="2041" y="1081"/>
                  </a:lnTo>
                  <a:lnTo>
                    <a:pt x="2041" y="1143"/>
                  </a:lnTo>
                  <a:lnTo>
                    <a:pt x="1979" y="1143"/>
                  </a:lnTo>
                  <a:lnTo>
                    <a:pt x="1979" y="1081"/>
                  </a:lnTo>
                  <a:close/>
                  <a:moveTo>
                    <a:pt x="2113" y="1081"/>
                  </a:moveTo>
                  <a:lnTo>
                    <a:pt x="2185" y="1081"/>
                  </a:lnTo>
                  <a:lnTo>
                    <a:pt x="2185" y="1143"/>
                  </a:lnTo>
                  <a:lnTo>
                    <a:pt x="2113" y="1143"/>
                  </a:lnTo>
                  <a:lnTo>
                    <a:pt x="2113" y="1081"/>
                  </a:lnTo>
                  <a:close/>
                  <a:moveTo>
                    <a:pt x="2257" y="1081"/>
                  </a:moveTo>
                  <a:lnTo>
                    <a:pt x="2319" y="1081"/>
                  </a:lnTo>
                  <a:lnTo>
                    <a:pt x="2319" y="1143"/>
                  </a:lnTo>
                  <a:lnTo>
                    <a:pt x="2257" y="1143"/>
                  </a:lnTo>
                  <a:lnTo>
                    <a:pt x="2257" y="1081"/>
                  </a:lnTo>
                  <a:close/>
                  <a:moveTo>
                    <a:pt x="2391" y="1081"/>
                  </a:moveTo>
                  <a:lnTo>
                    <a:pt x="2463" y="1081"/>
                  </a:lnTo>
                  <a:lnTo>
                    <a:pt x="2463" y="1143"/>
                  </a:lnTo>
                  <a:lnTo>
                    <a:pt x="2391" y="1143"/>
                  </a:lnTo>
                  <a:lnTo>
                    <a:pt x="2391" y="1081"/>
                  </a:lnTo>
                  <a:close/>
                  <a:moveTo>
                    <a:pt x="2535" y="1081"/>
                  </a:moveTo>
                  <a:lnTo>
                    <a:pt x="2587" y="1081"/>
                  </a:lnTo>
                  <a:lnTo>
                    <a:pt x="2587" y="1143"/>
                  </a:lnTo>
                  <a:lnTo>
                    <a:pt x="2535" y="1143"/>
                  </a:lnTo>
                  <a:lnTo>
                    <a:pt x="2535" y="1081"/>
                  </a:lnTo>
                  <a:close/>
                  <a:moveTo>
                    <a:pt x="2659" y="1081"/>
                  </a:moveTo>
                  <a:lnTo>
                    <a:pt x="2731" y="1081"/>
                  </a:lnTo>
                  <a:lnTo>
                    <a:pt x="2731" y="1143"/>
                  </a:lnTo>
                  <a:lnTo>
                    <a:pt x="2659" y="1143"/>
                  </a:lnTo>
                  <a:lnTo>
                    <a:pt x="2659" y="1081"/>
                  </a:lnTo>
                  <a:close/>
                  <a:moveTo>
                    <a:pt x="2793" y="1081"/>
                  </a:moveTo>
                  <a:lnTo>
                    <a:pt x="2865" y="1081"/>
                  </a:lnTo>
                  <a:lnTo>
                    <a:pt x="2865" y="1143"/>
                  </a:lnTo>
                  <a:lnTo>
                    <a:pt x="2793" y="1143"/>
                  </a:lnTo>
                  <a:lnTo>
                    <a:pt x="2793" y="1081"/>
                  </a:lnTo>
                  <a:close/>
                  <a:moveTo>
                    <a:pt x="2937" y="1081"/>
                  </a:moveTo>
                  <a:lnTo>
                    <a:pt x="3009" y="1081"/>
                  </a:lnTo>
                  <a:lnTo>
                    <a:pt x="3009" y="1143"/>
                  </a:lnTo>
                  <a:lnTo>
                    <a:pt x="2937" y="1143"/>
                  </a:lnTo>
                  <a:lnTo>
                    <a:pt x="2937" y="1081"/>
                  </a:lnTo>
                  <a:close/>
                  <a:moveTo>
                    <a:pt x="3071" y="1081"/>
                  </a:moveTo>
                  <a:lnTo>
                    <a:pt x="3143" y="1081"/>
                  </a:lnTo>
                  <a:lnTo>
                    <a:pt x="3143" y="1143"/>
                  </a:lnTo>
                  <a:lnTo>
                    <a:pt x="3071" y="1143"/>
                  </a:lnTo>
                  <a:lnTo>
                    <a:pt x="3071" y="1081"/>
                  </a:lnTo>
                  <a:close/>
                  <a:moveTo>
                    <a:pt x="3216" y="1081"/>
                  </a:moveTo>
                  <a:lnTo>
                    <a:pt x="3288" y="1081"/>
                  </a:lnTo>
                  <a:lnTo>
                    <a:pt x="3288" y="1143"/>
                  </a:lnTo>
                  <a:lnTo>
                    <a:pt x="3216" y="1143"/>
                  </a:lnTo>
                  <a:lnTo>
                    <a:pt x="3216" y="1081"/>
                  </a:lnTo>
                  <a:close/>
                  <a:moveTo>
                    <a:pt x="3350" y="1081"/>
                  </a:moveTo>
                  <a:lnTo>
                    <a:pt x="3422" y="1081"/>
                  </a:lnTo>
                  <a:lnTo>
                    <a:pt x="3422" y="1143"/>
                  </a:lnTo>
                  <a:lnTo>
                    <a:pt x="3350" y="1143"/>
                  </a:lnTo>
                  <a:lnTo>
                    <a:pt x="3350" y="1081"/>
                  </a:lnTo>
                  <a:close/>
                  <a:moveTo>
                    <a:pt x="3494" y="1081"/>
                  </a:moveTo>
                  <a:lnTo>
                    <a:pt x="3566" y="1081"/>
                  </a:lnTo>
                  <a:lnTo>
                    <a:pt x="3566" y="1143"/>
                  </a:lnTo>
                  <a:lnTo>
                    <a:pt x="3494" y="1143"/>
                  </a:lnTo>
                  <a:lnTo>
                    <a:pt x="3494" y="1081"/>
                  </a:lnTo>
                  <a:close/>
                  <a:moveTo>
                    <a:pt x="3628" y="1081"/>
                  </a:moveTo>
                  <a:lnTo>
                    <a:pt x="3700" y="1081"/>
                  </a:lnTo>
                  <a:lnTo>
                    <a:pt x="3700" y="1143"/>
                  </a:lnTo>
                  <a:lnTo>
                    <a:pt x="3628" y="1143"/>
                  </a:lnTo>
                  <a:lnTo>
                    <a:pt x="3628" y="1081"/>
                  </a:lnTo>
                  <a:close/>
                  <a:moveTo>
                    <a:pt x="3772" y="1081"/>
                  </a:moveTo>
                  <a:lnTo>
                    <a:pt x="3834" y="1081"/>
                  </a:lnTo>
                  <a:lnTo>
                    <a:pt x="3834" y="1143"/>
                  </a:lnTo>
                  <a:lnTo>
                    <a:pt x="3772" y="1143"/>
                  </a:lnTo>
                  <a:lnTo>
                    <a:pt x="3772" y="1081"/>
                  </a:lnTo>
                  <a:close/>
                  <a:moveTo>
                    <a:pt x="3906" y="1081"/>
                  </a:moveTo>
                  <a:lnTo>
                    <a:pt x="3978" y="1081"/>
                  </a:lnTo>
                  <a:lnTo>
                    <a:pt x="3978" y="1143"/>
                  </a:lnTo>
                  <a:lnTo>
                    <a:pt x="3906" y="1143"/>
                  </a:lnTo>
                  <a:lnTo>
                    <a:pt x="3906" y="1081"/>
                  </a:lnTo>
                  <a:close/>
                  <a:moveTo>
                    <a:pt x="4050" y="1081"/>
                  </a:moveTo>
                  <a:lnTo>
                    <a:pt x="4112" y="1081"/>
                  </a:lnTo>
                  <a:lnTo>
                    <a:pt x="4112" y="1143"/>
                  </a:lnTo>
                  <a:lnTo>
                    <a:pt x="4050" y="1143"/>
                  </a:lnTo>
                  <a:lnTo>
                    <a:pt x="4050" y="1081"/>
                  </a:lnTo>
                  <a:close/>
                  <a:moveTo>
                    <a:pt x="4184" y="1081"/>
                  </a:moveTo>
                  <a:lnTo>
                    <a:pt x="4256" y="1081"/>
                  </a:lnTo>
                  <a:lnTo>
                    <a:pt x="4256" y="1143"/>
                  </a:lnTo>
                  <a:lnTo>
                    <a:pt x="4184" y="1143"/>
                  </a:lnTo>
                  <a:lnTo>
                    <a:pt x="4184" y="1081"/>
                  </a:lnTo>
                  <a:close/>
                  <a:moveTo>
                    <a:pt x="4329" y="1081"/>
                  </a:moveTo>
                  <a:lnTo>
                    <a:pt x="4390" y="1081"/>
                  </a:lnTo>
                  <a:lnTo>
                    <a:pt x="4390" y="1143"/>
                  </a:lnTo>
                  <a:lnTo>
                    <a:pt x="4329" y="1143"/>
                  </a:lnTo>
                  <a:lnTo>
                    <a:pt x="4329" y="1081"/>
                  </a:lnTo>
                  <a:close/>
                  <a:moveTo>
                    <a:pt x="4463" y="1081"/>
                  </a:moveTo>
                  <a:lnTo>
                    <a:pt x="4494" y="1081"/>
                  </a:lnTo>
                  <a:lnTo>
                    <a:pt x="4463" y="1112"/>
                  </a:lnTo>
                  <a:lnTo>
                    <a:pt x="4463" y="1081"/>
                  </a:lnTo>
                  <a:lnTo>
                    <a:pt x="4535" y="1081"/>
                  </a:lnTo>
                  <a:lnTo>
                    <a:pt x="4535" y="1143"/>
                  </a:lnTo>
                  <a:lnTo>
                    <a:pt x="4463" y="1143"/>
                  </a:lnTo>
                  <a:lnTo>
                    <a:pt x="4463" y="1081"/>
                  </a:lnTo>
                  <a:close/>
                  <a:moveTo>
                    <a:pt x="4463" y="1019"/>
                  </a:moveTo>
                  <a:lnTo>
                    <a:pt x="4463" y="947"/>
                  </a:lnTo>
                  <a:lnTo>
                    <a:pt x="4535" y="947"/>
                  </a:lnTo>
                  <a:lnTo>
                    <a:pt x="4535" y="1019"/>
                  </a:lnTo>
                  <a:lnTo>
                    <a:pt x="4463" y="1019"/>
                  </a:lnTo>
                  <a:close/>
                  <a:moveTo>
                    <a:pt x="4463" y="875"/>
                  </a:moveTo>
                  <a:lnTo>
                    <a:pt x="4463" y="803"/>
                  </a:lnTo>
                  <a:lnTo>
                    <a:pt x="4535" y="803"/>
                  </a:lnTo>
                  <a:lnTo>
                    <a:pt x="4535" y="875"/>
                  </a:lnTo>
                  <a:lnTo>
                    <a:pt x="4463" y="875"/>
                  </a:lnTo>
                  <a:close/>
                  <a:moveTo>
                    <a:pt x="4463" y="741"/>
                  </a:moveTo>
                  <a:lnTo>
                    <a:pt x="4463" y="669"/>
                  </a:lnTo>
                  <a:lnTo>
                    <a:pt x="4535" y="669"/>
                  </a:lnTo>
                  <a:lnTo>
                    <a:pt x="4535" y="741"/>
                  </a:lnTo>
                  <a:lnTo>
                    <a:pt x="4463" y="741"/>
                  </a:lnTo>
                  <a:close/>
                  <a:moveTo>
                    <a:pt x="4463" y="608"/>
                  </a:moveTo>
                  <a:lnTo>
                    <a:pt x="4463" y="546"/>
                  </a:lnTo>
                  <a:lnTo>
                    <a:pt x="4535" y="546"/>
                  </a:lnTo>
                  <a:lnTo>
                    <a:pt x="4535" y="608"/>
                  </a:lnTo>
                  <a:lnTo>
                    <a:pt x="4463" y="608"/>
                  </a:lnTo>
                  <a:close/>
                  <a:moveTo>
                    <a:pt x="4463" y="474"/>
                  </a:moveTo>
                  <a:lnTo>
                    <a:pt x="4463" y="402"/>
                  </a:lnTo>
                  <a:lnTo>
                    <a:pt x="4535" y="402"/>
                  </a:lnTo>
                  <a:lnTo>
                    <a:pt x="4535" y="474"/>
                  </a:lnTo>
                  <a:lnTo>
                    <a:pt x="4463" y="474"/>
                  </a:lnTo>
                  <a:close/>
                  <a:moveTo>
                    <a:pt x="4463" y="330"/>
                  </a:moveTo>
                  <a:lnTo>
                    <a:pt x="4463" y="268"/>
                  </a:lnTo>
                  <a:lnTo>
                    <a:pt x="4535" y="268"/>
                  </a:lnTo>
                  <a:lnTo>
                    <a:pt x="4535" y="330"/>
                  </a:lnTo>
                  <a:lnTo>
                    <a:pt x="4463" y="330"/>
                  </a:lnTo>
                  <a:close/>
                  <a:moveTo>
                    <a:pt x="4463" y="196"/>
                  </a:moveTo>
                  <a:lnTo>
                    <a:pt x="4463" y="124"/>
                  </a:lnTo>
                  <a:lnTo>
                    <a:pt x="4535" y="124"/>
                  </a:lnTo>
                  <a:lnTo>
                    <a:pt x="4535" y="196"/>
                  </a:lnTo>
                  <a:lnTo>
                    <a:pt x="4463" y="196"/>
                  </a:lnTo>
                  <a:close/>
                  <a:moveTo>
                    <a:pt x="4463" y="62"/>
                  </a:moveTo>
                  <a:lnTo>
                    <a:pt x="4463" y="41"/>
                  </a:lnTo>
                  <a:lnTo>
                    <a:pt x="4535" y="41"/>
                  </a:lnTo>
                  <a:lnTo>
                    <a:pt x="4535" y="62"/>
                  </a:lnTo>
                  <a:lnTo>
                    <a:pt x="4463" y="62"/>
                  </a:lnTo>
                  <a:close/>
                </a:path>
              </a:pathLst>
            </a:custGeom>
            <a:solidFill>
              <a:srgbClr val="FFFF00"/>
            </a:solidFill>
            <a:ln w="15875">
              <a:solidFill>
                <a:srgbClr val="FFFF00"/>
              </a:solidFill>
              <a:prstDash val="solid"/>
              <a:round/>
              <a:headEnd/>
              <a:tailEnd/>
            </a:ln>
          </p:spPr>
          <p:txBody>
            <a:bodyPr/>
            <a:lstStyle/>
            <a:p>
              <a:endParaRPr lang="en-US"/>
            </a:p>
          </p:txBody>
        </p:sp>
        <p:sp>
          <p:nvSpPr>
            <p:cNvPr id="71975" name="Rectangle 295"/>
            <p:cNvSpPr>
              <a:spLocks noChangeArrowheads="1"/>
            </p:cNvSpPr>
            <p:nvPr/>
          </p:nvSpPr>
          <p:spPr bwMode="auto">
            <a:xfrm>
              <a:off x="4790" y="1401"/>
              <a:ext cx="332" cy="653"/>
            </a:xfrm>
            <a:prstGeom prst="rect">
              <a:avLst/>
            </a:prstGeom>
            <a:noFill/>
            <a:ln w="9525">
              <a:noFill/>
              <a:miter lim="800000"/>
              <a:headEnd/>
              <a:tailEnd/>
            </a:ln>
          </p:spPr>
          <p:txBody>
            <a:bodyPr wrap="none" lIns="0" tIns="0" rIns="0" bIns="0">
              <a:spAutoFit/>
            </a:bodyPr>
            <a:lstStyle/>
            <a:p>
              <a:r>
                <a:rPr lang="en-US" sz="6800" b="1">
                  <a:solidFill>
                    <a:srgbClr val="C0C0C0"/>
                  </a:solidFill>
                  <a:effectLst/>
                </a:rPr>
                <a:t>?</a:t>
              </a:r>
              <a:endParaRPr lang="en-US">
                <a:effectLst>
                  <a:outerShdw blurRad="38100" dist="38100" dir="2700000" algn="tl">
                    <a:srgbClr val="FFFFFF"/>
                  </a:outerShdw>
                </a:effectLst>
              </a:endParaRPr>
            </a:p>
          </p:txBody>
        </p:sp>
        <p:sp>
          <p:nvSpPr>
            <p:cNvPr id="71976" name="Rectangle 296"/>
            <p:cNvSpPr>
              <a:spLocks noChangeArrowheads="1"/>
            </p:cNvSpPr>
            <p:nvPr/>
          </p:nvSpPr>
          <p:spPr bwMode="auto">
            <a:xfrm>
              <a:off x="4769" y="1381"/>
              <a:ext cx="332" cy="653"/>
            </a:xfrm>
            <a:prstGeom prst="rect">
              <a:avLst/>
            </a:prstGeom>
            <a:noFill/>
            <a:ln w="9525">
              <a:noFill/>
              <a:miter lim="800000"/>
              <a:headEnd/>
              <a:tailEnd/>
            </a:ln>
          </p:spPr>
          <p:txBody>
            <a:bodyPr wrap="none" lIns="0" tIns="0" rIns="0" bIns="0">
              <a:spAutoFit/>
            </a:bodyPr>
            <a:lstStyle/>
            <a:p>
              <a:r>
                <a:rPr lang="en-US" sz="6800" b="1">
                  <a:solidFill>
                    <a:srgbClr val="FFFF99"/>
                  </a:solidFill>
                  <a:effectLst/>
                </a:rPr>
                <a:t>?</a:t>
              </a:r>
              <a:endParaRPr lang="en-US">
                <a:effectLst>
                  <a:outerShdw blurRad="38100" dist="38100" dir="2700000" algn="tl">
                    <a:srgbClr val="FFFFFF"/>
                  </a:outerShdw>
                </a:effectLst>
              </a:endParaRPr>
            </a:p>
          </p:txBody>
        </p:sp>
        <p:sp>
          <p:nvSpPr>
            <p:cNvPr id="71977" name="Rectangle 297"/>
            <p:cNvSpPr>
              <a:spLocks noChangeArrowheads="1"/>
            </p:cNvSpPr>
            <p:nvPr/>
          </p:nvSpPr>
          <p:spPr bwMode="auto">
            <a:xfrm>
              <a:off x="5117" y="1401"/>
              <a:ext cx="151" cy="653"/>
            </a:xfrm>
            <a:prstGeom prst="rect">
              <a:avLst/>
            </a:prstGeom>
            <a:noFill/>
            <a:ln w="9525">
              <a:noFill/>
              <a:miter lim="800000"/>
              <a:headEnd/>
              <a:tailEnd/>
            </a:ln>
          </p:spPr>
          <p:txBody>
            <a:bodyPr wrap="none" lIns="0" tIns="0" rIns="0" bIns="0">
              <a:spAutoFit/>
            </a:bodyPr>
            <a:lstStyle/>
            <a:p>
              <a:r>
                <a:rPr lang="en-US" sz="6800" b="1">
                  <a:solidFill>
                    <a:srgbClr val="C0C0C0"/>
                  </a:solidFill>
                  <a:effectLst/>
                </a:rPr>
                <a:t> </a:t>
              </a:r>
              <a:endParaRPr lang="en-US">
                <a:effectLst>
                  <a:outerShdw blurRad="38100" dist="38100" dir="2700000" algn="tl">
                    <a:srgbClr val="FFFFFF"/>
                  </a:outerShdw>
                </a:effectLst>
              </a:endParaRPr>
            </a:p>
          </p:txBody>
        </p:sp>
        <p:sp>
          <p:nvSpPr>
            <p:cNvPr id="71978" name="Rectangle 298"/>
            <p:cNvSpPr>
              <a:spLocks noChangeArrowheads="1"/>
            </p:cNvSpPr>
            <p:nvPr/>
          </p:nvSpPr>
          <p:spPr bwMode="auto">
            <a:xfrm>
              <a:off x="5097" y="1381"/>
              <a:ext cx="151" cy="653"/>
            </a:xfrm>
            <a:prstGeom prst="rect">
              <a:avLst/>
            </a:prstGeom>
            <a:noFill/>
            <a:ln w="9525">
              <a:noFill/>
              <a:miter lim="800000"/>
              <a:headEnd/>
              <a:tailEnd/>
            </a:ln>
          </p:spPr>
          <p:txBody>
            <a:bodyPr wrap="none" lIns="0" tIns="0" rIns="0" bIns="0">
              <a:spAutoFit/>
            </a:bodyPr>
            <a:lstStyle/>
            <a:p>
              <a:r>
                <a:rPr lang="en-US" sz="6800" b="1">
                  <a:solidFill>
                    <a:srgbClr val="FFFF99"/>
                  </a:solidFill>
                  <a:effectLst/>
                </a:rPr>
                <a:t> </a:t>
              </a:r>
              <a:endParaRPr lang="en-US">
                <a:effectLst>
                  <a:outerShdw blurRad="38100" dist="38100" dir="2700000" algn="tl">
                    <a:srgbClr val="FFFFFF"/>
                  </a:outerShdw>
                </a:effectLst>
              </a:endParaRPr>
            </a:p>
          </p:txBody>
        </p:sp>
        <p:sp>
          <p:nvSpPr>
            <p:cNvPr id="71686" name="Text Box 6"/>
            <p:cNvSpPr txBox="1">
              <a:spLocks noChangeArrowheads="1"/>
            </p:cNvSpPr>
            <p:nvPr/>
          </p:nvSpPr>
          <p:spPr bwMode="auto">
            <a:xfrm>
              <a:off x="839" y="3959"/>
              <a:ext cx="4309" cy="288"/>
            </a:xfrm>
            <a:prstGeom prst="rect">
              <a:avLst/>
            </a:prstGeom>
            <a:noFill/>
            <a:ln w="9525">
              <a:noFill/>
              <a:miter lim="800000"/>
              <a:headEnd/>
              <a:tailEnd/>
            </a:ln>
            <a:effectLst/>
          </p:spPr>
          <p:txBody>
            <a:bodyPr>
              <a:spAutoFit/>
            </a:bodyPr>
            <a:lstStyle/>
            <a:p>
              <a:pPr algn="r">
                <a:spcBef>
                  <a:spcPct val="50000"/>
                </a:spcBef>
              </a:pPr>
              <a:r>
                <a:rPr lang="en-US" sz="2400" b="1">
                  <a:solidFill>
                    <a:schemeClr val="bg1"/>
                  </a:solidFill>
                  <a:effectLst>
                    <a:outerShdw blurRad="38100" dist="38100" dir="2700000" algn="tl">
                      <a:srgbClr val="000000"/>
                    </a:outerShdw>
                  </a:effectLst>
                  <a:latin typeface="Century Gothic" pitchFamily="34" charset="0"/>
                </a:rPr>
                <a:t>Situation accounts for true CHALLENGE…</a:t>
              </a:r>
            </a:p>
          </p:txBody>
        </p:sp>
        <p:sp>
          <p:nvSpPr>
            <p:cNvPr id="71970" name="Freeform 290"/>
            <p:cNvSpPr>
              <a:spLocks noEditPoints="1"/>
            </p:cNvSpPr>
            <p:nvPr/>
          </p:nvSpPr>
          <p:spPr bwMode="auto">
            <a:xfrm>
              <a:off x="2178" y="981"/>
              <a:ext cx="247" cy="381"/>
            </a:xfrm>
            <a:custGeom>
              <a:avLst/>
              <a:gdLst/>
              <a:ahLst/>
              <a:cxnLst>
                <a:cxn ang="0">
                  <a:pos x="82" y="175"/>
                </a:cxn>
                <a:cxn ang="0">
                  <a:pos x="82" y="0"/>
                </a:cxn>
                <a:cxn ang="0">
                  <a:pos x="165" y="0"/>
                </a:cxn>
                <a:cxn ang="0">
                  <a:pos x="165" y="175"/>
                </a:cxn>
                <a:cxn ang="0">
                  <a:pos x="82" y="175"/>
                </a:cxn>
                <a:cxn ang="0">
                  <a:pos x="247" y="134"/>
                </a:cxn>
                <a:cxn ang="0">
                  <a:pos x="124" y="381"/>
                </a:cxn>
                <a:cxn ang="0">
                  <a:pos x="0" y="134"/>
                </a:cxn>
                <a:cxn ang="0">
                  <a:pos x="247" y="134"/>
                </a:cxn>
              </a:cxnLst>
              <a:rect l="0" t="0" r="r" b="b"/>
              <a:pathLst>
                <a:path w="247" h="381">
                  <a:moveTo>
                    <a:pt x="82" y="175"/>
                  </a:moveTo>
                  <a:lnTo>
                    <a:pt x="82" y="0"/>
                  </a:lnTo>
                  <a:lnTo>
                    <a:pt x="165" y="0"/>
                  </a:lnTo>
                  <a:lnTo>
                    <a:pt x="165" y="175"/>
                  </a:lnTo>
                  <a:lnTo>
                    <a:pt x="82" y="175"/>
                  </a:lnTo>
                  <a:close/>
                  <a:moveTo>
                    <a:pt x="247" y="134"/>
                  </a:moveTo>
                  <a:lnTo>
                    <a:pt x="124" y="381"/>
                  </a:lnTo>
                  <a:lnTo>
                    <a:pt x="0" y="134"/>
                  </a:lnTo>
                  <a:lnTo>
                    <a:pt x="247" y="134"/>
                  </a:lnTo>
                  <a:close/>
                </a:path>
              </a:pathLst>
            </a:custGeom>
            <a:solidFill>
              <a:srgbClr val="0099FF"/>
            </a:solidFill>
            <a:ln w="15875">
              <a:solidFill>
                <a:srgbClr val="0099FF"/>
              </a:solidFill>
              <a:prstDash val="solid"/>
              <a:round/>
              <a:headEnd/>
              <a:tailEnd/>
            </a:ln>
          </p:spPr>
          <p:txBody>
            <a:bodyPr/>
            <a:lstStyle/>
            <a:p>
              <a:endParaRPr lang="en-US"/>
            </a:p>
          </p:txBody>
        </p:sp>
        <p:sp>
          <p:nvSpPr>
            <p:cNvPr id="71971" name="Freeform 291"/>
            <p:cNvSpPr>
              <a:spLocks noEditPoints="1"/>
            </p:cNvSpPr>
            <p:nvPr/>
          </p:nvSpPr>
          <p:spPr bwMode="auto">
            <a:xfrm>
              <a:off x="3374" y="979"/>
              <a:ext cx="237" cy="391"/>
            </a:xfrm>
            <a:custGeom>
              <a:avLst/>
              <a:gdLst/>
              <a:ahLst/>
              <a:cxnLst>
                <a:cxn ang="0">
                  <a:pos x="72" y="185"/>
                </a:cxn>
                <a:cxn ang="0">
                  <a:pos x="72" y="0"/>
                </a:cxn>
                <a:cxn ang="0">
                  <a:pos x="164" y="0"/>
                </a:cxn>
                <a:cxn ang="0">
                  <a:pos x="164" y="185"/>
                </a:cxn>
                <a:cxn ang="0">
                  <a:pos x="72" y="185"/>
                </a:cxn>
                <a:cxn ang="0">
                  <a:pos x="237" y="154"/>
                </a:cxn>
                <a:cxn ang="0">
                  <a:pos x="123" y="391"/>
                </a:cxn>
                <a:cxn ang="0">
                  <a:pos x="0" y="154"/>
                </a:cxn>
                <a:cxn ang="0">
                  <a:pos x="237" y="154"/>
                </a:cxn>
              </a:cxnLst>
              <a:rect l="0" t="0" r="r" b="b"/>
              <a:pathLst>
                <a:path w="237" h="391">
                  <a:moveTo>
                    <a:pt x="72" y="185"/>
                  </a:moveTo>
                  <a:lnTo>
                    <a:pt x="72" y="0"/>
                  </a:lnTo>
                  <a:lnTo>
                    <a:pt x="164" y="0"/>
                  </a:lnTo>
                  <a:lnTo>
                    <a:pt x="164" y="185"/>
                  </a:lnTo>
                  <a:lnTo>
                    <a:pt x="72" y="185"/>
                  </a:lnTo>
                  <a:close/>
                  <a:moveTo>
                    <a:pt x="237" y="154"/>
                  </a:moveTo>
                  <a:lnTo>
                    <a:pt x="123" y="391"/>
                  </a:lnTo>
                  <a:lnTo>
                    <a:pt x="0" y="154"/>
                  </a:lnTo>
                  <a:lnTo>
                    <a:pt x="237" y="154"/>
                  </a:lnTo>
                  <a:close/>
                </a:path>
              </a:pathLst>
            </a:custGeom>
            <a:solidFill>
              <a:srgbClr val="0099FF"/>
            </a:solidFill>
            <a:ln w="15875">
              <a:solidFill>
                <a:srgbClr val="0099FF"/>
              </a:solidFill>
              <a:prstDash val="solid"/>
              <a:round/>
              <a:headEnd/>
              <a:tailEnd/>
            </a:ln>
          </p:spPr>
          <p:txBody>
            <a:bodyPr/>
            <a:lstStyle/>
            <a:p>
              <a:endParaRPr lang="en-US"/>
            </a:p>
          </p:txBody>
        </p:sp>
        <p:sp>
          <p:nvSpPr>
            <p:cNvPr id="71979" name="Text Box 299"/>
            <p:cNvSpPr txBox="1">
              <a:spLocks noChangeArrowheads="1"/>
            </p:cNvSpPr>
            <p:nvPr/>
          </p:nvSpPr>
          <p:spPr bwMode="auto">
            <a:xfrm>
              <a:off x="4286" y="255"/>
              <a:ext cx="1270" cy="404"/>
            </a:xfrm>
            <a:prstGeom prst="rect">
              <a:avLst/>
            </a:prstGeom>
            <a:noFill/>
            <a:ln w="9525">
              <a:noFill/>
              <a:miter lim="800000"/>
              <a:headEnd/>
              <a:tailEnd/>
            </a:ln>
            <a:effectLst/>
          </p:spPr>
          <p:txBody>
            <a:bodyPr>
              <a:spAutoFit/>
            </a:bodyPr>
            <a:lstStyle/>
            <a:p>
              <a:pPr algn="l">
                <a:spcBef>
                  <a:spcPct val="50000"/>
                </a:spcBef>
              </a:pPr>
              <a:r>
                <a:rPr lang="en-US" b="1">
                  <a:solidFill>
                    <a:schemeClr val="bg1"/>
                  </a:solidFill>
                  <a:effectLst>
                    <a:outerShdw blurRad="38100" dist="38100" dir="2700000" algn="tl">
                      <a:srgbClr val="000000"/>
                    </a:outerShdw>
                  </a:effectLst>
                </a:rPr>
                <a:t>At international level</a:t>
              </a:r>
            </a:p>
          </p:txBody>
        </p:sp>
        <p:sp>
          <p:nvSpPr>
            <p:cNvPr id="71980" name="Text Box 300"/>
            <p:cNvSpPr txBox="1">
              <a:spLocks noChangeArrowheads="1"/>
            </p:cNvSpPr>
            <p:nvPr/>
          </p:nvSpPr>
          <p:spPr bwMode="auto">
            <a:xfrm>
              <a:off x="2336" y="1203"/>
              <a:ext cx="1134" cy="231"/>
            </a:xfrm>
            <a:prstGeom prst="rect">
              <a:avLst/>
            </a:prstGeom>
            <a:noFill/>
            <a:ln w="9525">
              <a:noFill/>
              <a:miter lim="800000"/>
              <a:headEnd/>
              <a:tailEnd/>
            </a:ln>
            <a:effectLst/>
          </p:spPr>
          <p:txBody>
            <a:bodyPr>
              <a:spAutoFit/>
            </a:bodyPr>
            <a:lstStyle/>
            <a:p>
              <a:pPr>
                <a:spcBef>
                  <a:spcPct val="50000"/>
                </a:spcBef>
              </a:pPr>
              <a:r>
                <a:rPr lang="en-US" b="1">
                  <a:solidFill>
                    <a:schemeClr val="bg1"/>
                  </a:solidFill>
                  <a:effectLst>
                    <a:outerShdw blurRad="38100" dist="38100" dir="2700000" algn="tl">
                      <a:srgbClr val="000000"/>
                    </a:outerShdw>
                  </a:effectLst>
                </a:rPr>
                <a:t>COUNTRIES</a:t>
              </a:r>
            </a:p>
          </p:txBody>
        </p:sp>
        <p:sp>
          <p:nvSpPr>
            <p:cNvPr id="71981" name="Text Box 301"/>
            <p:cNvSpPr txBox="1">
              <a:spLocks noChangeArrowheads="1"/>
            </p:cNvSpPr>
            <p:nvPr/>
          </p:nvSpPr>
          <p:spPr bwMode="auto">
            <a:xfrm>
              <a:off x="2835" y="2432"/>
              <a:ext cx="1905" cy="370"/>
            </a:xfrm>
            <a:prstGeom prst="rect">
              <a:avLst/>
            </a:prstGeom>
            <a:noFill/>
            <a:ln w="9525">
              <a:noFill/>
              <a:miter lim="800000"/>
              <a:headEnd/>
              <a:tailEnd/>
            </a:ln>
            <a:effectLst/>
          </p:spPr>
          <p:txBody>
            <a:bodyPr>
              <a:spAutoFit/>
            </a:bodyPr>
            <a:lstStyle/>
            <a:p>
              <a:pPr>
                <a:lnSpc>
                  <a:spcPct val="90000"/>
                </a:lnSpc>
                <a:spcBef>
                  <a:spcPct val="50000"/>
                </a:spcBef>
              </a:pPr>
              <a:r>
                <a:rPr lang="en-US" b="1">
                  <a:solidFill>
                    <a:schemeClr val="bg1"/>
                  </a:solidFill>
                  <a:effectLst>
                    <a:outerShdw blurRad="38100" dist="38100" dir="2700000" algn="tl">
                      <a:srgbClr val="000000"/>
                    </a:outerShdw>
                  </a:effectLst>
                </a:rPr>
                <a:t>Knowledge to unveil black box</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30" name="Group 18"/>
          <p:cNvGrpSpPr>
            <a:grpSpLocks/>
          </p:cNvGrpSpPr>
          <p:nvPr/>
        </p:nvGrpSpPr>
        <p:grpSpPr bwMode="auto">
          <a:xfrm>
            <a:off x="533400" y="152400"/>
            <a:ext cx="8612188" cy="6554788"/>
            <a:chOff x="336" y="96"/>
            <a:chExt cx="5425" cy="4129"/>
          </a:xfrm>
        </p:grpSpPr>
        <p:sp>
          <p:nvSpPr>
            <p:cNvPr id="38914" name="Rectangle 2"/>
            <p:cNvSpPr>
              <a:spLocks noChangeArrowheads="1"/>
            </p:cNvSpPr>
            <p:nvPr/>
          </p:nvSpPr>
          <p:spPr bwMode="auto">
            <a:xfrm>
              <a:off x="336" y="96"/>
              <a:ext cx="5424" cy="288"/>
            </a:xfrm>
            <a:prstGeom prst="rect">
              <a:avLst/>
            </a:prstGeom>
            <a:noFill/>
            <a:ln w="12700" cap="sq">
              <a:noFill/>
              <a:miter lim="800000"/>
              <a:headEnd type="none" w="sm" len="sm"/>
              <a:tailEnd type="none" w="sm" len="sm"/>
            </a:ln>
            <a:effectLst/>
          </p:spPr>
          <p:txBody>
            <a:bodyPr>
              <a:spAutoFit/>
            </a:bodyPr>
            <a:lstStyle/>
            <a:p>
              <a:pPr algn="l"/>
              <a:r>
                <a:rPr lang="en-US" sz="2400" b="1">
                  <a:solidFill>
                    <a:schemeClr val="bg1"/>
                  </a:solidFill>
                  <a:effectLst/>
                  <a:latin typeface="Century Gothic" pitchFamily="34" charset="0"/>
                </a:rPr>
                <a:t>CONDITIONS DERIVED FROM CITIES’ SITUATION</a:t>
              </a:r>
            </a:p>
          </p:txBody>
        </p:sp>
        <p:grpSp>
          <p:nvGrpSpPr>
            <p:cNvPr id="38929" name="Group 17"/>
            <p:cNvGrpSpPr>
              <a:grpSpLocks/>
            </p:cNvGrpSpPr>
            <p:nvPr/>
          </p:nvGrpSpPr>
          <p:grpSpPr bwMode="auto">
            <a:xfrm>
              <a:off x="384" y="618"/>
              <a:ext cx="5377" cy="3607"/>
              <a:chOff x="384" y="618"/>
              <a:chExt cx="5377" cy="3607"/>
            </a:xfrm>
          </p:grpSpPr>
          <p:sp>
            <p:nvSpPr>
              <p:cNvPr id="38915" name="Text Box 3"/>
              <p:cNvSpPr txBox="1">
                <a:spLocks noChangeArrowheads="1"/>
              </p:cNvSpPr>
              <p:nvPr/>
            </p:nvSpPr>
            <p:spPr bwMode="auto">
              <a:xfrm>
                <a:off x="384" y="618"/>
                <a:ext cx="5376" cy="577"/>
              </a:xfrm>
              <a:prstGeom prst="rect">
                <a:avLst/>
              </a:prstGeom>
              <a:solidFill>
                <a:srgbClr val="3366FF"/>
              </a:solidFill>
              <a:ln w="9525">
                <a:noFill/>
                <a:miter lim="800000"/>
                <a:headEnd/>
                <a:tailEnd/>
              </a:ln>
              <a:effectLst>
                <a:outerShdw dist="107763" dir="2700000" algn="ctr" rotWithShape="0">
                  <a:schemeClr val="bg2"/>
                </a:outerShdw>
              </a:effectLst>
            </p:spPr>
            <p:txBody>
              <a:bodyPr>
                <a:spAutoFit/>
              </a:bodyPr>
              <a:lstStyle/>
              <a:p>
                <a:pPr lvl="1" algn="l">
                  <a:spcBef>
                    <a:spcPct val="50000"/>
                  </a:spcBef>
                </a:pPr>
                <a:r>
                  <a:rPr lang="en-US" b="1">
                    <a:solidFill>
                      <a:schemeClr val="bg1"/>
                    </a:solidFill>
                    <a:effectLst>
                      <a:outerShdw blurRad="38100" dist="38100" dir="2700000" algn="tl">
                        <a:srgbClr val="000000"/>
                      </a:outerShdw>
                    </a:effectLst>
                  </a:rPr>
                  <a:t>They are the backbone of territorial management, the stage on which disaster risk actors perform; hence, cities are responsible for risk management</a:t>
                </a:r>
              </a:p>
            </p:txBody>
          </p:sp>
          <p:sp>
            <p:nvSpPr>
              <p:cNvPr id="38916" name="Text Box 4"/>
              <p:cNvSpPr txBox="1">
                <a:spLocks noChangeArrowheads="1"/>
              </p:cNvSpPr>
              <p:nvPr/>
            </p:nvSpPr>
            <p:spPr bwMode="auto">
              <a:xfrm>
                <a:off x="384" y="1302"/>
                <a:ext cx="5376" cy="404"/>
              </a:xfrm>
              <a:prstGeom prst="rect">
                <a:avLst/>
              </a:prstGeom>
              <a:solidFill>
                <a:srgbClr val="3366FF"/>
              </a:solidFill>
              <a:ln w="9525">
                <a:noFill/>
                <a:miter lim="800000"/>
                <a:headEnd/>
                <a:tailEnd/>
              </a:ln>
              <a:effectLst>
                <a:outerShdw dist="107763" dir="2700000" algn="ctr" rotWithShape="0">
                  <a:schemeClr val="bg2"/>
                </a:outerShdw>
              </a:effectLst>
            </p:spPr>
            <p:txBody>
              <a:bodyPr>
                <a:spAutoFit/>
              </a:bodyPr>
              <a:lstStyle/>
              <a:p>
                <a:pPr lvl="1" algn="l">
                  <a:spcBef>
                    <a:spcPct val="50000"/>
                  </a:spcBef>
                </a:pPr>
                <a:r>
                  <a:rPr lang="en-US" b="1">
                    <a:solidFill>
                      <a:schemeClr val="bg1"/>
                    </a:solidFill>
                    <a:effectLst>
                      <a:outerShdw blurRad="38100" dist="38100" dir="2700000" algn="tl">
                        <a:srgbClr val="000000"/>
                      </a:outerShdw>
                    </a:effectLst>
                    <a:latin typeface="Century Gothic" pitchFamily="34" charset="0"/>
                  </a:rPr>
                  <a:t>Even under a decentralized scheme, cities feature a very low operating capacity at internal, organizational and disaster risk management level</a:t>
                </a:r>
              </a:p>
            </p:txBody>
          </p:sp>
          <p:sp>
            <p:nvSpPr>
              <p:cNvPr id="38919" name="Text Box 7"/>
              <p:cNvSpPr txBox="1">
                <a:spLocks noChangeArrowheads="1"/>
              </p:cNvSpPr>
              <p:nvPr/>
            </p:nvSpPr>
            <p:spPr bwMode="auto">
              <a:xfrm>
                <a:off x="385" y="1842"/>
                <a:ext cx="5376" cy="577"/>
              </a:xfrm>
              <a:prstGeom prst="rect">
                <a:avLst/>
              </a:prstGeom>
              <a:solidFill>
                <a:srgbClr val="3366FF"/>
              </a:solidFill>
              <a:ln w="9525">
                <a:noFill/>
                <a:miter lim="800000"/>
                <a:headEnd/>
                <a:tailEnd/>
              </a:ln>
              <a:effectLst>
                <a:outerShdw dist="107763" dir="2700000" algn="ctr" rotWithShape="0">
                  <a:schemeClr val="bg2"/>
                </a:outerShdw>
              </a:effectLst>
            </p:spPr>
            <p:txBody>
              <a:bodyPr>
                <a:spAutoFit/>
              </a:bodyPr>
              <a:lstStyle/>
              <a:p>
                <a:pPr lvl="1" algn="l">
                  <a:spcBef>
                    <a:spcPct val="50000"/>
                  </a:spcBef>
                </a:pPr>
                <a:r>
                  <a:rPr lang="en-US" b="1">
                    <a:solidFill>
                      <a:schemeClr val="bg1"/>
                    </a:solidFill>
                    <a:effectLst>
                      <a:outerShdw blurRad="38100" dist="38100" dir="2700000" algn="tl">
                        <a:srgbClr val="000000"/>
                      </a:outerShdw>
                    </a:effectLst>
                    <a:latin typeface="Century Gothic" pitchFamily="34" charset="0"/>
                  </a:rPr>
                  <a:t>A large number of cities have failed to incorporate planning, land management or environmental management processes that provide a context for incorporation of disaster risk indicators</a:t>
                </a:r>
              </a:p>
            </p:txBody>
          </p:sp>
          <p:sp>
            <p:nvSpPr>
              <p:cNvPr id="38923" name="Text Box 11"/>
              <p:cNvSpPr txBox="1">
                <a:spLocks noChangeArrowheads="1"/>
              </p:cNvSpPr>
              <p:nvPr/>
            </p:nvSpPr>
            <p:spPr bwMode="auto">
              <a:xfrm>
                <a:off x="768" y="3696"/>
                <a:ext cx="480" cy="288"/>
              </a:xfrm>
              <a:prstGeom prst="rect">
                <a:avLst/>
              </a:prstGeom>
              <a:noFill/>
              <a:ln w="9525">
                <a:noFill/>
                <a:miter lim="800000"/>
                <a:headEnd/>
                <a:tailEnd/>
              </a:ln>
              <a:effectLst>
                <a:outerShdw dist="107763" dir="2700000" algn="ctr" rotWithShape="0">
                  <a:schemeClr val="bg2"/>
                </a:outerShdw>
              </a:effectLst>
            </p:spPr>
            <p:txBody>
              <a:bodyPr>
                <a:spAutoFit/>
              </a:bodyPr>
              <a:lstStyle/>
              <a:p>
                <a:pPr>
                  <a:spcBef>
                    <a:spcPct val="50000"/>
                  </a:spcBef>
                </a:pPr>
                <a:endParaRPr lang="en-US" sz="2400" b="1">
                  <a:effectLst>
                    <a:outerShdw blurRad="38100" dist="38100" dir="2700000" algn="tl">
                      <a:srgbClr val="FFFFFF"/>
                    </a:outerShdw>
                  </a:effectLst>
                  <a:latin typeface="Comic Sans MS" pitchFamily="66" charset="0"/>
                </a:endParaRPr>
              </a:p>
            </p:txBody>
          </p:sp>
          <p:sp>
            <p:nvSpPr>
              <p:cNvPr id="38926" name="Text Box 14"/>
              <p:cNvSpPr txBox="1">
                <a:spLocks noChangeArrowheads="1"/>
              </p:cNvSpPr>
              <p:nvPr/>
            </p:nvSpPr>
            <p:spPr bwMode="auto">
              <a:xfrm>
                <a:off x="384" y="2568"/>
                <a:ext cx="5376" cy="750"/>
              </a:xfrm>
              <a:prstGeom prst="rect">
                <a:avLst/>
              </a:prstGeom>
              <a:gradFill rotWithShape="1">
                <a:gsLst>
                  <a:gs pos="0">
                    <a:srgbClr val="3399FF"/>
                  </a:gs>
                  <a:gs pos="50000">
                    <a:srgbClr val="3399FF">
                      <a:gamma/>
                      <a:shade val="46275"/>
                      <a:invGamma/>
                    </a:srgbClr>
                  </a:gs>
                  <a:gs pos="100000">
                    <a:srgbClr val="3399FF"/>
                  </a:gs>
                </a:gsLst>
                <a:lin ang="5400000" scaled="1"/>
              </a:gradFill>
              <a:ln w="9525">
                <a:noFill/>
                <a:miter lim="800000"/>
                <a:headEnd/>
                <a:tailEnd/>
              </a:ln>
              <a:effectLst>
                <a:outerShdw dist="107763" dir="2700000" algn="ctr" rotWithShape="0">
                  <a:schemeClr val="bg2"/>
                </a:outerShdw>
              </a:effectLst>
            </p:spPr>
            <p:txBody>
              <a:bodyPr>
                <a:spAutoFit/>
              </a:bodyPr>
              <a:lstStyle/>
              <a:p>
                <a:pPr lvl="1" algn="l">
                  <a:spcBef>
                    <a:spcPct val="50000"/>
                  </a:spcBef>
                </a:pPr>
                <a:r>
                  <a:rPr lang="en-US" b="1">
                    <a:solidFill>
                      <a:schemeClr val="bg1"/>
                    </a:solidFill>
                    <a:effectLst>
                      <a:outerShdw blurRad="38100" dist="38100" dir="2700000" algn="tl">
                        <a:srgbClr val="000000"/>
                      </a:outerShdw>
                    </a:effectLst>
                    <a:latin typeface="Century Gothic" pitchFamily="34" charset="0"/>
                  </a:rPr>
                  <a:t>Many cities are self-governing but not financially independent; consequently, they depend on funds provided by higher government instances, which are not always regular in terms of amount and form of supply</a:t>
                </a:r>
              </a:p>
            </p:txBody>
          </p:sp>
          <p:sp>
            <p:nvSpPr>
              <p:cNvPr id="38927" name="Text Box 15"/>
              <p:cNvSpPr txBox="1">
                <a:spLocks noChangeArrowheads="1"/>
              </p:cNvSpPr>
              <p:nvPr/>
            </p:nvSpPr>
            <p:spPr bwMode="auto">
              <a:xfrm>
                <a:off x="384" y="3475"/>
                <a:ext cx="5376" cy="750"/>
              </a:xfrm>
              <a:prstGeom prst="rect">
                <a:avLst/>
              </a:prstGeom>
              <a:gradFill rotWithShape="1">
                <a:gsLst>
                  <a:gs pos="0">
                    <a:srgbClr val="3366FF"/>
                  </a:gs>
                  <a:gs pos="50000">
                    <a:srgbClr val="3366FF">
                      <a:gamma/>
                      <a:shade val="46275"/>
                      <a:invGamma/>
                    </a:srgbClr>
                  </a:gs>
                  <a:gs pos="100000">
                    <a:srgbClr val="3366FF"/>
                  </a:gs>
                </a:gsLst>
                <a:lin ang="5400000" scaled="1"/>
              </a:gradFill>
              <a:ln w="9525">
                <a:noFill/>
                <a:miter lim="800000"/>
                <a:headEnd/>
                <a:tailEnd/>
              </a:ln>
              <a:effectLst>
                <a:outerShdw dist="107763" dir="2700000" algn="ctr" rotWithShape="0">
                  <a:schemeClr val="bg2"/>
                </a:outerShdw>
              </a:effectLst>
            </p:spPr>
            <p:txBody>
              <a:bodyPr>
                <a:spAutoFit/>
              </a:bodyPr>
              <a:lstStyle/>
              <a:p>
                <a:pPr lvl="1" algn="l">
                  <a:spcBef>
                    <a:spcPct val="50000"/>
                  </a:spcBef>
                </a:pPr>
                <a:r>
                  <a:rPr lang="en-US" b="1">
                    <a:solidFill>
                      <a:schemeClr val="bg1"/>
                    </a:solidFill>
                    <a:effectLst>
                      <a:outerShdw blurRad="38100" dist="38100" dir="2700000" algn="tl">
                        <a:srgbClr val="000000"/>
                      </a:outerShdw>
                    </a:effectLst>
                    <a:latin typeface="Century Gothic" pitchFamily="34" charset="0"/>
                  </a:rPr>
                  <a:t>Cities generate their own funds, which in general prove insufficient or are allotted to improving the services the cities need to provide; they face limitations or else, they cannot levy taxes: they only charge service fees</a:t>
                </a:r>
                <a:r>
                  <a:rPr lang="en-US">
                    <a:effectLst/>
                  </a:rPr>
                  <a:t>;</a:t>
                </a:r>
              </a:p>
            </p:txBody>
          </p:sp>
        </p:gr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761" name="Group 9"/>
          <p:cNvGrpSpPr>
            <a:grpSpLocks/>
          </p:cNvGrpSpPr>
          <p:nvPr/>
        </p:nvGrpSpPr>
        <p:grpSpPr bwMode="auto">
          <a:xfrm>
            <a:off x="228600" y="44450"/>
            <a:ext cx="8610600" cy="6191250"/>
            <a:chOff x="144" y="28"/>
            <a:chExt cx="5424" cy="3900"/>
          </a:xfrm>
        </p:grpSpPr>
        <p:sp>
          <p:nvSpPr>
            <p:cNvPr id="74754" name="AutoShape 2"/>
            <p:cNvSpPr>
              <a:spLocks noChangeArrowheads="1"/>
            </p:cNvSpPr>
            <p:nvPr/>
          </p:nvSpPr>
          <p:spPr bwMode="auto">
            <a:xfrm>
              <a:off x="884" y="572"/>
              <a:ext cx="4672" cy="772"/>
            </a:xfrm>
            <a:prstGeom prst="flowChartDocument">
              <a:avLst/>
            </a:prstGeom>
            <a:gradFill rotWithShape="1">
              <a:gsLst>
                <a:gs pos="0">
                  <a:srgbClr val="9999FF"/>
                </a:gs>
                <a:gs pos="50000">
                  <a:srgbClr val="9999FF">
                    <a:gamma/>
                    <a:shade val="46275"/>
                    <a:invGamma/>
                  </a:srgbClr>
                </a:gs>
                <a:gs pos="100000">
                  <a:srgbClr val="9999FF"/>
                </a:gs>
              </a:gsLst>
              <a:lin ang="5400000" scaled="1"/>
            </a:gradFill>
            <a:ln w="9525">
              <a:solidFill>
                <a:schemeClr val="tx1"/>
              </a:solidFill>
              <a:miter lim="800000"/>
              <a:headEnd/>
              <a:tailEnd/>
            </a:ln>
            <a:effectLst/>
          </p:spPr>
          <p:txBody>
            <a:bodyPr wrap="none" anchor="ctr"/>
            <a:lstStyle/>
            <a:p>
              <a:endParaRPr lang="en-US"/>
            </a:p>
          </p:txBody>
        </p:sp>
        <p:sp>
          <p:nvSpPr>
            <p:cNvPr id="74755" name="Rectangle 3"/>
            <p:cNvSpPr>
              <a:spLocks noChangeArrowheads="1"/>
            </p:cNvSpPr>
            <p:nvPr/>
          </p:nvSpPr>
          <p:spPr bwMode="auto">
            <a:xfrm>
              <a:off x="1020" y="663"/>
              <a:ext cx="4491" cy="250"/>
            </a:xfrm>
            <a:prstGeom prst="rect">
              <a:avLst/>
            </a:prstGeom>
            <a:noFill/>
            <a:ln w="9525">
              <a:noFill/>
              <a:miter lim="800000"/>
              <a:headEnd/>
              <a:tailEnd/>
            </a:ln>
            <a:effectLst/>
          </p:spPr>
          <p:txBody>
            <a:bodyPr>
              <a:spAutoFit/>
            </a:bodyPr>
            <a:lstStyle/>
            <a:p>
              <a:pPr eaLnBrk="0" hangingPunct="0"/>
              <a:r>
                <a:rPr lang="en-US" sz="2000">
                  <a:solidFill>
                    <a:schemeClr val="bg1"/>
                  </a:solidFill>
                  <a:effectLst>
                    <a:outerShdw blurRad="38100" dist="38100" dir="2700000" algn="tl">
                      <a:srgbClr val="000000"/>
                    </a:outerShdw>
                  </a:effectLst>
                </a:rPr>
                <a:t>BASED ON EXISTING DEVELOPMENTS	</a:t>
              </a:r>
            </a:p>
          </p:txBody>
        </p:sp>
        <p:sp>
          <p:nvSpPr>
            <p:cNvPr id="74757" name="Rectangle 5"/>
            <p:cNvSpPr>
              <a:spLocks noChangeArrowheads="1"/>
            </p:cNvSpPr>
            <p:nvPr/>
          </p:nvSpPr>
          <p:spPr bwMode="auto">
            <a:xfrm>
              <a:off x="144" y="28"/>
              <a:ext cx="5424" cy="308"/>
            </a:xfrm>
            <a:prstGeom prst="rect">
              <a:avLst/>
            </a:prstGeom>
            <a:noFill/>
            <a:ln w="12700" cap="sq">
              <a:noFill/>
              <a:miter lim="800000"/>
              <a:headEnd type="none" w="sm" len="sm"/>
              <a:tailEnd type="none" w="sm" len="sm"/>
            </a:ln>
            <a:effectLst/>
          </p:spPr>
          <p:txBody>
            <a:bodyPr>
              <a:spAutoFit/>
            </a:bodyPr>
            <a:lstStyle/>
            <a:p>
              <a:pPr algn="l"/>
              <a:r>
                <a:rPr lang="en-US" sz="2600" b="1">
                  <a:solidFill>
                    <a:schemeClr val="bg1"/>
                  </a:solidFill>
                  <a:effectLst>
                    <a:outerShdw blurRad="38100" dist="38100" dir="2700000" algn="tl">
                      <a:srgbClr val="000000"/>
                    </a:outerShdw>
                  </a:effectLst>
                  <a:latin typeface="Century Gothic" pitchFamily="34" charset="0"/>
                </a:rPr>
                <a:t>TODAY’S REALITY…</a:t>
              </a:r>
            </a:p>
          </p:txBody>
        </p:sp>
        <p:sp>
          <p:nvSpPr>
            <p:cNvPr id="74758" name="Text Box 6"/>
            <p:cNvSpPr txBox="1">
              <a:spLocks noChangeArrowheads="1"/>
            </p:cNvSpPr>
            <p:nvPr/>
          </p:nvSpPr>
          <p:spPr bwMode="auto">
            <a:xfrm>
              <a:off x="1292" y="1616"/>
              <a:ext cx="3674" cy="2312"/>
            </a:xfrm>
            <a:prstGeom prst="rect">
              <a:avLst/>
            </a:prstGeom>
            <a:solidFill>
              <a:srgbClr val="CCECFF"/>
            </a:solidFill>
            <a:ln w="9525">
              <a:noFill/>
              <a:miter lim="800000"/>
              <a:headEnd/>
              <a:tailEnd/>
            </a:ln>
            <a:effectLst/>
          </p:spPr>
          <p:txBody>
            <a:bodyPr>
              <a:spAutoFit/>
            </a:bodyPr>
            <a:lstStyle/>
            <a:p>
              <a:pPr>
                <a:spcBef>
                  <a:spcPct val="50000"/>
                </a:spcBef>
              </a:pPr>
              <a:r>
                <a:rPr lang="en-US" sz="2400" b="1">
                  <a:solidFill>
                    <a:schemeClr val="accent2"/>
                  </a:solidFill>
                  <a:effectLst>
                    <a:outerShdw blurRad="38100" dist="38100" dir="2700000" algn="tl">
                      <a:srgbClr val="000000"/>
                    </a:outerShdw>
                  </a:effectLst>
                </a:rPr>
                <a:t>THE ROAD IS PAVED FOR FURTHER PROGRESS IN IMPLEMENTING INDICATORS AT CITY LEVEL</a:t>
              </a:r>
            </a:p>
            <a:p>
              <a:pPr>
                <a:lnSpc>
                  <a:spcPct val="80000"/>
                </a:lnSpc>
                <a:spcBef>
                  <a:spcPct val="50000"/>
                </a:spcBef>
              </a:pPr>
              <a:endParaRPr lang="en-US" sz="2400" b="1">
                <a:solidFill>
                  <a:schemeClr val="accent2"/>
                </a:solidFill>
                <a:effectLst>
                  <a:outerShdw blurRad="38100" dist="38100" dir="2700000" algn="tl">
                    <a:srgbClr val="000000"/>
                  </a:outerShdw>
                </a:effectLst>
              </a:endParaRPr>
            </a:p>
            <a:p>
              <a:pPr>
                <a:spcBef>
                  <a:spcPct val="50000"/>
                </a:spcBef>
              </a:pPr>
              <a:r>
                <a:rPr lang="en-US" sz="2400" b="1">
                  <a:solidFill>
                    <a:schemeClr val="accent2"/>
                  </a:solidFill>
                  <a:effectLst>
                    <a:outerShdw blurRad="38100" dist="38100" dir="2700000" algn="tl">
                      <a:srgbClr val="000000"/>
                    </a:outerShdw>
                  </a:effectLst>
                </a:rPr>
                <a:t>PROVIDED THAT THE PARTICULARITIES SPECIFIED HERE ARE TAKEN INTO CONSIDERATION AND THE PROPOSED LEVELS OF CUSTOMIZATION ARE ENSURED. </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475" name="Group 667"/>
          <p:cNvGrpSpPr>
            <a:grpSpLocks/>
          </p:cNvGrpSpPr>
          <p:nvPr/>
        </p:nvGrpSpPr>
        <p:grpSpPr bwMode="auto">
          <a:xfrm>
            <a:off x="0" y="0"/>
            <a:ext cx="9228138" cy="6773863"/>
            <a:chOff x="0" y="0"/>
            <a:chExt cx="5813" cy="4267"/>
          </a:xfrm>
        </p:grpSpPr>
        <p:sp>
          <p:nvSpPr>
            <p:cNvPr id="119813" name="Rectangle 5"/>
            <p:cNvSpPr>
              <a:spLocks noChangeArrowheads="1"/>
            </p:cNvSpPr>
            <p:nvPr/>
          </p:nvSpPr>
          <p:spPr bwMode="auto">
            <a:xfrm>
              <a:off x="204" y="0"/>
              <a:ext cx="5424" cy="288"/>
            </a:xfrm>
            <a:prstGeom prst="rect">
              <a:avLst/>
            </a:prstGeom>
            <a:noFill/>
            <a:ln w="12700" cap="sq">
              <a:noFill/>
              <a:miter lim="800000"/>
              <a:headEnd type="none" w="sm" len="sm"/>
              <a:tailEnd type="none" w="sm" len="sm"/>
            </a:ln>
            <a:effectLst/>
          </p:spPr>
          <p:txBody>
            <a:bodyPr>
              <a:spAutoFit/>
            </a:bodyPr>
            <a:lstStyle/>
            <a:p>
              <a:pPr algn="l"/>
              <a:r>
                <a:rPr lang="en-US" sz="2400" b="1">
                  <a:solidFill>
                    <a:schemeClr val="bg1"/>
                  </a:solidFill>
                  <a:effectLst/>
                  <a:latin typeface="Century Gothic" pitchFamily="34" charset="0"/>
                </a:rPr>
                <a:t>CONDITIONS DERIVED FROM CITIES’ SITUATION</a:t>
              </a:r>
            </a:p>
          </p:txBody>
        </p:sp>
        <p:sp>
          <p:nvSpPr>
            <p:cNvPr id="119815" name="Text Box 7"/>
            <p:cNvSpPr txBox="1">
              <a:spLocks noChangeArrowheads="1"/>
            </p:cNvSpPr>
            <p:nvPr/>
          </p:nvSpPr>
          <p:spPr bwMode="auto">
            <a:xfrm>
              <a:off x="0" y="3702"/>
              <a:ext cx="5760" cy="565"/>
            </a:xfrm>
            <a:prstGeom prst="rect">
              <a:avLst/>
            </a:prstGeom>
            <a:noFill/>
            <a:ln w="9525">
              <a:noFill/>
              <a:miter lim="800000"/>
              <a:headEnd/>
              <a:tailEnd/>
            </a:ln>
            <a:effectLst/>
          </p:spPr>
          <p:txBody>
            <a:bodyPr>
              <a:spAutoFit/>
            </a:bodyPr>
            <a:lstStyle/>
            <a:p>
              <a:pPr lvl="1">
                <a:lnSpc>
                  <a:spcPct val="80000"/>
                </a:lnSpc>
                <a:spcBef>
                  <a:spcPct val="50000"/>
                </a:spcBef>
              </a:pPr>
              <a:r>
                <a:rPr lang="en-US" sz="2200" b="1">
                  <a:solidFill>
                    <a:schemeClr val="bg1"/>
                  </a:solidFill>
                  <a:effectLst>
                    <a:outerShdw blurRad="38100" dist="38100" dir="2700000" algn="tl">
                      <a:srgbClr val="000000"/>
                    </a:outerShdw>
                  </a:effectLst>
                </a:rPr>
                <a:t>THIS LIMITS THEIR POSSIBILITY TO DESIGN INDICATOR SYSTEMS OR TO UNDERTAKE DEVELOPMENT OF THOSE SYSTEMS AS A TASK OF THEIR OWN</a:t>
              </a:r>
            </a:p>
          </p:txBody>
        </p:sp>
        <p:grpSp>
          <p:nvGrpSpPr>
            <p:cNvPr id="120474" name="Group 666"/>
            <p:cNvGrpSpPr>
              <a:grpSpLocks/>
            </p:cNvGrpSpPr>
            <p:nvPr/>
          </p:nvGrpSpPr>
          <p:grpSpPr bwMode="auto">
            <a:xfrm>
              <a:off x="1176" y="346"/>
              <a:ext cx="4637" cy="3220"/>
              <a:chOff x="1176" y="346"/>
              <a:chExt cx="4637" cy="3220"/>
            </a:xfrm>
          </p:grpSpPr>
          <p:grpSp>
            <p:nvGrpSpPr>
              <p:cNvPr id="120461" name="Group 653"/>
              <p:cNvGrpSpPr>
                <a:grpSpLocks/>
              </p:cNvGrpSpPr>
              <p:nvPr/>
            </p:nvGrpSpPr>
            <p:grpSpPr bwMode="auto">
              <a:xfrm>
                <a:off x="1176" y="346"/>
                <a:ext cx="4607" cy="530"/>
                <a:chOff x="1206" y="436"/>
                <a:chExt cx="4607" cy="530"/>
              </a:xfrm>
            </p:grpSpPr>
            <p:sp>
              <p:nvSpPr>
                <p:cNvPr id="120140" name="Rectangle 332"/>
                <p:cNvSpPr>
                  <a:spLocks noChangeArrowheads="1"/>
                </p:cNvSpPr>
                <p:nvPr/>
              </p:nvSpPr>
              <p:spPr bwMode="auto">
                <a:xfrm>
                  <a:off x="1247" y="477"/>
                  <a:ext cx="4566" cy="489"/>
                </a:xfrm>
                <a:prstGeom prst="rect">
                  <a:avLst/>
                </a:prstGeom>
                <a:solidFill>
                  <a:srgbClr val="808080"/>
                </a:solidFill>
                <a:ln w="9525">
                  <a:noFill/>
                  <a:miter lim="800000"/>
                  <a:headEnd/>
                  <a:tailEnd/>
                </a:ln>
              </p:spPr>
              <p:txBody>
                <a:bodyPr/>
                <a:lstStyle/>
                <a:p>
                  <a:endParaRPr lang="en-US"/>
                </a:p>
              </p:txBody>
            </p:sp>
            <p:sp>
              <p:nvSpPr>
                <p:cNvPr id="120141" name="Rectangle 333"/>
                <p:cNvSpPr>
                  <a:spLocks noChangeArrowheads="1"/>
                </p:cNvSpPr>
                <p:nvPr/>
              </p:nvSpPr>
              <p:spPr bwMode="auto">
                <a:xfrm>
                  <a:off x="1206" y="436"/>
                  <a:ext cx="4566" cy="489"/>
                </a:xfrm>
                <a:prstGeom prst="rect">
                  <a:avLst/>
                </a:prstGeom>
                <a:solidFill>
                  <a:srgbClr val="3366FF"/>
                </a:solidFill>
                <a:ln w="9525">
                  <a:noFill/>
                  <a:miter lim="800000"/>
                  <a:headEnd/>
                  <a:tailEnd/>
                </a:ln>
              </p:spPr>
              <p:txBody>
                <a:bodyPr/>
                <a:lstStyle/>
                <a:p>
                  <a:pPr marL="623888" lvl="1" algn="l"/>
                  <a:r>
                    <a:rPr lang="en-US" sz="1500" b="1">
                      <a:solidFill>
                        <a:schemeClr val="bg1"/>
                      </a:solidFill>
                      <a:effectLst>
                        <a:outerShdw blurRad="38100" dist="38100" dir="2700000" algn="tl">
                          <a:srgbClr val="000000"/>
                        </a:outerShdw>
                      </a:effectLst>
                      <a:latin typeface="Century Gothic" pitchFamily="34" charset="0"/>
                    </a:rPr>
                    <a:t>They are the backbone of territorial management, the stage on which disaster risk actors perform; hence, cities are responsible for risk management</a:t>
                  </a:r>
                </a:p>
              </p:txBody>
            </p:sp>
          </p:grpSp>
          <p:sp>
            <p:nvSpPr>
              <p:cNvPr id="120145" name="Rectangle 337"/>
              <p:cNvSpPr>
                <a:spLocks noChangeArrowheads="1"/>
              </p:cNvSpPr>
              <p:nvPr/>
            </p:nvSpPr>
            <p:spPr bwMode="auto">
              <a:xfrm>
                <a:off x="3324" y="1117"/>
                <a:ext cx="0" cy="288"/>
              </a:xfrm>
              <a:prstGeom prst="rect">
                <a:avLst/>
              </a:prstGeom>
              <a:noFill/>
              <a:ln w="9525">
                <a:noFill/>
                <a:miter lim="800000"/>
                <a:headEnd/>
                <a:tailEnd/>
              </a:ln>
            </p:spPr>
            <p:txBody>
              <a:bodyPr wrap="none" lIns="0" tIns="0" rIns="0" bIns="0">
                <a:spAutoFit/>
              </a:bodyPr>
              <a:lstStyle/>
              <a:p>
                <a:endParaRPr lang="en-US" sz="1500">
                  <a:effectLst>
                    <a:outerShdw blurRad="38100" dist="38100" dir="2700000" algn="tl">
                      <a:srgbClr val="FFFFFF"/>
                    </a:outerShdw>
                  </a:effectLst>
                </a:endParaRPr>
              </a:p>
              <a:p>
                <a:endParaRPr lang="en-US" sz="1500">
                  <a:effectLst>
                    <a:outerShdw blurRad="38100" dist="38100" dir="2700000" algn="tl">
                      <a:srgbClr val="FFFFFF"/>
                    </a:outerShdw>
                  </a:effectLst>
                </a:endParaRPr>
              </a:p>
            </p:txBody>
          </p:sp>
          <p:grpSp>
            <p:nvGrpSpPr>
              <p:cNvPr id="120459" name="Group 651"/>
              <p:cNvGrpSpPr>
                <a:grpSpLocks/>
              </p:cNvGrpSpPr>
              <p:nvPr/>
            </p:nvGrpSpPr>
            <p:grpSpPr bwMode="auto">
              <a:xfrm>
                <a:off x="1206" y="1525"/>
                <a:ext cx="4607" cy="542"/>
                <a:chOff x="1206" y="1476"/>
                <a:chExt cx="4607" cy="678"/>
              </a:xfrm>
            </p:grpSpPr>
            <p:sp>
              <p:nvSpPr>
                <p:cNvPr id="120166" name="Rectangle 358"/>
                <p:cNvSpPr>
                  <a:spLocks noChangeArrowheads="1"/>
                </p:cNvSpPr>
                <p:nvPr/>
              </p:nvSpPr>
              <p:spPr bwMode="auto">
                <a:xfrm>
                  <a:off x="1247" y="1517"/>
                  <a:ext cx="4566" cy="637"/>
                </a:xfrm>
                <a:prstGeom prst="rect">
                  <a:avLst/>
                </a:prstGeom>
                <a:solidFill>
                  <a:srgbClr val="808080"/>
                </a:solidFill>
                <a:ln w="9525">
                  <a:noFill/>
                  <a:miter lim="800000"/>
                  <a:headEnd/>
                  <a:tailEnd/>
                </a:ln>
              </p:spPr>
              <p:txBody>
                <a:bodyPr/>
                <a:lstStyle/>
                <a:p>
                  <a:endParaRPr lang="en-US"/>
                </a:p>
              </p:txBody>
            </p:sp>
            <p:sp>
              <p:nvSpPr>
                <p:cNvPr id="120167" name="Rectangle 359"/>
                <p:cNvSpPr>
                  <a:spLocks noChangeArrowheads="1"/>
                </p:cNvSpPr>
                <p:nvPr/>
              </p:nvSpPr>
              <p:spPr bwMode="auto">
                <a:xfrm>
                  <a:off x="1206" y="1476"/>
                  <a:ext cx="4566" cy="638"/>
                </a:xfrm>
                <a:prstGeom prst="rect">
                  <a:avLst/>
                </a:prstGeom>
                <a:solidFill>
                  <a:srgbClr val="3366FF"/>
                </a:solidFill>
                <a:ln w="9525">
                  <a:noFill/>
                  <a:miter lim="800000"/>
                  <a:headEnd/>
                  <a:tailEnd/>
                </a:ln>
              </p:spPr>
              <p:txBody>
                <a:bodyPr/>
                <a:lstStyle/>
                <a:p>
                  <a:pPr marL="623888" lvl="1" indent="-1588" algn="l"/>
                  <a:r>
                    <a:rPr lang="en-US" sz="1500" b="1">
                      <a:solidFill>
                        <a:schemeClr val="bg1"/>
                      </a:solidFill>
                      <a:effectLst>
                        <a:outerShdw blurRad="38100" dist="38100" dir="2700000" algn="tl">
                          <a:srgbClr val="000000"/>
                        </a:outerShdw>
                      </a:effectLst>
                      <a:latin typeface="Century Gothic" pitchFamily="34" charset="0"/>
                    </a:rPr>
                    <a:t>A large number of cities have failed to incorporate planning, land management or environmental management processes that provide a context for incorporation of disaster risk indicators</a:t>
                  </a:r>
                </a:p>
              </p:txBody>
            </p:sp>
          </p:grpSp>
          <p:grpSp>
            <p:nvGrpSpPr>
              <p:cNvPr id="120462" name="Group 654"/>
              <p:cNvGrpSpPr>
                <a:grpSpLocks/>
              </p:cNvGrpSpPr>
              <p:nvPr/>
            </p:nvGrpSpPr>
            <p:grpSpPr bwMode="auto">
              <a:xfrm>
                <a:off x="1202" y="2117"/>
                <a:ext cx="4607" cy="678"/>
                <a:chOff x="1206" y="1476"/>
                <a:chExt cx="4607" cy="678"/>
              </a:xfrm>
            </p:grpSpPr>
            <p:sp>
              <p:nvSpPr>
                <p:cNvPr id="120463" name="Rectangle 655"/>
                <p:cNvSpPr>
                  <a:spLocks noChangeArrowheads="1"/>
                </p:cNvSpPr>
                <p:nvPr/>
              </p:nvSpPr>
              <p:spPr bwMode="auto">
                <a:xfrm>
                  <a:off x="1247" y="1517"/>
                  <a:ext cx="4566" cy="637"/>
                </a:xfrm>
                <a:prstGeom prst="rect">
                  <a:avLst/>
                </a:prstGeom>
                <a:solidFill>
                  <a:srgbClr val="808080"/>
                </a:solidFill>
                <a:ln w="9525">
                  <a:noFill/>
                  <a:miter lim="800000"/>
                  <a:headEnd/>
                  <a:tailEnd/>
                </a:ln>
              </p:spPr>
              <p:txBody>
                <a:bodyPr/>
                <a:lstStyle/>
                <a:p>
                  <a:endParaRPr lang="en-US"/>
                </a:p>
              </p:txBody>
            </p:sp>
            <p:sp>
              <p:nvSpPr>
                <p:cNvPr id="120464" name="Rectangle 656"/>
                <p:cNvSpPr>
                  <a:spLocks noChangeArrowheads="1"/>
                </p:cNvSpPr>
                <p:nvPr/>
              </p:nvSpPr>
              <p:spPr bwMode="auto">
                <a:xfrm>
                  <a:off x="1206" y="1476"/>
                  <a:ext cx="4566" cy="638"/>
                </a:xfrm>
                <a:prstGeom prst="rect">
                  <a:avLst/>
                </a:prstGeom>
                <a:solidFill>
                  <a:srgbClr val="3366FF"/>
                </a:solidFill>
                <a:ln w="9525">
                  <a:noFill/>
                  <a:miter lim="800000"/>
                  <a:headEnd/>
                  <a:tailEnd/>
                </a:ln>
              </p:spPr>
              <p:txBody>
                <a:bodyPr/>
                <a:lstStyle/>
                <a:p>
                  <a:pPr marL="623888" lvl="1" indent="-1588" algn="l"/>
                  <a:r>
                    <a:rPr lang="en-US" sz="1500" b="1">
                      <a:solidFill>
                        <a:schemeClr val="bg1"/>
                      </a:solidFill>
                      <a:effectLst>
                        <a:outerShdw blurRad="38100" dist="38100" dir="2700000" algn="tl">
                          <a:srgbClr val="000000"/>
                        </a:outerShdw>
                      </a:effectLst>
                      <a:latin typeface="Century Gothic" pitchFamily="34" charset="0"/>
                    </a:rPr>
                    <a:t>Many cities are self-governing but not financially independent; consequently, they depend on funds provided by higher government instances, which are not always regular in terms of amount and form of supply</a:t>
                  </a:r>
                </a:p>
              </p:txBody>
            </p:sp>
          </p:grpSp>
          <p:grpSp>
            <p:nvGrpSpPr>
              <p:cNvPr id="120468" name="Group 660"/>
              <p:cNvGrpSpPr>
                <a:grpSpLocks/>
              </p:cNvGrpSpPr>
              <p:nvPr/>
            </p:nvGrpSpPr>
            <p:grpSpPr bwMode="auto">
              <a:xfrm>
                <a:off x="1202" y="2888"/>
                <a:ext cx="4607" cy="678"/>
                <a:chOff x="1206" y="1476"/>
                <a:chExt cx="4607" cy="678"/>
              </a:xfrm>
            </p:grpSpPr>
            <p:sp>
              <p:nvSpPr>
                <p:cNvPr id="120469" name="Rectangle 661"/>
                <p:cNvSpPr>
                  <a:spLocks noChangeArrowheads="1"/>
                </p:cNvSpPr>
                <p:nvPr/>
              </p:nvSpPr>
              <p:spPr bwMode="auto">
                <a:xfrm>
                  <a:off x="1247" y="1517"/>
                  <a:ext cx="4566" cy="637"/>
                </a:xfrm>
                <a:prstGeom prst="rect">
                  <a:avLst/>
                </a:prstGeom>
                <a:solidFill>
                  <a:srgbClr val="808080"/>
                </a:solidFill>
                <a:ln w="9525">
                  <a:noFill/>
                  <a:miter lim="800000"/>
                  <a:headEnd/>
                  <a:tailEnd/>
                </a:ln>
              </p:spPr>
              <p:txBody>
                <a:bodyPr/>
                <a:lstStyle/>
                <a:p>
                  <a:endParaRPr lang="en-US"/>
                </a:p>
              </p:txBody>
            </p:sp>
            <p:sp>
              <p:nvSpPr>
                <p:cNvPr id="120470" name="Rectangle 662"/>
                <p:cNvSpPr>
                  <a:spLocks noChangeArrowheads="1"/>
                </p:cNvSpPr>
                <p:nvPr/>
              </p:nvSpPr>
              <p:spPr bwMode="auto">
                <a:xfrm>
                  <a:off x="1206" y="1476"/>
                  <a:ext cx="4566" cy="638"/>
                </a:xfrm>
                <a:prstGeom prst="rect">
                  <a:avLst/>
                </a:prstGeom>
                <a:solidFill>
                  <a:srgbClr val="3366FF"/>
                </a:solidFill>
                <a:ln w="9525">
                  <a:noFill/>
                  <a:miter lim="800000"/>
                  <a:headEnd/>
                  <a:tailEnd/>
                </a:ln>
              </p:spPr>
              <p:txBody>
                <a:bodyPr/>
                <a:lstStyle/>
                <a:p>
                  <a:pPr marL="623888" lvl="1" indent="-1588" algn="l"/>
                  <a:r>
                    <a:rPr lang="en-US" sz="1500" b="1">
                      <a:solidFill>
                        <a:schemeClr val="bg1"/>
                      </a:solidFill>
                      <a:effectLst>
                        <a:outerShdw blurRad="38100" dist="38100" dir="2700000" algn="tl">
                          <a:srgbClr val="000000"/>
                        </a:outerShdw>
                      </a:effectLst>
                      <a:latin typeface="Century Gothic" pitchFamily="34" charset="0"/>
                    </a:rPr>
                    <a:t>Cities generate their own funds, which in general prove insufficient or are allotted to improving the services the cities need to provide; they face limitations or else, they cannot levy taxes: they only charge service fees</a:t>
                  </a:r>
                </a:p>
              </p:txBody>
            </p:sp>
          </p:grpSp>
          <p:grpSp>
            <p:nvGrpSpPr>
              <p:cNvPr id="120471" name="Group 663"/>
              <p:cNvGrpSpPr>
                <a:grpSpLocks/>
              </p:cNvGrpSpPr>
              <p:nvPr/>
            </p:nvGrpSpPr>
            <p:grpSpPr bwMode="auto">
              <a:xfrm>
                <a:off x="1194" y="935"/>
                <a:ext cx="4607" cy="510"/>
                <a:chOff x="1194" y="1026"/>
                <a:chExt cx="4607" cy="374"/>
              </a:xfrm>
            </p:grpSpPr>
            <p:sp>
              <p:nvSpPr>
                <p:cNvPr id="120472" name="Rectangle 664"/>
                <p:cNvSpPr>
                  <a:spLocks noChangeArrowheads="1"/>
                </p:cNvSpPr>
                <p:nvPr/>
              </p:nvSpPr>
              <p:spPr bwMode="auto">
                <a:xfrm>
                  <a:off x="1235" y="1058"/>
                  <a:ext cx="4566" cy="342"/>
                </a:xfrm>
                <a:prstGeom prst="rect">
                  <a:avLst/>
                </a:prstGeom>
                <a:solidFill>
                  <a:srgbClr val="808080"/>
                </a:solidFill>
                <a:ln w="9525">
                  <a:noFill/>
                  <a:miter lim="800000"/>
                  <a:headEnd/>
                  <a:tailEnd/>
                </a:ln>
              </p:spPr>
              <p:txBody>
                <a:bodyPr/>
                <a:lstStyle/>
                <a:p>
                  <a:endParaRPr lang="en-US"/>
                </a:p>
              </p:txBody>
            </p:sp>
            <p:sp>
              <p:nvSpPr>
                <p:cNvPr id="120473" name="Rectangle 665"/>
                <p:cNvSpPr>
                  <a:spLocks noChangeArrowheads="1"/>
                </p:cNvSpPr>
                <p:nvPr/>
              </p:nvSpPr>
              <p:spPr bwMode="auto">
                <a:xfrm>
                  <a:off x="1194" y="1026"/>
                  <a:ext cx="4566" cy="342"/>
                </a:xfrm>
                <a:prstGeom prst="rect">
                  <a:avLst/>
                </a:prstGeom>
                <a:solidFill>
                  <a:srgbClr val="3366FF"/>
                </a:solidFill>
                <a:ln w="9525">
                  <a:noFill/>
                  <a:miter lim="800000"/>
                  <a:headEnd/>
                  <a:tailEnd/>
                </a:ln>
              </p:spPr>
              <p:txBody>
                <a:bodyPr/>
                <a:lstStyle/>
                <a:p>
                  <a:pPr marL="623888" lvl="1" algn="l"/>
                  <a:r>
                    <a:rPr lang="en-US" sz="1500" b="1">
                      <a:solidFill>
                        <a:schemeClr val="bg1"/>
                      </a:solidFill>
                      <a:effectLst>
                        <a:outerShdw blurRad="38100" dist="38100" dir="2700000" algn="tl">
                          <a:srgbClr val="000000"/>
                        </a:outerShdw>
                      </a:effectLst>
                      <a:latin typeface="Century Gothic" pitchFamily="34" charset="0"/>
                    </a:rPr>
                    <a:t>Even under a decentralized scheme, cities feature a very low operating capacity at internal, organizational and disaster risk management level</a:t>
                  </a:r>
                </a:p>
              </p:txBody>
            </p:sp>
          </p:gr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grpSp>
        <p:nvGrpSpPr>
          <p:cNvPr id="43065" name="Group 57"/>
          <p:cNvGrpSpPr>
            <a:grpSpLocks/>
          </p:cNvGrpSpPr>
          <p:nvPr/>
        </p:nvGrpSpPr>
        <p:grpSpPr bwMode="auto">
          <a:xfrm>
            <a:off x="468313" y="187325"/>
            <a:ext cx="8426450" cy="6400800"/>
            <a:chOff x="295" y="118"/>
            <a:chExt cx="5308" cy="4032"/>
          </a:xfrm>
        </p:grpSpPr>
        <p:sp>
          <p:nvSpPr>
            <p:cNvPr id="43013" name="Text Box 5"/>
            <p:cNvSpPr txBox="1">
              <a:spLocks noChangeArrowheads="1"/>
            </p:cNvSpPr>
            <p:nvPr/>
          </p:nvSpPr>
          <p:spPr bwMode="auto">
            <a:xfrm>
              <a:off x="793" y="119"/>
              <a:ext cx="4400" cy="1037"/>
            </a:xfrm>
            <a:prstGeom prst="rect">
              <a:avLst/>
            </a:prstGeom>
            <a:noFill/>
            <a:ln w="9525">
              <a:noFill/>
              <a:miter lim="800000"/>
              <a:headEnd/>
              <a:tailEnd/>
            </a:ln>
            <a:effectLst/>
          </p:spPr>
          <p:txBody>
            <a:bodyPr>
              <a:spAutoFit/>
            </a:bodyPr>
            <a:lstStyle/>
            <a:p>
              <a:pPr>
                <a:spcBef>
                  <a:spcPct val="50000"/>
                </a:spcBef>
              </a:pPr>
              <a:r>
                <a:rPr lang="en-US" sz="2400" b="1">
                  <a:solidFill>
                    <a:srgbClr val="003399"/>
                  </a:solidFill>
                  <a:effectLst>
                    <a:outerShdw blurRad="38100" dist="38100" dir="2700000" algn="tl">
                      <a:srgbClr val="000000"/>
                    </a:outerShdw>
                  </a:effectLst>
                  <a:latin typeface="Century Gothic" pitchFamily="34" charset="0"/>
                </a:rPr>
                <a:t>UNDP INDICATORS PROGRAM</a:t>
              </a:r>
            </a:p>
            <a:p>
              <a:pPr>
                <a:spcBef>
                  <a:spcPct val="50000"/>
                </a:spcBef>
              </a:pPr>
              <a:r>
                <a:rPr lang="en-US" sz="2800" b="1">
                  <a:solidFill>
                    <a:srgbClr val="003399"/>
                  </a:solidFill>
                  <a:effectLst>
                    <a:outerShdw blurRad="38100" dist="38100" dir="2700000" algn="tl">
                      <a:srgbClr val="000000"/>
                    </a:outerShdw>
                  </a:effectLst>
                  <a:latin typeface="Century Gothic" pitchFamily="34" charset="0"/>
                </a:rPr>
                <a:t>DRI</a:t>
              </a:r>
            </a:p>
            <a:p>
              <a:pPr>
                <a:spcBef>
                  <a:spcPct val="50000"/>
                </a:spcBef>
              </a:pPr>
              <a:r>
                <a:rPr lang="en-US" sz="2400" b="1">
                  <a:solidFill>
                    <a:srgbClr val="003399"/>
                  </a:solidFill>
                  <a:effectLst>
                    <a:outerShdw blurRad="38100" dist="38100" dir="2700000" algn="tl">
                      <a:srgbClr val="000000"/>
                    </a:outerShdw>
                  </a:effectLst>
                  <a:latin typeface="Century Gothic" pitchFamily="34" charset="0"/>
                </a:rPr>
                <a:t>DISASTER REDUCTION INDEX</a:t>
              </a:r>
            </a:p>
          </p:txBody>
        </p:sp>
        <p:sp>
          <p:nvSpPr>
            <p:cNvPr id="43014" name="Line 6"/>
            <p:cNvSpPr>
              <a:spLocks noChangeShapeType="1"/>
            </p:cNvSpPr>
            <p:nvPr/>
          </p:nvSpPr>
          <p:spPr bwMode="auto">
            <a:xfrm>
              <a:off x="295" y="1162"/>
              <a:ext cx="5307" cy="0"/>
            </a:xfrm>
            <a:prstGeom prst="line">
              <a:avLst/>
            </a:prstGeom>
            <a:noFill/>
            <a:ln w="63500">
              <a:solidFill>
                <a:srgbClr val="333399"/>
              </a:solidFill>
              <a:round/>
              <a:headEnd/>
              <a:tailEnd/>
            </a:ln>
            <a:effectLst>
              <a:outerShdw dist="107763" dir="2700000" algn="ctr" rotWithShape="0">
                <a:schemeClr val="bg2">
                  <a:alpha val="50000"/>
                </a:schemeClr>
              </a:outerShdw>
            </a:effectLst>
          </p:spPr>
          <p:txBody>
            <a:bodyPr/>
            <a:lstStyle/>
            <a:p>
              <a:endParaRPr lang="en-US"/>
            </a:p>
          </p:txBody>
        </p:sp>
        <p:pic>
          <p:nvPicPr>
            <p:cNvPr id="43015" name="Picture 7" descr="undp_s"/>
            <p:cNvPicPr>
              <a:picLocks noChangeAspect="1" noChangeArrowheads="1"/>
            </p:cNvPicPr>
            <p:nvPr/>
          </p:nvPicPr>
          <p:blipFill>
            <a:blip r:embed="rId4" cstate="print"/>
            <a:srcRect/>
            <a:stretch>
              <a:fillRect/>
            </a:stretch>
          </p:blipFill>
          <p:spPr bwMode="auto">
            <a:xfrm>
              <a:off x="5148" y="118"/>
              <a:ext cx="455" cy="908"/>
            </a:xfrm>
            <a:prstGeom prst="rect">
              <a:avLst/>
            </a:prstGeom>
            <a:noFill/>
          </p:spPr>
        </p:pic>
        <p:grpSp>
          <p:nvGrpSpPr>
            <p:cNvPr id="43064" name="Group 56"/>
            <p:cNvGrpSpPr>
              <a:grpSpLocks/>
            </p:cNvGrpSpPr>
            <p:nvPr/>
          </p:nvGrpSpPr>
          <p:grpSpPr bwMode="auto">
            <a:xfrm>
              <a:off x="883" y="1434"/>
              <a:ext cx="4310" cy="2716"/>
              <a:chOff x="883" y="1434"/>
              <a:chExt cx="4310" cy="2716"/>
            </a:xfrm>
          </p:grpSpPr>
          <p:sp>
            <p:nvSpPr>
              <p:cNvPr id="43061" name="Text Box 53"/>
              <p:cNvSpPr txBox="1">
                <a:spLocks noChangeArrowheads="1"/>
              </p:cNvSpPr>
              <p:nvPr/>
            </p:nvSpPr>
            <p:spPr bwMode="auto">
              <a:xfrm>
                <a:off x="884" y="1434"/>
                <a:ext cx="4264" cy="691"/>
              </a:xfrm>
              <a:prstGeom prst="rect">
                <a:avLst/>
              </a:prstGeom>
              <a:solidFill>
                <a:schemeClr val="accent2"/>
              </a:solidFill>
              <a:ln w="9525">
                <a:noFill/>
                <a:miter lim="800000"/>
                <a:headEnd/>
                <a:tailEnd/>
              </a:ln>
              <a:effectLst/>
            </p:spPr>
            <p:txBody>
              <a:bodyPr>
                <a:spAutoFit/>
              </a:bodyPr>
              <a:lstStyle/>
              <a:p>
                <a:pPr>
                  <a:spcBef>
                    <a:spcPct val="50000"/>
                  </a:spcBef>
                </a:pPr>
                <a:r>
                  <a:rPr lang="en-US" sz="2200" b="1">
                    <a:solidFill>
                      <a:schemeClr val="bg1"/>
                    </a:solidFill>
                    <a:effectLst>
                      <a:outerShdw blurRad="38100" dist="38100" dir="2700000" algn="tl">
                        <a:srgbClr val="000000"/>
                      </a:outerShdw>
                    </a:effectLst>
                    <a:latin typeface="Century Gothic" pitchFamily="34" charset="0"/>
                  </a:rPr>
                  <a:t>DRI estimates the loss of life risk as a consequence of small disasters, regardless of damage to livelihoods and economy</a:t>
                </a:r>
              </a:p>
            </p:txBody>
          </p:sp>
          <p:sp>
            <p:nvSpPr>
              <p:cNvPr id="43062" name="Text Box 54"/>
              <p:cNvSpPr txBox="1">
                <a:spLocks noChangeArrowheads="1"/>
              </p:cNvSpPr>
              <p:nvPr/>
            </p:nvSpPr>
            <p:spPr bwMode="auto">
              <a:xfrm>
                <a:off x="883" y="2614"/>
                <a:ext cx="4310" cy="1536"/>
              </a:xfrm>
              <a:prstGeom prst="rect">
                <a:avLst/>
              </a:prstGeom>
              <a:solidFill>
                <a:schemeClr val="accent2"/>
              </a:solidFill>
              <a:ln w="9525">
                <a:noFill/>
                <a:miter lim="800000"/>
                <a:headEnd/>
                <a:tailEnd/>
              </a:ln>
              <a:effectLst/>
            </p:spPr>
            <p:txBody>
              <a:bodyPr>
                <a:spAutoFit/>
              </a:bodyPr>
              <a:lstStyle/>
              <a:p>
                <a:pPr marL="261938" indent="-261938">
                  <a:spcBef>
                    <a:spcPct val="50000"/>
                  </a:spcBef>
                </a:pPr>
                <a:r>
                  <a:rPr lang="en-US" sz="2200" b="1">
                    <a:solidFill>
                      <a:schemeClr val="bg1"/>
                    </a:solidFill>
                    <a:effectLst/>
                    <a:latin typeface="Century Gothic" pitchFamily="34" charset="0"/>
                  </a:rPr>
                  <a:t>a global level of observation based on a national level of resolution aimed at: </a:t>
                </a:r>
              </a:p>
              <a:p>
                <a:pPr marL="261938" indent="-261938" algn="l">
                  <a:spcBef>
                    <a:spcPct val="50000"/>
                  </a:spcBef>
                </a:pPr>
                <a:r>
                  <a:rPr lang="en-US" sz="2200" b="1">
                    <a:solidFill>
                      <a:schemeClr val="bg1"/>
                    </a:solidFill>
                    <a:effectLst/>
                    <a:latin typeface="Century Gothic" pitchFamily="34" charset="0"/>
                  </a:rPr>
                  <a:t>• highlighting the measures that need to be applied at national level</a:t>
                </a:r>
              </a:p>
              <a:p>
                <a:pPr marL="261938" indent="-261938" algn="l">
                  <a:spcBef>
                    <a:spcPct val="50000"/>
                  </a:spcBef>
                </a:pPr>
                <a:r>
                  <a:rPr lang="en-US" sz="2200" b="1">
                    <a:solidFill>
                      <a:schemeClr val="bg1"/>
                    </a:solidFill>
                    <a:effectLst/>
                    <a:latin typeface="Century Gothic" pitchFamily="34" charset="0"/>
                  </a:rPr>
                  <a:t>• comparing the situation at the various countries</a:t>
                </a:r>
                <a:endParaRPr lang="en-US" b="1">
                  <a:solidFill>
                    <a:schemeClr val="bg1"/>
                  </a:solidFill>
                  <a:effectLst/>
                  <a:latin typeface="Century Gothic" pitchFamily="34" charset="0"/>
                </a:endParaRPr>
              </a:p>
            </p:txBody>
          </p:sp>
          <p:sp>
            <p:nvSpPr>
              <p:cNvPr id="43063" name="Text Box 55"/>
              <p:cNvSpPr txBox="1">
                <a:spLocks noChangeArrowheads="1"/>
              </p:cNvSpPr>
              <p:nvPr/>
            </p:nvSpPr>
            <p:spPr bwMode="auto">
              <a:xfrm>
                <a:off x="1610" y="2205"/>
                <a:ext cx="2767" cy="288"/>
              </a:xfrm>
              <a:prstGeom prst="rect">
                <a:avLst/>
              </a:prstGeom>
              <a:noFill/>
              <a:ln w="9525">
                <a:noFill/>
                <a:miter lim="800000"/>
                <a:headEnd/>
                <a:tailEnd/>
              </a:ln>
              <a:effectLst/>
            </p:spPr>
            <p:txBody>
              <a:bodyPr>
                <a:spAutoFit/>
              </a:bodyPr>
              <a:lstStyle/>
              <a:p>
                <a:pPr>
                  <a:spcBef>
                    <a:spcPct val="50000"/>
                  </a:spcBef>
                </a:pPr>
                <a:r>
                  <a:rPr lang="en-US" sz="2400" b="1">
                    <a:solidFill>
                      <a:schemeClr val="accent2"/>
                    </a:solidFill>
                    <a:effectLst>
                      <a:outerShdw blurRad="38100" dist="38100" dir="2700000" algn="tl">
                        <a:srgbClr val="000000"/>
                      </a:outerShdw>
                    </a:effectLst>
                    <a:latin typeface="Century Gothic" pitchFamily="34" charset="0"/>
                  </a:rPr>
                  <a:t>ULTIMATE GOAL</a:t>
                </a:r>
              </a:p>
            </p:txBody>
          </p:sp>
        </p:gr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grpSp>
        <p:nvGrpSpPr>
          <p:cNvPr id="46092" name="Group 12"/>
          <p:cNvGrpSpPr>
            <a:grpSpLocks/>
          </p:cNvGrpSpPr>
          <p:nvPr/>
        </p:nvGrpSpPr>
        <p:grpSpPr bwMode="auto">
          <a:xfrm>
            <a:off x="34925" y="44450"/>
            <a:ext cx="9109075" cy="6408738"/>
            <a:chOff x="22" y="28"/>
            <a:chExt cx="5738" cy="4037"/>
          </a:xfrm>
        </p:grpSpPr>
        <p:sp>
          <p:nvSpPr>
            <p:cNvPr id="46082" name="Text Box 2"/>
            <p:cNvSpPr txBox="1">
              <a:spLocks noChangeArrowheads="1"/>
            </p:cNvSpPr>
            <p:nvPr/>
          </p:nvSpPr>
          <p:spPr bwMode="auto">
            <a:xfrm>
              <a:off x="295" y="119"/>
              <a:ext cx="4898" cy="633"/>
            </a:xfrm>
            <a:prstGeom prst="rect">
              <a:avLst/>
            </a:prstGeom>
            <a:noFill/>
            <a:ln w="9525">
              <a:noFill/>
              <a:miter lim="800000"/>
              <a:headEnd/>
              <a:tailEnd/>
            </a:ln>
            <a:effectLst/>
          </p:spPr>
          <p:txBody>
            <a:bodyPr>
              <a:spAutoFit/>
            </a:bodyPr>
            <a:lstStyle/>
            <a:p>
              <a:pPr algn="l">
                <a:spcBef>
                  <a:spcPct val="50000"/>
                </a:spcBef>
              </a:pPr>
              <a:r>
                <a:rPr lang="en-US" sz="2400" b="1">
                  <a:solidFill>
                    <a:srgbClr val="003399"/>
                  </a:solidFill>
                  <a:effectLst>
                    <a:outerShdw blurRad="38100" dist="38100" dir="2700000" algn="tl">
                      <a:srgbClr val="000000"/>
                    </a:outerShdw>
                  </a:effectLst>
                  <a:latin typeface="Century Gothic" pitchFamily="34" charset="0"/>
                </a:rPr>
                <a:t>DRI BENEFITS</a:t>
              </a:r>
            </a:p>
            <a:p>
              <a:pPr>
                <a:spcBef>
                  <a:spcPct val="50000"/>
                </a:spcBef>
              </a:pPr>
              <a:endParaRPr lang="en-US" sz="2400" b="1">
                <a:solidFill>
                  <a:srgbClr val="003399"/>
                </a:solidFill>
                <a:effectLst>
                  <a:outerShdw blurRad="38100" dist="38100" dir="2700000" algn="tl">
                    <a:srgbClr val="000000"/>
                  </a:outerShdw>
                </a:effectLst>
                <a:latin typeface="Century Gothic" pitchFamily="34" charset="0"/>
              </a:endParaRPr>
            </a:p>
          </p:txBody>
        </p:sp>
        <p:sp>
          <p:nvSpPr>
            <p:cNvPr id="46083" name="Line 3"/>
            <p:cNvSpPr>
              <a:spLocks noChangeShapeType="1"/>
            </p:cNvSpPr>
            <p:nvPr/>
          </p:nvSpPr>
          <p:spPr bwMode="auto">
            <a:xfrm flipV="1">
              <a:off x="295" y="482"/>
              <a:ext cx="4944" cy="0"/>
            </a:xfrm>
            <a:prstGeom prst="line">
              <a:avLst/>
            </a:prstGeom>
            <a:noFill/>
            <a:ln w="63500">
              <a:solidFill>
                <a:srgbClr val="333399"/>
              </a:solidFill>
              <a:round/>
              <a:headEnd/>
              <a:tailEnd/>
            </a:ln>
            <a:effectLst>
              <a:outerShdw dist="107763" dir="2700000" algn="ctr" rotWithShape="0">
                <a:schemeClr val="bg2">
                  <a:alpha val="50000"/>
                </a:schemeClr>
              </a:outerShdw>
            </a:effectLst>
          </p:spPr>
          <p:txBody>
            <a:bodyPr/>
            <a:lstStyle/>
            <a:p>
              <a:endParaRPr lang="en-US"/>
            </a:p>
          </p:txBody>
        </p:sp>
        <p:pic>
          <p:nvPicPr>
            <p:cNvPr id="46084" name="Picture 4" descr="undp_s"/>
            <p:cNvPicPr>
              <a:picLocks noChangeAspect="1" noChangeArrowheads="1"/>
            </p:cNvPicPr>
            <p:nvPr/>
          </p:nvPicPr>
          <p:blipFill>
            <a:blip r:embed="rId4" cstate="print"/>
            <a:srcRect/>
            <a:stretch>
              <a:fillRect/>
            </a:stretch>
          </p:blipFill>
          <p:spPr bwMode="auto">
            <a:xfrm>
              <a:off x="5442" y="28"/>
              <a:ext cx="250" cy="499"/>
            </a:xfrm>
            <a:prstGeom prst="rect">
              <a:avLst/>
            </a:prstGeom>
            <a:noFill/>
          </p:spPr>
        </p:pic>
        <p:grpSp>
          <p:nvGrpSpPr>
            <p:cNvPr id="46091" name="Group 11"/>
            <p:cNvGrpSpPr>
              <a:grpSpLocks/>
            </p:cNvGrpSpPr>
            <p:nvPr/>
          </p:nvGrpSpPr>
          <p:grpSpPr bwMode="auto">
            <a:xfrm>
              <a:off x="22" y="621"/>
              <a:ext cx="5738" cy="3444"/>
              <a:chOff x="22" y="621"/>
              <a:chExt cx="5738" cy="3444"/>
            </a:xfrm>
          </p:grpSpPr>
          <p:sp>
            <p:nvSpPr>
              <p:cNvPr id="46085" name="Text Box 5"/>
              <p:cNvSpPr txBox="1">
                <a:spLocks noChangeArrowheads="1"/>
              </p:cNvSpPr>
              <p:nvPr/>
            </p:nvSpPr>
            <p:spPr bwMode="auto">
              <a:xfrm>
                <a:off x="69" y="947"/>
                <a:ext cx="5691" cy="442"/>
              </a:xfrm>
              <a:prstGeom prst="rect">
                <a:avLst/>
              </a:prstGeom>
              <a:solidFill>
                <a:schemeClr val="accent2"/>
              </a:solidFill>
              <a:ln w="9525">
                <a:noFill/>
                <a:miter lim="800000"/>
                <a:headEnd/>
                <a:tailEnd/>
              </a:ln>
              <a:effectLst/>
            </p:spPr>
            <p:txBody>
              <a:bodyPr>
                <a:spAutoFit/>
              </a:bodyPr>
              <a:lstStyle/>
              <a:p>
                <a:pPr algn="l">
                  <a:spcBef>
                    <a:spcPct val="50000"/>
                  </a:spcBef>
                </a:pPr>
                <a:r>
                  <a:rPr lang="en-US" sz="2000" b="1">
                    <a:solidFill>
                      <a:schemeClr val="bg1"/>
                    </a:solidFill>
                    <a:effectLst>
                      <a:outerShdw blurRad="38100" dist="38100" dir="2700000" algn="tl">
                        <a:srgbClr val="000000"/>
                      </a:outerShdw>
                    </a:effectLst>
                    <a:latin typeface="Century Gothic" pitchFamily="34" charset="0"/>
                  </a:rPr>
                  <a:t>Possibility to move forward on identifying the causes of natural disasters to help guide development and risk reduction decision-making</a:t>
                </a:r>
              </a:p>
            </p:txBody>
          </p:sp>
          <p:sp>
            <p:nvSpPr>
              <p:cNvPr id="46086" name="Text Box 6"/>
              <p:cNvSpPr txBox="1">
                <a:spLocks noChangeArrowheads="1"/>
              </p:cNvSpPr>
              <p:nvPr/>
            </p:nvSpPr>
            <p:spPr bwMode="auto">
              <a:xfrm>
                <a:off x="22" y="1958"/>
                <a:ext cx="5738" cy="1517"/>
              </a:xfrm>
              <a:prstGeom prst="rect">
                <a:avLst/>
              </a:prstGeom>
              <a:solidFill>
                <a:schemeClr val="accent2"/>
              </a:solidFill>
              <a:ln w="9525">
                <a:noFill/>
                <a:miter lim="800000"/>
                <a:headEnd/>
                <a:tailEnd/>
              </a:ln>
              <a:effectLst/>
            </p:spPr>
            <p:txBody>
              <a:bodyPr>
                <a:spAutoFit/>
              </a:bodyPr>
              <a:lstStyle/>
              <a:p>
                <a:pPr marL="174625" indent="-174625" algn="l">
                  <a:spcBef>
                    <a:spcPct val="50000"/>
                  </a:spcBef>
                </a:pPr>
                <a:r>
                  <a:rPr lang="en-US" sz="2200" b="1">
                    <a:solidFill>
                      <a:schemeClr val="bg1"/>
                    </a:solidFill>
                    <a:effectLst>
                      <a:outerShdw blurRad="38100" dist="38100" dir="2700000" algn="tl">
                        <a:srgbClr val="000000"/>
                      </a:outerShdw>
                    </a:effectLst>
                    <a:latin typeface="Century Gothic" pitchFamily="34" charset="0"/>
                  </a:rPr>
                  <a:t>Facilitate </a:t>
                </a:r>
              </a:p>
              <a:p>
                <a:pPr marL="174625" indent="-174625" algn="l">
                  <a:spcBef>
                    <a:spcPct val="50000"/>
                  </a:spcBef>
                  <a:buFontTx/>
                  <a:buChar char="•"/>
                </a:pPr>
                <a:r>
                  <a:rPr lang="en-US" sz="2000" b="1">
                    <a:solidFill>
                      <a:schemeClr val="bg1"/>
                    </a:solidFill>
                    <a:effectLst>
                      <a:outerShdw blurRad="38100" dist="38100" dir="2700000" algn="tl">
                        <a:srgbClr val="000000"/>
                      </a:outerShdw>
                    </a:effectLst>
                    <a:latin typeface="Century Gothic" pitchFamily="34" charset="0"/>
                  </a:rPr>
                  <a:t>Guiding dialogue among national governments, not only in terms of risk but also regarding development. </a:t>
                </a:r>
              </a:p>
              <a:p>
                <a:pPr marL="174625" indent="-174625" algn="l">
                  <a:spcBef>
                    <a:spcPct val="50000"/>
                  </a:spcBef>
                  <a:buFontTx/>
                  <a:buChar char="•"/>
                </a:pPr>
                <a:r>
                  <a:rPr lang="en-US" sz="2000" b="1">
                    <a:solidFill>
                      <a:schemeClr val="bg1"/>
                    </a:solidFill>
                    <a:effectLst>
                      <a:outerShdw blurRad="38100" dist="38100" dir="2700000" algn="tl">
                        <a:srgbClr val="000000"/>
                      </a:outerShdw>
                    </a:effectLst>
                    <a:latin typeface="Century Gothic" pitchFamily="34" charset="0"/>
                  </a:rPr>
                  <a:t>Individualizing likely lines of support for countries to reduce risks. </a:t>
                </a:r>
              </a:p>
              <a:p>
                <a:pPr marL="174625" indent="-174625" algn="l">
                  <a:spcBef>
                    <a:spcPct val="50000"/>
                  </a:spcBef>
                  <a:buFontTx/>
                  <a:buChar char="•"/>
                </a:pPr>
                <a:r>
                  <a:rPr lang="en-US" sz="2000" b="1">
                    <a:solidFill>
                      <a:schemeClr val="bg1"/>
                    </a:solidFill>
                    <a:effectLst>
                      <a:outerShdw blurRad="38100" dist="38100" dir="2700000" algn="tl">
                        <a:srgbClr val="000000"/>
                      </a:outerShdw>
                    </a:effectLst>
                    <a:latin typeface="Century Gothic" pitchFamily="34" charset="0"/>
                  </a:rPr>
                  <a:t>Demonstrating and comparing –from a statistical point of view- the global risk situation.</a:t>
                </a:r>
              </a:p>
            </p:txBody>
          </p:sp>
          <p:sp>
            <p:nvSpPr>
              <p:cNvPr id="46087" name="Text Box 7"/>
              <p:cNvSpPr txBox="1">
                <a:spLocks noChangeArrowheads="1"/>
              </p:cNvSpPr>
              <p:nvPr/>
            </p:nvSpPr>
            <p:spPr bwMode="auto">
              <a:xfrm>
                <a:off x="67" y="1509"/>
                <a:ext cx="3629" cy="288"/>
              </a:xfrm>
              <a:prstGeom prst="rect">
                <a:avLst/>
              </a:prstGeom>
              <a:noFill/>
              <a:ln w="9525">
                <a:noFill/>
                <a:miter lim="800000"/>
                <a:headEnd/>
                <a:tailEnd/>
              </a:ln>
              <a:effectLst/>
            </p:spPr>
            <p:txBody>
              <a:bodyPr>
                <a:spAutoFit/>
              </a:bodyPr>
              <a:lstStyle/>
              <a:p>
                <a:pPr algn="l">
                  <a:spcBef>
                    <a:spcPct val="50000"/>
                  </a:spcBef>
                </a:pPr>
                <a:r>
                  <a:rPr lang="en-US" sz="2400" b="1">
                    <a:solidFill>
                      <a:schemeClr val="accent2"/>
                    </a:solidFill>
                    <a:effectLst>
                      <a:outerShdw blurRad="38100" dist="38100" dir="2700000" algn="tl">
                        <a:srgbClr val="000000"/>
                      </a:outerShdw>
                    </a:effectLst>
                    <a:latin typeface="Century Gothic" pitchFamily="34" charset="0"/>
                  </a:rPr>
                  <a:t>INTERNATIONAL ORGANIZATIONS</a:t>
                </a:r>
              </a:p>
            </p:txBody>
          </p:sp>
          <p:sp>
            <p:nvSpPr>
              <p:cNvPr id="46088" name="Text Box 8"/>
              <p:cNvSpPr txBox="1">
                <a:spLocks noChangeArrowheads="1"/>
              </p:cNvSpPr>
              <p:nvPr/>
            </p:nvSpPr>
            <p:spPr bwMode="auto">
              <a:xfrm>
                <a:off x="45" y="621"/>
                <a:ext cx="1429" cy="269"/>
              </a:xfrm>
              <a:prstGeom prst="rect">
                <a:avLst/>
              </a:prstGeom>
              <a:noFill/>
              <a:ln w="9525">
                <a:noFill/>
                <a:miter lim="800000"/>
                <a:headEnd/>
                <a:tailEnd/>
              </a:ln>
              <a:effectLst/>
            </p:spPr>
            <p:txBody>
              <a:bodyPr>
                <a:spAutoFit/>
              </a:bodyPr>
              <a:lstStyle/>
              <a:p>
                <a:pPr algn="l">
                  <a:spcBef>
                    <a:spcPct val="50000"/>
                  </a:spcBef>
                </a:pPr>
                <a:r>
                  <a:rPr lang="en-US" sz="2200" b="1">
                    <a:solidFill>
                      <a:schemeClr val="accent2"/>
                    </a:solidFill>
                    <a:effectLst>
                      <a:outerShdw blurRad="38100" dist="38100" dir="2700000" algn="tl">
                        <a:srgbClr val="000000"/>
                      </a:outerShdw>
                    </a:effectLst>
                    <a:latin typeface="Century Gothic" pitchFamily="34" charset="0"/>
                  </a:rPr>
                  <a:t>COUNTRIES</a:t>
                </a:r>
              </a:p>
            </p:txBody>
          </p:sp>
          <p:sp>
            <p:nvSpPr>
              <p:cNvPr id="46090" name="Text Box 10"/>
              <p:cNvSpPr txBox="1">
                <a:spLocks noChangeArrowheads="1"/>
              </p:cNvSpPr>
              <p:nvPr/>
            </p:nvSpPr>
            <p:spPr bwMode="auto">
              <a:xfrm>
                <a:off x="204" y="3547"/>
                <a:ext cx="5398" cy="518"/>
              </a:xfrm>
              <a:prstGeom prst="rect">
                <a:avLst/>
              </a:prstGeom>
              <a:noFill/>
              <a:ln w="9525">
                <a:noFill/>
                <a:miter lim="800000"/>
                <a:headEnd/>
                <a:tailEnd/>
              </a:ln>
              <a:effectLst/>
            </p:spPr>
            <p:txBody>
              <a:bodyPr>
                <a:spAutoFit/>
              </a:bodyPr>
              <a:lstStyle/>
              <a:p>
                <a:pPr>
                  <a:spcBef>
                    <a:spcPct val="50000"/>
                  </a:spcBef>
                </a:pPr>
                <a:r>
                  <a:rPr lang="en-US" sz="2400" b="1">
                    <a:solidFill>
                      <a:schemeClr val="accent2"/>
                    </a:solidFill>
                    <a:effectLst>
                      <a:outerShdw blurRad="38100" dist="38100" dir="2700000" algn="tl">
                        <a:srgbClr val="000000"/>
                      </a:outerShdw>
                    </a:effectLst>
                    <a:latin typeface="Century Gothic" pitchFamily="34" charset="0"/>
                  </a:rPr>
                  <a:t>One of DRI highlights is that it shows disaster risk statistics in a CLEAR, SIMPLE way.</a:t>
                </a:r>
              </a:p>
            </p:txBody>
          </p:sp>
        </p:gr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grpSp>
        <p:nvGrpSpPr>
          <p:cNvPr id="118943" name="Group 159"/>
          <p:cNvGrpSpPr>
            <a:grpSpLocks/>
          </p:cNvGrpSpPr>
          <p:nvPr/>
        </p:nvGrpSpPr>
        <p:grpSpPr bwMode="auto">
          <a:xfrm>
            <a:off x="-6350" y="0"/>
            <a:ext cx="9167813" cy="6858000"/>
            <a:chOff x="-4" y="0"/>
            <a:chExt cx="5775" cy="4320"/>
          </a:xfrm>
        </p:grpSpPr>
        <p:grpSp>
          <p:nvGrpSpPr>
            <p:cNvPr id="118942" name="Group 158"/>
            <p:cNvGrpSpPr>
              <a:grpSpLocks/>
            </p:cNvGrpSpPr>
            <p:nvPr/>
          </p:nvGrpSpPr>
          <p:grpSpPr bwMode="auto">
            <a:xfrm>
              <a:off x="11" y="0"/>
              <a:ext cx="5760" cy="4320"/>
              <a:chOff x="11" y="0"/>
              <a:chExt cx="5760" cy="4320"/>
            </a:xfrm>
          </p:grpSpPr>
          <p:pic>
            <p:nvPicPr>
              <p:cNvPr id="118939" name="Picture 155"/>
              <p:cNvPicPr preferRelativeResize="0">
                <a:picLocks noChangeAspect="1" noChangeArrowheads="1"/>
              </p:cNvPicPr>
              <p:nvPr/>
            </p:nvPicPr>
            <p:blipFill>
              <a:blip r:embed="rId4" cstate="print"/>
              <a:srcRect/>
              <a:stretch>
                <a:fillRect/>
              </a:stretch>
            </p:blipFill>
            <p:spPr bwMode="auto">
              <a:xfrm>
                <a:off x="11" y="0"/>
                <a:ext cx="5760" cy="4320"/>
              </a:xfrm>
              <a:prstGeom prst="rect">
                <a:avLst/>
              </a:prstGeom>
              <a:noFill/>
              <a:ln w="9525">
                <a:noFill/>
                <a:miter lim="800000"/>
                <a:headEnd/>
                <a:tailEnd/>
              </a:ln>
              <a:effectLst/>
            </p:spPr>
          </p:pic>
          <p:pic>
            <p:nvPicPr>
              <p:cNvPr id="118941" name="Picture 157"/>
              <p:cNvPicPr>
                <a:picLocks noChangeAspect="1" noChangeArrowheads="1"/>
              </p:cNvPicPr>
              <p:nvPr/>
            </p:nvPicPr>
            <p:blipFill>
              <a:blip r:embed="rId5" cstate="print"/>
              <a:srcRect/>
              <a:stretch>
                <a:fillRect/>
              </a:stretch>
            </p:blipFill>
            <p:spPr bwMode="auto">
              <a:xfrm>
                <a:off x="340" y="2069"/>
                <a:ext cx="1361" cy="1860"/>
              </a:xfrm>
              <a:prstGeom prst="rect">
                <a:avLst/>
              </a:prstGeom>
              <a:noFill/>
            </p:spPr>
          </p:pic>
        </p:grpSp>
        <p:sp>
          <p:nvSpPr>
            <p:cNvPr id="118790" name="Rectangle 6"/>
            <p:cNvSpPr>
              <a:spLocks noChangeArrowheads="1"/>
            </p:cNvSpPr>
            <p:nvPr/>
          </p:nvSpPr>
          <p:spPr bwMode="auto">
            <a:xfrm>
              <a:off x="0" y="1706"/>
              <a:ext cx="3379" cy="2614"/>
            </a:xfrm>
            <a:prstGeom prst="rect">
              <a:avLst/>
            </a:prstGeom>
            <a:solidFill>
              <a:srgbClr val="0000FF"/>
            </a:solidFill>
            <a:ln w="9525">
              <a:solidFill>
                <a:srgbClr val="CC99FF"/>
              </a:solidFill>
              <a:miter lim="800000"/>
              <a:headEnd/>
              <a:tailEnd/>
            </a:ln>
            <a:effectLst/>
          </p:spPr>
          <p:txBody>
            <a:bodyPr wrap="none" anchor="ctr"/>
            <a:lstStyle/>
            <a:p>
              <a:endParaRPr lang="en-US"/>
            </a:p>
          </p:txBody>
        </p:sp>
        <p:sp>
          <p:nvSpPr>
            <p:cNvPr id="118792" name="AutoShape 8"/>
            <p:cNvSpPr>
              <a:spLocks noChangeAspect="1" noChangeArrowheads="1" noTextEdit="1"/>
            </p:cNvSpPr>
            <p:nvPr/>
          </p:nvSpPr>
          <p:spPr bwMode="auto">
            <a:xfrm>
              <a:off x="0" y="1729"/>
              <a:ext cx="3973" cy="2591"/>
            </a:xfrm>
            <a:prstGeom prst="rect">
              <a:avLst/>
            </a:prstGeom>
            <a:noFill/>
            <a:ln w="9525">
              <a:noFill/>
              <a:miter lim="800000"/>
              <a:headEnd/>
              <a:tailEnd/>
            </a:ln>
          </p:spPr>
          <p:txBody>
            <a:bodyPr/>
            <a:lstStyle/>
            <a:p>
              <a:endParaRPr lang="en-US"/>
            </a:p>
          </p:txBody>
        </p:sp>
        <p:pic>
          <p:nvPicPr>
            <p:cNvPr id="118796" name="Picture 12"/>
            <p:cNvPicPr>
              <a:picLocks noChangeAspect="1" noChangeArrowheads="1"/>
            </p:cNvPicPr>
            <p:nvPr/>
          </p:nvPicPr>
          <p:blipFill>
            <a:blip r:embed="rId6" cstate="print"/>
            <a:srcRect/>
            <a:stretch>
              <a:fillRect/>
            </a:stretch>
          </p:blipFill>
          <p:spPr bwMode="auto">
            <a:xfrm>
              <a:off x="170" y="4248"/>
              <a:ext cx="247" cy="1"/>
            </a:xfrm>
            <a:prstGeom prst="rect">
              <a:avLst/>
            </a:prstGeom>
            <a:noFill/>
            <a:ln w="9525">
              <a:noFill/>
              <a:miter lim="800000"/>
              <a:headEnd/>
              <a:tailEnd/>
            </a:ln>
          </p:spPr>
        </p:pic>
        <p:pic>
          <p:nvPicPr>
            <p:cNvPr id="118820" name="Picture 36"/>
            <p:cNvPicPr>
              <a:picLocks noChangeAspect="1" noChangeArrowheads="1"/>
            </p:cNvPicPr>
            <p:nvPr/>
          </p:nvPicPr>
          <p:blipFill>
            <a:blip r:embed="rId7" cstate="print"/>
            <a:srcRect/>
            <a:stretch>
              <a:fillRect/>
            </a:stretch>
          </p:blipFill>
          <p:spPr bwMode="auto">
            <a:xfrm>
              <a:off x="444" y="4248"/>
              <a:ext cx="1753" cy="1"/>
            </a:xfrm>
            <a:prstGeom prst="rect">
              <a:avLst/>
            </a:prstGeom>
            <a:noFill/>
            <a:ln w="9525">
              <a:noFill/>
              <a:miter lim="800000"/>
              <a:headEnd/>
              <a:tailEnd/>
            </a:ln>
          </p:spPr>
        </p:pic>
        <p:sp>
          <p:nvSpPr>
            <p:cNvPr id="118859" name="Rectangle 75"/>
            <p:cNvSpPr>
              <a:spLocks noChangeArrowheads="1"/>
            </p:cNvSpPr>
            <p:nvPr/>
          </p:nvSpPr>
          <p:spPr bwMode="auto">
            <a:xfrm>
              <a:off x="-4" y="3791"/>
              <a:ext cx="3968" cy="520"/>
            </a:xfrm>
            <a:prstGeom prst="rect">
              <a:avLst/>
            </a:prstGeom>
            <a:solidFill>
              <a:srgbClr val="3366FF"/>
            </a:solidFill>
            <a:ln w="9525">
              <a:noFill/>
              <a:miter lim="800000"/>
              <a:headEnd/>
              <a:tailEnd/>
            </a:ln>
          </p:spPr>
          <p:txBody>
            <a:bodyPr/>
            <a:lstStyle/>
            <a:p>
              <a:endParaRPr lang="en-US"/>
            </a:p>
          </p:txBody>
        </p:sp>
        <p:sp>
          <p:nvSpPr>
            <p:cNvPr id="118860" name="Rectangle 76"/>
            <p:cNvSpPr>
              <a:spLocks noChangeArrowheads="1"/>
            </p:cNvSpPr>
            <p:nvPr/>
          </p:nvSpPr>
          <p:spPr bwMode="auto">
            <a:xfrm>
              <a:off x="143" y="3818"/>
              <a:ext cx="3498" cy="154"/>
            </a:xfrm>
            <a:prstGeom prst="rect">
              <a:avLst/>
            </a:prstGeom>
            <a:noFill/>
            <a:ln w="9525">
              <a:noFill/>
              <a:miter lim="800000"/>
              <a:headEnd/>
              <a:tailEnd/>
            </a:ln>
          </p:spPr>
          <p:txBody>
            <a:bodyPr wrap="none" lIns="0" tIns="0" rIns="0" bIns="0">
              <a:spAutoFit/>
            </a:bodyPr>
            <a:lstStyle/>
            <a:p>
              <a:r>
                <a:rPr lang="en-US" sz="1600" b="1">
                  <a:solidFill>
                    <a:srgbClr val="000000"/>
                  </a:solidFill>
                  <a:effectLst/>
                  <a:latin typeface="Century Gothic" pitchFamily="34" charset="0"/>
                </a:rPr>
                <a:t>El riesgo se calcula  EN FORMA FACIL  Y SENCILLA como </a:t>
              </a:r>
              <a:endParaRPr lang="en-US">
                <a:effectLst>
                  <a:outerShdw blurRad="38100" dist="38100" dir="2700000" algn="tl">
                    <a:srgbClr val="FFFFFF"/>
                  </a:outerShdw>
                </a:effectLst>
              </a:endParaRPr>
            </a:p>
          </p:txBody>
        </p:sp>
        <p:sp>
          <p:nvSpPr>
            <p:cNvPr id="118861" name="Rectangle 77"/>
            <p:cNvSpPr>
              <a:spLocks noChangeArrowheads="1"/>
            </p:cNvSpPr>
            <p:nvPr/>
          </p:nvSpPr>
          <p:spPr bwMode="auto">
            <a:xfrm>
              <a:off x="138" y="3814"/>
              <a:ext cx="3498" cy="154"/>
            </a:xfrm>
            <a:prstGeom prst="rect">
              <a:avLst/>
            </a:prstGeom>
            <a:noFill/>
            <a:ln w="9525">
              <a:noFill/>
              <a:miter lim="800000"/>
              <a:headEnd/>
              <a:tailEnd/>
            </a:ln>
          </p:spPr>
          <p:txBody>
            <a:bodyPr wrap="none" lIns="0" tIns="0" rIns="0" bIns="0">
              <a:spAutoFit/>
            </a:bodyPr>
            <a:lstStyle/>
            <a:p>
              <a:r>
                <a:rPr lang="en-US" sz="1600" b="1">
                  <a:solidFill>
                    <a:srgbClr val="FFFFFF"/>
                  </a:solidFill>
                  <a:effectLst/>
                  <a:latin typeface="Century Gothic" pitchFamily="34" charset="0"/>
                </a:rPr>
                <a:t>El riesgo se calcula  EN FORMA FACIL  Y SENCILLA como </a:t>
              </a:r>
              <a:endParaRPr lang="en-US">
                <a:effectLst>
                  <a:outerShdw blurRad="38100" dist="38100" dir="2700000" algn="tl">
                    <a:srgbClr val="FFFFFF"/>
                  </a:outerShdw>
                </a:effectLst>
              </a:endParaRPr>
            </a:p>
          </p:txBody>
        </p:sp>
        <p:sp>
          <p:nvSpPr>
            <p:cNvPr id="118862" name="Rectangle 78"/>
            <p:cNvSpPr>
              <a:spLocks noChangeArrowheads="1"/>
            </p:cNvSpPr>
            <p:nvPr/>
          </p:nvSpPr>
          <p:spPr bwMode="auto">
            <a:xfrm>
              <a:off x="158" y="3975"/>
              <a:ext cx="3720" cy="154"/>
            </a:xfrm>
            <a:prstGeom prst="rect">
              <a:avLst/>
            </a:prstGeom>
            <a:noFill/>
            <a:ln w="9525">
              <a:noFill/>
              <a:miter lim="800000"/>
              <a:headEnd/>
              <a:tailEnd/>
            </a:ln>
          </p:spPr>
          <p:txBody>
            <a:bodyPr wrap="none" lIns="0" tIns="0" rIns="0" bIns="0">
              <a:spAutoFit/>
            </a:bodyPr>
            <a:lstStyle/>
            <a:p>
              <a:r>
                <a:rPr lang="en-US" sz="1600" b="1">
                  <a:solidFill>
                    <a:srgbClr val="000000"/>
                  </a:solidFill>
                  <a:effectLst/>
                  <a:latin typeface="Century Gothic" pitchFamily="34" charset="0"/>
                </a:rPr>
                <a:t>probabilidad que un país tiene de sufrir víctimas mortales a </a:t>
              </a:r>
              <a:endParaRPr lang="en-US">
                <a:effectLst>
                  <a:outerShdw blurRad="38100" dist="38100" dir="2700000" algn="tl">
                    <a:srgbClr val="FFFFFF"/>
                  </a:outerShdw>
                </a:effectLst>
              </a:endParaRPr>
            </a:p>
          </p:txBody>
        </p:sp>
        <p:sp>
          <p:nvSpPr>
            <p:cNvPr id="118863" name="Rectangle 79"/>
            <p:cNvSpPr>
              <a:spLocks noChangeArrowheads="1"/>
            </p:cNvSpPr>
            <p:nvPr/>
          </p:nvSpPr>
          <p:spPr bwMode="auto">
            <a:xfrm>
              <a:off x="153" y="3971"/>
              <a:ext cx="3720" cy="154"/>
            </a:xfrm>
            <a:prstGeom prst="rect">
              <a:avLst/>
            </a:prstGeom>
            <a:noFill/>
            <a:ln w="9525">
              <a:noFill/>
              <a:miter lim="800000"/>
              <a:headEnd/>
              <a:tailEnd/>
            </a:ln>
          </p:spPr>
          <p:txBody>
            <a:bodyPr wrap="none" lIns="0" tIns="0" rIns="0" bIns="0">
              <a:spAutoFit/>
            </a:bodyPr>
            <a:lstStyle/>
            <a:p>
              <a:r>
                <a:rPr lang="en-US" sz="1600" b="1">
                  <a:solidFill>
                    <a:srgbClr val="FFFFFF"/>
                  </a:solidFill>
                  <a:effectLst/>
                  <a:latin typeface="Century Gothic" pitchFamily="34" charset="0"/>
                </a:rPr>
                <a:t>probabilidad que un país tiene de sufrir víctimas mortales a </a:t>
              </a:r>
              <a:endParaRPr lang="en-US">
                <a:effectLst>
                  <a:outerShdw blurRad="38100" dist="38100" dir="2700000" algn="tl">
                    <a:srgbClr val="FFFFFF"/>
                  </a:outerShdw>
                </a:effectLst>
              </a:endParaRPr>
            </a:p>
          </p:txBody>
        </p:sp>
        <p:sp>
          <p:nvSpPr>
            <p:cNvPr id="118864" name="Rectangle 80"/>
            <p:cNvSpPr>
              <a:spLocks noChangeArrowheads="1"/>
            </p:cNvSpPr>
            <p:nvPr/>
          </p:nvSpPr>
          <p:spPr bwMode="auto">
            <a:xfrm>
              <a:off x="135" y="4132"/>
              <a:ext cx="2524" cy="154"/>
            </a:xfrm>
            <a:prstGeom prst="rect">
              <a:avLst/>
            </a:prstGeom>
            <a:noFill/>
            <a:ln w="9525">
              <a:noFill/>
              <a:miter lim="800000"/>
              <a:headEnd/>
              <a:tailEnd/>
            </a:ln>
          </p:spPr>
          <p:txBody>
            <a:bodyPr wrap="none" lIns="0" tIns="0" rIns="0" bIns="0">
              <a:spAutoFit/>
            </a:bodyPr>
            <a:lstStyle/>
            <a:p>
              <a:r>
                <a:rPr lang="en-US" sz="1600" b="1">
                  <a:solidFill>
                    <a:srgbClr val="000000"/>
                  </a:solidFill>
                  <a:effectLst/>
                  <a:latin typeface="Century Gothic" pitchFamily="34" charset="0"/>
                </a:rPr>
                <a:t>causa de desastres grandes o medianos</a:t>
              </a:r>
              <a:endParaRPr lang="en-US">
                <a:effectLst>
                  <a:outerShdw blurRad="38100" dist="38100" dir="2700000" algn="tl">
                    <a:srgbClr val="FFFFFF"/>
                  </a:outerShdw>
                </a:effectLst>
              </a:endParaRPr>
            </a:p>
          </p:txBody>
        </p:sp>
        <p:sp>
          <p:nvSpPr>
            <p:cNvPr id="118865" name="Rectangle 81"/>
            <p:cNvSpPr>
              <a:spLocks noChangeArrowheads="1"/>
            </p:cNvSpPr>
            <p:nvPr/>
          </p:nvSpPr>
          <p:spPr bwMode="auto">
            <a:xfrm>
              <a:off x="130" y="4128"/>
              <a:ext cx="2524" cy="154"/>
            </a:xfrm>
            <a:prstGeom prst="rect">
              <a:avLst/>
            </a:prstGeom>
            <a:noFill/>
            <a:ln w="9525">
              <a:noFill/>
              <a:miter lim="800000"/>
              <a:headEnd/>
              <a:tailEnd/>
            </a:ln>
          </p:spPr>
          <p:txBody>
            <a:bodyPr wrap="none" lIns="0" tIns="0" rIns="0" bIns="0">
              <a:spAutoFit/>
            </a:bodyPr>
            <a:lstStyle/>
            <a:p>
              <a:r>
                <a:rPr lang="en-US" sz="1600" b="1">
                  <a:solidFill>
                    <a:srgbClr val="FFFFFF"/>
                  </a:solidFill>
                  <a:effectLst/>
                  <a:latin typeface="Century Gothic" pitchFamily="34" charset="0"/>
                </a:rPr>
                <a:t>causa de desastres grandes o medianos</a:t>
              </a:r>
              <a:endParaRPr lang="en-US">
                <a:effectLst>
                  <a:outerShdw blurRad="38100" dist="38100" dir="2700000" algn="tl">
                    <a:srgbClr val="FFFFFF"/>
                  </a:outerShdw>
                </a:effectLst>
              </a:endParaRPr>
            </a:p>
          </p:txBody>
        </p:sp>
        <p:pic>
          <p:nvPicPr>
            <p:cNvPr id="118868" name="Picture 84"/>
            <p:cNvPicPr>
              <a:picLocks noChangeAspect="1" noChangeArrowheads="1"/>
            </p:cNvPicPr>
            <p:nvPr/>
          </p:nvPicPr>
          <p:blipFill>
            <a:blip r:embed="rId6" cstate="print"/>
            <a:srcRect/>
            <a:stretch>
              <a:fillRect/>
            </a:stretch>
          </p:blipFill>
          <p:spPr bwMode="auto">
            <a:xfrm>
              <a:off x="170" y="4248"/>
              <a:ext cx="247" cy="1"/>
            </a:xfrm>
            <a:prstGeom prst="rect">
              <a:avLst/>
            </a:prstGeom>
            <a:noFill/>
            <a:ln w="9525">
              <a:noFill/>
              <a:miter lim="800000"/>
              <a:headEnd/>
              <a:tailEnd/>
            </a:ln>
          </p:spPr>
        </p:pic>
        <p:pic>
          <p:nvPicPr>
            <p:cNvPr id="118892" name="Picture 108"/>
            <p:cNvPicPr>
              <a:picLocks noChangeAspect="1" noChangeArrowheads="1"/>
            </p:cNvPicPr>
            <p:nvPr/>
          </p:nvPicPr>
          <p:blipFill>
            <a:blip r:embed="rId7" cstate="print"/>
            <a:srcRect/>
            <a:stretch>
              <a:fillRect/>
            </a:stretch>
          </p:blipFill>
          <p:spPr bwMode="auto">
            <a:xfrm>
              <a:off x="444" y="4248"/>
              <a:ext cx="1753" cy="1"/>
            </a:xfrm>
            <a:prstGeom prst="rect">
              <a:avLst/>
            </a:prstGeom>
            <a:noFill/>
            <a:ln w="9525">
              <a:noFill/>
              <a:miter lim="800000"/>
              <a:headEnd/>
              <a:tailEnd/>
            </a:ln>
          </p:spPr>
        </p:pic>
        <p:grpSp>
          <p:nvGrpSpPr>
            <p:cNvPr id="118940" name="Group 156"/>
            <p:cNvGrpSpPr>
              <a:grpSpLocks/>
            </p:cNvGrpSpPr>
            <p:nvPr/>
          </p:nvGrpSpPr>
          <p:grpSpPr bwMode="auto">
            <a:xfrm>
              <a:off x="336" y="1725"/>
              <a:ext cx="2879" cy="2057"/>
              <a:chOff x="336" y="1725"/>
              <a:chExt cx="2879" cy="2057"/>
            </a:xfrm>
          </p:grpSpPr>
          <p:sp>
            <p:nvSpPr>
              <p:cNvPr id="118794" name="Rectangle 10"/>
              <p:cNvSpPr>
                <a:spLocks noChangeArrowheads="1"/>
              </p:cNvSpPr>
              <p:nvPr/>
            </p:nvSpPr>
            <p:spPr bwMode="auto">
              <a:xfrm>
                <a:off x="438" y="1788"/>
                <a:ext cx="1921" cy="202"/>
              </a:xfrm>
              <a:prstGeom prst="rect">
                <a:avLst/>
              </a:prstGeom>
              <a:noFill/>
              <a:ln w="9525">
                <a:noFill/>
                <a:miter lim="800000"/>
                <a:headEnd/>
                <a:tailEnd/>
              </a:ln>
            </p:spPr>
            <p:txBody>
              <a:bodyPr wrap="none" lIns="0" tIns="0" rIns="0" bIns="0">
                <a:spAutoFit/>
              </a:bodyPr>
              <a:lstStyle/>
              <a:p>
                <a:r>
                  <a:rPr lang="en-US" sz="2100" b="1">
                    <a:solidFill>
                      <a:srgbClr val="808080"/>
                    </a:solidFill>
                    <a:effectLst/>
                    <a:latin typeface="Century Gothic" pitchFamily="34" charset="0"/>
                  </a:rPr>
                  <a:t>RIESGO = Ax Pob x Vuln</a:t>
                </a:r>
                <a:endParaRPr lang="en-US">
                  <a:effectLst>
                    <a:outerShdw blurRad="38100" dist="38100" dir="2700000" algn="tl">
                      <a:srgbClr val="FFFFFF"/>
                    </a:outerShdw>
                  </a:effectLst>
                </a:endParaRPr>
              </a:p>
            </p:txBody>
          </p:sp>
          <p:sp>
            <p:nvSpPr>
              <p:cNvPr id="118795" name="Rectangle 11"/>
              <p:cNvSpPr>
                <a:spLocks noChangeArrowheads="1"/>
              </p:cNvSpPr>
              <p:nvPr/>
            </p:nvSpPr>
            <p:spPr bwMode="auto">
              <a:xfrm>
                <a:off x="368" y="1760"/>
                <a:ext cx="2847" cy="247"/>
              </a:xfrm>
              <a:prstGeom prst="rect">
                <a:avLst/>
              </a:prstGeom>
              <a:solidFill>
                <a:srgbClr val="808080"/>
              </a:solidFill>
              <a:ln w="9525">
                <a:noFill/>
                <a:miter lim="800000"/>
                <a:headEnd/>
                <a:tailEnd/>
              </a:ln>
            </p:spPr>
            <p:txBody>
              <a:bodyPr/>
              <a:lstStyle/>
              <a:p>
                <a:endParaRPr lang="en-US"/>
              </a:p>
            </p:txBody>
          </p:sp>
          <p:sp>
            <p:nvSpPr>
              <p:cNvPr id="118797" name="Rectangle 13"/>
              <p:cNvSpPr>
                <a:spLocks noChangeArrowheads="1"/>
              </p:cNvSpPr>
              <p:nvPr/>
            </p:nvSpPr>
            <p:spPr bwMode="auto">
              <a:xfrm>
                <a:off x="368" y="1760"/>
                <a:ext cx="2847" cy="247"/>
              </a:xfrm>
              <a:prstGeom prst="rect">
                <a:avLst/>
              </a:prstGeom>
              <a:solidFill>
                <a:srgbClr val="808080"/>
              </a:solidFill>
              <a:ln w="9525">
                <a:noFill/>
                <a:miter lim="800000"/>
                <a:headEnd/>
                <a:tailEnd/>
              </a:ln>
            </p:spPr>
            <p:txBody>
              <a:bodyPr/>
              <a:lstStyle/>
              <a:p>
                <a:endParaRPr lang="en-US"/>
              </a:p>
            </p:txBody>
          </p:sp>
          <p:sp>
            <p:nvSpPr>
              <p:cNvPr id="118798" name="Rectangle 14"/>
              <p:cNvSpPr>
                <a:spLocks noChangeArrowheads="1"/>
              </p:cNvSpPr>
              <p:nvPr/>
            </p:nvSpPr>
            <p:spPr bwMode="auto">
              <a:xfrm>
                <a:off x="336" y="1725"/>
                <a:ext cx="2848" cy="246"/>
              </a:xfrm>
              <a:prstGeom prst="rect">
                <a:avLst/>
              </a:prstGeom>
              <a:solidFill>
                <a:srgbClr val="333399"/>
              </a:solidFill>
              <a:ln w="9525">
                <a:noFill/>
                <a:miter lim="800000"/>
                <a:headEnd/>
                <a:tailEnd/>
              </a:ln>
            </p:spPr>
            <p:txBody>
              <a:bodyPr/>
              <a:lstStyle/>
              <a:p>
                <a:endParaRPr lang="en-US"/>
              </a:p>
            </p:txBody>
          </p:sp>
          <p:sp>
            <p:nvSpPr>
              <p:cNvPr id="118799" name="Rectangle 15"/>
              <p:cNvSpPr>
                <a:spLocks noChangeArrowheads="1"/>
              </p:cNvSpPr>
              <p:nvPr/>
            </p:nvSpPr>
            <p:spPr bwMode="auto">
              <a:xfrm>
                <a:off x="407" y="1756"/>
                <a:ext cx="1921" cy="202"/>
              </a:xfrm>
              <a:prstGeom prst="rect">
                <a:avLst/>
              </a:prstGeom>
              <a:noFill/>
              <a:ln w="9525">
                <a:noFill/>
                <a:miter lim="800000"/>
                <a:headEnd/>
                <a:tailEnd/>
              </a:ln>
            </p:spPr>
            <p:txBody>
              <a:bodyPr wrap="none" lIns="0" tIns="0" rIns="0" bIns="0">
                <a:spAutoFit/>
              </a:bodyPr>
              <a:lstStyle/>
              <a:p>
                <a:r>
                  <a:rPr lang="en-US" sz="2100" b="1">
                    <a:solidFill>
                      <a:srgbClr val="000000"/>
                    </a:solidFill>
                    <a:effectLst/>
                    <a:latin typeface="Century Gothic" pitchFamily="34" charset="0"/>
                  </a:rPr>
                  <a:t>RIESGO = Ax Pob x Vuln</a:t>
                </a:r>
                <a:endParaRPr lang="en-US">
                  <a:effectLst>
                    <a:outerShdw blurRad="38100" dist="38100" dir="2700000" algn="tl">
                      <a:srgbClr val="FFFFFF"/>
                    </a:outerShdw>
                  </a:effectLst>
                </a:endParaRPr>
              </a:p>
            </p:txBody>
          </p:sp>
          <p:sp>
            <p:nvSpPr>
              <p:cNvPr id="118800" name="Rectangle 16"/>
              <p:cNvSpPr>
                <a:spLocks noChangeArrowheads="1"/>
              </p:cNvSpPr>
              <p:nvPr/>
            </p:nvSpPr>
            <p:spPr bwMode="auto">
              <a:xfrm>
                <a:off x="402" y="1752"/>
                <a:ext cx="1921" cy="202"/>
              </a:xfrm>
              <a:prstGeom prst="rect">
                <a:avLst/>
              </a:prstGeom>
              <a:noFill/>
              <a:ln w="9525">
                <a:noFill/>
                <a:miter lim="800000"/>
                <a:headEnd/>
                <a:tailEnd/>
              </a:ln>
            </p:spPr>
            <p:txBody>
              <a:bodyPr wrap="none" lIns="0" tIns="0" rIns="0" bIns="0">
                <a:spAutoFit/>
              </a:bodyPr>
              <a:lstStyle/>
              <a:p>
                <a:r>
                  <a:rPr lang="en-US" sz="2100" b="1">
                    <a:solidFill>
                      <a:srgbClr val="FFFFFF"/>
                    </a:solidFill>
                    <a:effectLst/>
                    <a:latin typeface="Century Gothic" pitchFamily="34" charset="0"/>
                  </a:rPr>
                  <a:t>RIESGO = Ax Pob x Vuln</a:t>
                </a:r>
                <a:endParaRPr lang="en-US">
                  <a:effectLst>
                    <a:outerShdw blurRad="38100" dist="38100" dir="2700000" algn="tl">
                      <a:srgbClr val="FFFFFF"/>
                    </a:outerShdw>
                  </a:effectLst>
                </a:endParaRPr>
              </a:p>
            </p:txBody>
          </p:sp>
          <p:sp>
            <p:nvSpPr>
              <p:cNvPr id="118801" name="Rectangle 17"/>
              <p:cNvSpPr>
                <a:spLocks noChangeArrowheads="1"/>
              </p:cNvSpPr>
              <p:nvPr/>
            </p:nvSpPr>
            <p:spPr bwMode="auto">
              <a:xfrm>
                <a:off x="455" y="2061"/>
                <a:ext cx="144" cy="202"/>
              </a:xfrm>
              <a:prstGeom prst="rect">
                <a:avLst/>
              </a:prstGeom>
              <a:noFill/>
              <a:ln w="9525">
                <a:noFill/>
                <a:miter lim="800000"/>
                <a:headEnd/>
                <a:tailEnd/>
              </a:ln>
            </p:spPr>
            <p:txBody>
              <a:bodyPr wrap="none" lIns="0" tIns="0" rIns="0" bIns="0">
                <a:spAutoFit/>
              </a:bodyPr>
              <a:lstStyle/>
              <a:p>
                <a:r>
                  <a:rPr lang="en-US" sz="2100" b="1">
                    <a:solidFill>
                      <a:srgbClr val="808080"/>
                    </a:solidFill>
                    <a:effectLst/>
                    <a:latin typeface="Century Gothic" pitchFamily="34" charset="0"/>
                  </a:rPr>
                  <a:t>R </a:t>
                </a:r>
                <a:endParaRPr lang="en-US">
                  <a:effectLst>
                    <a:outerShdw blurRad="38100" dist="38100" dir="2700000" algn="tl">
                      <a:srgbClr val="FFFFFF"/>
                    </a:outerShdw>
                  </a:effectLst>
                </a:endParaRPr>
              </a:p>
            </p:txBody>
          </p:sp>
          <p:sp>
            <p:nvSpPr>
              <p:cNvPr id="118802" name="Rectangle 18"/>
              <p:cNvSpPr>
                <a:spLocks noChangeArrowheads="1"/>
              </p:cNvSpPr>
              <p:nvPr/>
            </p:nvSpPr>
            <p:spPr bwMode="auto">
              <a:xfrm>
                <a:off x="589" y="2105"/>
                <a:ext cx="72" cy="144"/>
              </a:xfrm>
              <a:prstGeom prst="rect">
                <a:avLst/>
              </a:prstGeom>
              <a:noFill/>
              <a:ln w="9525">
                <a:noFill/>
                <a:miter lim="800000"/>
                <a:headEnd/>
                <a:tailEnd/>
              </a:ln>
            </p:spPr>
            <p:txBody>
              <a:bodyPr wrap="none" lIns="0" tIns="0" rIns="0" bIns="0">
                <a:spAutoFit/>
              </a:bodyPr>
              <a:lstStyle/>
              <a:p>
                <a:r>
                  <a:rPr lang="en-US" sz="1500" b="1">
                    <a:solidFill>
                      <a:srgbClr val="808080"/>
                    </a:solidFill>
                    <a:effectLst/>
                    <a:latin typeface="Century Gothic" pitchFamily="34" charset="0"/>
                  </a:rPr>
                  <a:t>=</a:t>
                </a:r>
                <a:endParaRPr lang="en-US">
                  <a:effectLst>
                    <a:outerShdw blurRad="38100" dist="38100" dir="2700000" algn="tl">
                      <a:srgbClr val="FFFFFF"/>
                    </a:outerShdw>
                  </a:effectLst>
                </a:endParaRPr>
              </a:p>
            </p:txBody>
          </p:sp>
          <p:sp>
            <p:nvSpPr>
              <p:cNvPr id="118803" name="Rectangle 19"/>
              <p:cNvSpPr>
                <a:spLocks noChangeArrowheads="1"/>
              </p:cNvSpPr>
              <p:nvPr/>
            </p:nvSpPr>
            <p:spPr bwMode="auto">
              <a:xfrm>
                <a:off x="878" y="2119"/>
                <a:ext cx="1782"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es el riesgo cantidad de muertos</a:t>
                </a:r>
                <a:endParaRPr lang="en-US">
                  <a:effectLst>
                    <a:outerShdw blurRad="38100" dist="38100" dir="2700000" algn="tl">
                      <a:srgbClr val="FFFFFF"/>
                    </a:outerShdw>
                  </a:effectLst>
                </a:endParaRPr>
              </a:p>
            </p:txBody>
          </p:sp>
          <p:sp>
            <p:nvSpPr>
              <p:cNvPr id="118804" name="Rectangle 20"/>
              <p:cNvSpPr>
                <a:spLocks noChangeArrowheads="1"/>
              </p:cNvSpPr>
              <p:nvPr/>
            </p:nvSpPr>
            <p:spPr bwMode="auto">
              <a:xfrm>
                <a:off x="456" y="2361"/>
                <a:ext cx="124" cy="202"/>
              </a:xfrm>
              <a:prstGeom prst="rect">
                <a:avLst/>
              </a:prstGeom>
              <a:noFill/>
              <a:ln w="9525">
                <a:noFill/>
                <a:miter lim="800000"/>
                <a:headEnd/>
                <a:tailEnd/>
              </a:ln>
            </p:spPr>
            <p:txBody>
              <a:bodyPr wrap="none" lIns="0" tIns="0" rIns="0" bIns="0">
                <a:spAutoFit/>
              </a:bodyPr>
              <a:lstStyle/>
              <a:p>
                <a:r>
                  <a:rPr lang="en-US" sz="2100" b="1">
                    <a:solidFill>
                      <a:srgbClr val="808080"/>
                    </a:solidFill>
                    <a:effectLst/>
                    <a:latin typeface="Century Gothic" pitchFamily="34" charset="0"/>
                  </a:rPr>
                  <a:t>A</a:t>
                </a:r>
                <a:endParaRPr lang="en-US">
                  <a:effectLst>
                    <a:outerShdw blurRad="38100" dist="38100" dir="2700000" algn="tl">
                      <a:srgbClr val="FFFFFF"/>
                    </a:outerShdw>
                  </a:effectLst>
                </a:endParaRPr>
              </a:p>
            </p:txBody>
          </p:sp>
          <p:sp>
            <p:nvSpPr>
              <p:cNvPr id="118805" name="Rectangle 21"/>
              <p:cNvSpPr>
                <a:spLocks noChangeArrowheads="1"/>
              </p:cNvSpPr>
              <p:nvPr/>
            </p:nvSpPr>
            <p:spPr bwMode="auto">
              <a:xfrm>
                <a:off x="571" y="2405"/>
                <a:ext cx="72" cy="144"/>
              </a:xfrm>
              <a:prstGeom prst="rect">
                <a:avLst/>
              </a:prstGeom>
              <a:noFill/>
              <a:ln w="9525">
                <a:noFill/>
                <a:miter lim="800000"/>
                <a:headEnd/>
                <a:tailEnd/>
              </a:ln>
            </p:spPr>
            <p:txBody>
              <a:bodyPr wrap="none" lIns="0" tIns="0" rIns="0" bIns="0">
                <a:spAutoFit/>
              </a:bodyPr>
              <a:lstStyle/>
              <a:p>
                <a:r>
                  <a:rPr lang="en-US" sz="1500" b="1">
                    <a:solidFill>
                      <a:srgbClr val="808080"/>
                    </a:solidFill>
                    <a:effectLst/>
                    <a:latin typeface="Century Gothic" pitchFamily="34" charset="0"/>
                  </a:rPr>
                  <a:t>=</a:t>
                </a:r>
                <a:endParaRPr lang="en-US">
                  <a:effectLst>
                    <a:outerShdw blurRad="38100" dist="38100" dir="2700000" algn="tl">
                      <a:srgbClr val="FFFFFF"/>
                    </a:outerShdw>
                  </a:effectLst>
                </a:endParaRPr>
              </a:p>
            </p:txBody>
          </p:sp>
          <p:sp>
            <p:nvSpPr>
              <p:cNvPr id="118806" name="Rectangle 22"/>
              <p:cNvSpPr>
                <a:spLocks noChangeArrowheads="1"/>
              </p:cNvSpPr>
              <p:nvPr/>
            </p:nvSpPr>
            <p:spPr bwMode="auto">
              <a:xfrm>
                <a:off x="884" y="2419"/>
                <a:ext cx="2142"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amenaza, depende de la frecuencia y </a:t>
                </a:r>
                <a:endParaRPr lang="en-US">
                  <a:effectLst>
                    <a:outerShdw blurRad="38100" dist="38100" dir="2700000" algn="tl">
                      <a:srgbClr val="FFFFFF"/>
                    </a:outerShdw>
                  </a:effectLst>
                </a:endParaRPr>
              </a:p>
            </p:txBody>
          </p:sp>
          <p:sp>
            <p:nvSpPr>
              <p:cNvPr id="118807" name="Rectangle 23"/>
              <p:cNvSpPr>
                <a:spLocks noChangeArrowheads="1"/>
              </p:cNvSpPr>
              <p:nvPr/>
            </p:nvSpPr>
            <p:spPr bwMode="auto">
              <a:xfrm>
                <a:off x="3028" y="2419"/>
                <a:ext cx="132"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la </a:t>
                </a:r>
                <a:endParaRPr lang="en-US">
                  <a:effectLst>
                    <a:outerShdw blurRad="38100" dist="38100" dir="2700000" algn="tl">
                      <a:srgbClr val="FFFFFF"/>
                    </a:outerShdw>
                  </a:effectLst>
                </a:endParaRPr>
              </a:p>
            </p:txBody>
          </p:sp>
          <p:sp>
            <p:nvSpPr>
              <p:cNvPr id="118808" name="Rectangle 24"/>
              <p:cNvSpPr>
                <a:spLocks noChangeArrowheads="1"/>
              </p:cNvSpPr>
              <p:nvPr/>
            </p:nvSpPr>
            <p:spPr bwMode="auto">
              <a:xfrm>
                <a:off x="875" y="2563"/>
                <a:ext cx="492"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potencia</a:t>
                </a:r>
                <a:endParaRPr lang="en-US">
                  <a:effectLst>
                    <a:outerShdw blurRad="38100" dist="38100" dir="2700000" algn="tl">
                      <a:srgbClr val="FFFFFF"/>
                    </a:outerShdw>
                  </a:effectLst>
                </a:endParaRPr>
              </a:p>
            </p:txBody>
          </p:sp>
          <p:sp>
            <p:nvSpPr>
              <p:cNvPr id="118809" name="Rectangle 25"/>
              <p:cNvSpPr>
                <a:spLocks noChangeArrowheads="1"/>
              </p:cNvSpPr>
              <p:nvPr/>
            </p:nvSpPr>
            <p:spPr bwMode="auto">
              <a:xfrm>
                <a:off x="1376" y="2563"/>
                <a:ext cx="1297"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de determinado peligro</a:t>
                </a:r>
                <a:endParaRPr lang="en-US">
                  <a:effectLst>
                    <a:outerShdw blurRad="38100" dist="38100" dir="2700000" algn="tl">
                      <a:srgbClr val="FFFFFF"/>
                    </a:outerShdw>
                  </a:effectLst>
                </a:endParaRPr>
              </a:p>
            </p:txBody>
          </p:sp>
          <p:sp>
            <p:nvSpPr>
              <p:cNvPr id="118810" name="Rectangle 26"/>
              <p:cNvSpPr>
                <a:spLocks noChangeArrowheads="1"/>
              </p:cNvSpPr>
              <p:nvPr/>
            </p:nvSpPr>
            <p:spPr bwMode="auto">
              <a:xfrm>
                <a:off x="455" y="2792"/>
                <a:ext cx="313" cy="202"/>
              </a:xfrm>
              <a:prstGeom prst="rect">
                <a:avLst/>
              </a:prstGeom>
              <a:noFill/>
              <a:ln w="9525">
                <a:noFill/>
                <a:miter lim="800000"/>
                <a:headEnd/>
                <a:tailEnd/>
              </a:ln>
            </p:spPr>
            <p:txBody>
              <a:bodyPr wrap="none" lIns="0" tIns="0" rIns="0" bIns="0">
                <a:spAutoFit/>
              </a:bodyPr>
              <a:lstStyle/>
              <a:p>
                <a:r>
                  <a:rPr lang="en-US" sz="2100" b="1">
                    <a:solidFill>
                      <a:srgbClr val="808080"/>
                    </a:solidFill>
                    <a:effectLst/>
                    <a:latin typeface="Century Gothic" pitchFamily="34" charset="0"/>
                  </a:rPr>
                  <a:t>Pob</a:t>
                </a:r>
                <a:endParaRPr lang="en-US">
                  <a:effectLst>
                    <a:outerShdw blurRad="38100" dist="38100" dir="2700000" algn="tl">
                      <a:srgbClr val="FFFFFF"/>
                    </a:outerShdw>
                  </a:effectLst>
                </a:endParaRPr>
              </a:p>
            </p:txBody>
          </p:sp>
          <p:sp>
            <p:nvSpPr>
              <p:cNvPr id="118811" name="Rectangle 27"/>
              <p:cNvSpPr>
                <a:spLocks noChangeArrowheads="1"/>
              </p:cNvSpPr>
              <p:nvPr/>
            </p:nvSpPr>
            <p:spPr bwMode="auto">
              <a:xfrm>
                <a:off x="759" y="2836"/>
                <a:ext cx="72" cy="144"/>
              </a:xfrm>
              <a:prstGeom prst="rect">
                <a:avLst/>
              </a:prstGeom>
              <a:noFill/>
              <a:ln w="9525">
                <a:noFill/>
                <a:miter lim="800000"/>
                <a:headEnd/>
                <a:tailEnd/>
              </a:ln>
            </p:spPr>
            <p:txBody>
              <a:bodyPr wrap="none" lIns="0" tIns="0" rIns="0" bIns="0">
                <a:spAutoFit/>
              </a:bodyPr>
              <a:lstStyle/>
              <a:p>
                <a:r>
                  <a:rPr lang="en-US" sz="1500" b="1">
                    <a:solidFill>
                      <a:srgbClr val="808080"/>
                    </a:solidFill>
                    <a:effectLst/>
                    <a:latin typeface="Century Gothic" pitchFamily="34" charset="0"/>
                  </a:rPr>
                  <a:t>=</a:t>
                </a:r>
                <a:endParaRPr lang="en-US">
                  <a:effectLst>
                    <a:outerShdw blurRad="38100" dist="38100" dir="2700000" algn="tl">
                      <a:srgbClr val="FFFFFF"/>
                    </a:outerShdw>
                  </a:effectLst>
                </a:endParaRPr>
              </a:p>
            </p:txBody>
          </p:sp>
          <p:sp>
            <p:nvSpPr>
              <p:cNvPr id="118812" name="Rectangle 28"/>
              <p:cNvSpPr>
                <a:spLocks noChangeArrowheads="1"/>
              </p:cNvSpPr>
              <p:nvPr/>
            </p:nvSpPr>
            <p:spPr bwMode="auto">
              <a:xfrm>
                <a:off x="879" y="2850"/>
                <a:ext cx="843"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es la población</a:t>
                </a:r>
                <a:endParaRPr lang="en-US">
                  <a:effectLst>
                    <a:outerShdw blurRad="38100" dist="38100" dir="2700000" algn="tl">
                      <a:srgbClr val="FFFFFF"/>
                    </a:outerShdw>
                  </a:effectLst>
                </a:endParaRPr>
              </a:p>
            </p:txBody>
          </p:sp>
          <p:sp>
            <p:nvSpPr>
              <p:cNvPr id="118813" name="Rectangle 29"/>
              <p:cNvSpPr>
                <a:spLocks noChangeArrowheads="1"/>
              </p:cNvSpPr>
              <p:nvPr/>
            </p:nvSpPr>
            <p:spPr bwMode="auto">
              <a:xfrm>
                <a:off x="1716" y="2850"/>
                <a:ext cx="909"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que vive en una </a:t>
                </a:r>
                <a:endParaRPr lang="en-US">
                  <a:effectLst>
                    <a:outerShdw blurRad="38100" dist="38100" dir="2700000" algn="tl">
                      <a:srgbClr val="FFFFFF"/>
                    </a:outerShdw>
                  </a:effectLst>
                </a:endParaRPr>
              </a:p>
            </p:txBody>
          </p:sp>
          <p:sp>
            <p:nvSpPr>
              <p:cNvPr id="118814" name="Rectangle 30"/>
              <p:cNvSpPr>
                <a:spLocks noChangeArrowheads="1"/>
              </p:cNvSpPr>
              <p:nvPr/>
            </p:nvSpPr>
            <p:spPr bwMode="auto">
              <a:xfrm>
                <a:off x="877" y="2993"/>
                <a:ext cx="1233"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determinada zona EXP</a:t>
                </a:r>
                <a:endParaRPr lang="en-US">
                  <a:effectLst>
                    <a:outerShdw blurRad="38100" dist="38100" dir="2700000" algn="tl">
                      <a:srgbClr val="FFFFFF"/>
                    </a:outerShdw>
                  </a:effectLst>
                </a:endParaRPr>
              </a:p>
            </p:txBody>
          </p:sp>
          <p:sp>
            <p:nvSpPr>
              <p:cNvPr id="118815" name="Rectangle 31"/>
              <p:cNvSpPr>
                <a:spLocks noChangeArrowheads="1"/>
              </p:cNvSpPr>
              <p:nvPr/>
            </p:nvSpPr>
            <p:spPr bwMode="auto">
              <a:xfrm>
                <a:off x="455" y="3227"/>
                <a:ext cx="259" cy="202"/>
              </a:xfrm>
              <a:prstGeom prst="rect">
                <a:avLst/>
              </a:prstGeom>
              <a:noFill/>
              <a:ln w="9525">
                <a:noFill/>
                <a:miter lim="800000"/>
                <a:headEnd/>
                <a:tailEnd/>
              </a:ln>
            </p:spPr>
            <p:txBody>
              <a:bodyPr wrap="none" lIns="0" tIns="0" rIns="0" bIns="0">
                <a:spAutoFit/>
              </a:bodyPr>
              <a:lstStyle/>
              <a:p>
                <a:r>
                  <a:rPr lang="en-US" sz="2100" b="1">
                    <a:solidFill>
                      <a:srgbClr val="808080"/>
                    </a:solidFill>
                    <a:effectLst/>
                    <a:latin typeface="Century Gothic" pitchFamily="34" charset="0"/>
                  </a:rPr>
                  <a:t>Vul</a:t>
                </a:r>
                <a:endParaRPr lang="en-US">
                  <a:effectLst>
                    <a:outerShdw blurRad="38100" dist="38100" dir="2700000" algn="tl">
                      <a:srgbClr val="FFFFFF"/>
                    </a:outerShdw>
                  </a:effectLst>
                </a:endParaRPr>
              </a:p>
            </p:txBody>
          </p:sp>
          <p:sp>
            <p:nvSpPr>
              <p:cNvPr id="118816" name="Rectangle 32"/>
              <p:cNvSpPr>
                <a:spLocks noChangeArrowheads="1"/>
              </p:cNvSpPr>
              <p:nvPr/>
            </p:nvSpPr>
            <p:spPr bwMode="auto">
              <a:xfrm>
                <a:off x="706" y="3271"/>
                <a:ext cx="72" cy="144"/>
              </a:xfrm>
              <a:prstGeom prst="rect">
                <a:avLst/>
              </a:prstGeom>
              <a:noFill/>
              <a:ln w="9525">
                <a:noFill/>
                <a:miter lim="800000"/>
                <a:headEnd/>
                <a:tailEnd/>
              </a:ln>
            </p:spPr>
            <p:txBody>
              <a:bodyPr wrap="none" lIns="0" tIns="0" rIns="0" bIns="0">
                <a:spAutoFit/>
              </a:bodyPr>
              <a:lstStyle/>
              <a:p>
                <a:r>
                  <a:rPr lang="en-US" sz="1500" b="1">
                    <a:solidFill>
                      <a:srgbClr val="808080"/>
                    </a:solidFill>
                    <a:effectLst/>
                    <a:latin typeface="Century Gothic" pitchFamily="34" charset="0"/>
                  </a:rPr>
                  <a:t>=</a:t>
                </a:r>
                <a:endParaRPr lang="en-US">
                  <a:effectLst>
                    <a:outerShdw blurRad="38100" dist="38100" dir="2700000" algn="tl">
                      <a:srgbClr val="FFFFFF"/>
                    </a:outerShdw>
                  </a:effectLst>
                </a:endParaRPr>
              </a:p>
            </p:txBody>
          </p:sp>
          <p:sp>
            <p:nvSpPr>
              <p:cNvPr id="118817" name="Rectangle 33"/>
              <p:cNvSpPr>
                <a:spLocks noChangeArrowheads="1"/>
              </p:cNvSpPr>
              <p:nvPr/>
            </p:nvSpPr>
            <p:spPr bwMode="auto">
              <a:xfrm>
                <a:off x="887" y="3285"/>
                <a:ext cx="1934"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es la vulnerabilidad y depende del </a:t>
                </a:r>
                <a:endParaRPr lang="en-US">
                  <a:effectLst>
                    <a:outerShdw blurRad="38100" dist="38100" dir="2700000" algn="tl">
                      <a:srgbClr val="FFFFFF"/>
                    </a:outerShdw>
                  </a:effectLst>
                </a:endParaRPr>
              </a:p>
            </p:txBody>
          </p:sp>
          <p:sp>
            <p:nvSpPr>
              <p:cNvPr id="118818" name="Rectangle 34"/>
              <p:cNvSpPr>
                <a:spLocks noChangeArrowheads="1"/>
              </p:cNvSpPr>
              <p:nvPr/>
            </p:nvSpPr>
            <p:spPr bwMode="auto">
              <a:xfrm>
                <a:off x="871" y="3424"/>
                <a:ext cx="2003"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contexto socio económico y político</a:t>
                </a:r>
                <a:endParaRPr lang="en-US">
                  <a:effectLst>
                    <a:outerShdw blurRad="38100" dist="38100" dir="2700000" algn="tl">
                      <a:srgbClr val="FFFFFF"/>
                    </a:outerShdw>
                  </a:effectLst>
                </a:endParaRPr>
              </a:p>
            </p:txBody>
          </p:sp>
          <p:sp>
            <p:nvSpPr>
              <p:cNvPr id="118819" name="Rectangle 35"/>
              <p:cNvSpPr>
                <a:spLocks noChangeArrowheads="1"/>
              </p:cNvSpPr>
              <p:nvPr/>
            </p:nvSpPr>
            <p:spPr bwMode="auto">
              <a:xfrm>
                <a:off x="368" y="2029"/>
                <a:ext cx="2847" cy="1753"/>
              </a:xfrm>
              <a:prstGeom prst="rect">
                <a:avLst/>
              </a:prstGeom>
              <a:solidFill>
                <a:srgbClr val="808080"/>
              </a:solidFill>
              <a:ln w="9525">
                <a:noFill/>
                <a:miter lim="800000"/>
                <a:headEnd/>
                <a:tailEnd/>
              </a:ln>
            </p:spPr>
            <p:txBody>
              <a:bodyPr/>
              <a:lstStyle/>
              <a:p>
                <a:endParaRPr lang="en-US"/>
              </a:p>
            </p:txBody>
          </p:sp>
          <p:sp>
            <p:nvSpPr>
              <p:cNvPr id="118821" name="Rectangle 37"/>
              <p:cNvSpPr>
                <a:spLocks noChangeArrowheads="1"/>
              </p:cNvSpPr>
              <p:nvPr/>
            </p:nvSpPr>
            <p:spPr bwMode="auto">
              <a:xfrm>
                <a:off x="368" y="2029"/>
                <a:ext cx="2847" cy="1753"/>
              </a:xfrm>
              <a:prstGeom prst="rect">
                <a:avLst/>
              </a:prstGeom>
              <a:solidFill>
                <a:srgbClr val="808080"/>
              </a:solidFill>
              <a:ln w="9525">
                <a:noFill/>
                <a:miter lim="800000"/>
                <a:headEnd/>
                <a:tailEnd/>
              </a:ln>
            </p:spPr>
            <p:txBody>
              <a:bodyPr/>
              <a:lstStyle/>
              <a:p>
                <a:endParaRPr lang="en-US"/>
              </a:p>
            </p:txBody>
          </p:sp>
          <p:sp>
            <p:nvSpPr>
              <p:cNvPr id="118822" name="Rectangle 38"/>
              <p:cNvSpPr>
                <a:spLocks noChangeArrowheads="1"/>
              </p:cNvSpPr>
              <p:nvPr/>
            </p:nvSpPr>
            <p:spPr bwMode="auto">
              <a:xfrm>
                <a:off x="336" y="1998"/>
                <a:ext cx="2848" cy="1753"/>
              </a:xfrm>
              <a:prstGeom prst="rect">
                <a:avLst/>
              </a:prstGeom>
              <a:solidFill>
                <a:srgbClr val="333399"/>
              </a:solidFill>
              <a:ln w="9525">
                <a:noFill/>
                <a:miter lim="800000"/>
                <a:headEnd/>
                <a:tailEnd/>
              </a:ln>
            </p:spPr>
            <p:txBody>
              <a:bodyPr/>
              <a:lstStyle/>
              <a:p>
                <a:endParaRPr lang="en-US"/>
              </a:p>
            </p:txBody>
          </p:sp>
          <p:sp>
            <p:nvSpPr>
              <p:cNvPr id="118823" name="Rectangle 39"/>
              <p:cNvSpPr>
                <a:spLocks noChangeArrowheads="1"/>
              </p:cNvSpPr>
              <p:nvPr/>
            </p:nvSpPr>
            <p:spPr bwMode="auto">
              <a:xfrm>
                <a:off x="424" y="2030"/>
                <a:ext cx="144" cy="202"/>
              </a:xfrm>
              <a:prstGeom prst="rect">
                <a:avLst/>
              </a:prstGeom>
              <a:noFill/>
              <a:ln w="9525">
                <a:noFill/>
                <a:miter lim="800000"/>
                <a:headEnd/>
                <a:tailEnd/>
              </a:ln>
            </p:spPr>
            <p:txBody>
              <a:bodyPr wrap="none" lIns="0" tIns="0" rIns="0" bIns="0">
                <a:spAutoFit/>
              </a:bodyPr>
              <a:lstStyle/>
              <a:p>
                <a:r>
                  <a:rPr lang="en-US" sz="2100" b="1">
                    <a:solidFill>
                      <a:srgbClr val="000000"/>
                    </a:solidFill>
                    <a:effectLst/>
                    <a:latin typeface="Century Gothic" pitchFamily="34" charset="0"/>
                  </a:rPr>
                  <a:t>R </a:t>
                </a:r>
                <a:endParaRPr lang="en-US">
                  <a:effectLst>
                    <a:outerShdw blurRad="38100" dist="38100" dir="2700000" algn="tl">
                      <a:srgbClr val="FFFFFF"/>
                    </a:outerShdw>
                  </a:effectLst>
                </a:endParaRPr>
              </a:p>
            </p:txBody>
          </p:sp>
          <p:sp>
            <p:nvSpPr>
              <p:cNvPr id="118824" name="Rectangle 40"/>
              <p:cNvSpPr>
                <a:spLocks noChangeArrowheads="1"/>
              </p:cNvSpPr>
              <p:nvPr/>
            </p:nvSpPr>
            <p:spPr bwMode="auto">
              <a:xfrm>
                <a:off x="419" y="2025"/>
                <a:ext cx="144" cy="202"/>
              </a:xfrm>
              <a:prstGeom prst="rect">
                <a:avLst/>
              </a:prstGeom>
              <a:noFill/>
              <a:ln w="9525">
                <a:noFill/>
                <a:miter lim="800000"/>
                <a:headEnd/>
                <a:tailEnd/>
              </a:ln>
            </p:spPr>
            <p:txBody>
              <a:bodyPr wrap="none" lIns="0" tIns="0" rIns="0" bIns="0">
                <a:spAutoFit/>
              </a:bodyPr>
              <a:lstStyle/>
              <a:p>
                <a:r>
                  <a:rPr lang="en-US" sz="2100" b="1">
                    <a:solidFill>
                      <a:srgbClr val="3366FF"/>
                    </a:solidFill>
                    <a:effectLst/>
                    <a:latin typeface="Century Gothic" pitchFamily="34" charset="0"/>
                  </a:rPr>
                  <a:t>R </a:t>
                </a:r>
                <a:endParaRPr lang="en-US">
                  <a:effectLst>
                    <a:outerShdw blurRad="38100" dist="38100" dir="2700000" algn="tl">
                      <a:srgbClr val="FFFFFF"/>
                    </a:outerShdw>
                  </a:effectLst>
                </a:endParaRPr>
              </a:p>
            </p:txBody>
          </p:sp>
          <p:sp>
            <p:nvSpPr>
              <p:cNvPr id="118825" name="Rectangle 41"/>
              <p:cNvSpPr>
                <a:spLocks noChangeArrowheads="1"/>
              </p:cNvSpPr>
              <p:nvPr/>
            </p:nvSpPr>
            <p:spPr bwMode="auto">
              <a:xfrm>
                <a:off x="558" y="2074"/>
                <a:ext cx="72" cy="144"/>
              </a:xfrm>
              <a:prstGeom prst="rect">
                <a:avLst/>
              </a:prstGeom>
              <a:noFill/>
              <a:ln w="9525">
                <a:noFill/>
                <a:miter lim="800000"/>
                <a:headEnd/>
                <a:tailEnd/>
              </a:ln>
            </p:spPr>
            <p:txBody>
              <a:bodyPr wrap="none" lIns="0" tIns="0" rIns="0" bIns="0">
                <a:spAutoFit/>
              </a:bodyPr>
              <a:lstStyle/>
              <a:p>
                <a:r>
                  <a:rPr lang="en-US" sz="1500" b="1">
                    <a:solidFill>
                      <a:srgbClr val="000000"/>
                    </a:solidFill>
                    <a:effectLst/>
                    <a:latin typeface="Century Gothic" pitchFamily="34" charset="0"/>
                  </a:rPr>
                  <a:t>=</a:t>
                </a:r>
                <a:endParaRPr lang="en-US">
                  <a:effectLst>
                    <a:outerShdw blurRad="38100" dist="38100" dir="2700000" algn="tl">
                      <a:srgbClr val="FFFFFF"/>
                    </a:outerShdw>
                  </a:effectLst>
                </a:endParaRPr>
              </a:p>
            </p:txBody>
          </p:sp>
          <p:sp>
            <p:nvSpPr>
              <p:cNvPr id="118826" name="Rectangle 42"/>
              <p:cNvSpPr>
                <a:spLocks noChangeArrowheads="1"/>
              </p:cNvSpPr>
              <p:nvPr/>
            </p:nvSpPr>
            <p:spPr bwMode="auto">
              <a:xfrm>
                <a:off x="553" y="2069"/>
                <a:ext cx="72" cy="144"/>
              </a:xfrm>
              <a:prstGeom prst="rect">
                <a:avLst/>
              </a:prstGeom>
              <a:noFill/>
              <a:ln w="9525">
                <a:noFill/>
                <a:miter lim="800000"/>
                <a:headEnd/>
                <a:tailEnd/>
              </a:ln>
            </p:spPr>
            <p:txBody>
              <a:bodyPr wrap="none" lIns="0" tIns="0" rIns="0" bIns="0">
                <a:spAutoFit/>
              </a:bodyPr>
              <a:lstStyle/>
              <a:p>
                <a:r>
                  <a:rPr lang="en-US" sz="1500" b="1">
                    <a:solidFill>
                      <a:srgbClr val="3366FF"/>
                    </a:solidFill>
                    <a:effectLst/>
                    <a:latin typeface="Century Gothic" pitchFamily="34" charset="0"/>
                  </a:rPr>
                  <a:t>=</a:t>
                </a:r>
                <a:endParaRPr lang="en-US">
                  <a:effectLst>
                    <a:outerShdw blurRad="38100" dist="38100" dir="2700000" algn="tl">
                      <a:srgbClr val="FFFFFF"/>
                    </a:outerShdw>
                  </a:effectLst>
                </a:endParaRPr>
              </a:p>
            </p:txBody>
          </p:sp>
          <p:sp>
            <p:nvSpPr>
              <p:cNvPr id="118827" name="Rectangle 43"/>
              <p:cNvSpPr>
                <a:spLocks noChangeArrowheads="1"/>
              </p:cNvSpPr>
              <p:nvPr/>
            </p:nvSpPr>
            <p:spPr bwMode="auto">
              <a:xfrm>
                <a:off x="846" y="2088"/>
                <a:ext cx="1782" cy="134"/>
              </a:xfrm>
              <a:prstGeom prst="rect">
                <a:avLst/>
              </a:prstGeom>
              <a:noFill/>
              <a:ln w="9525">
                <a:noFill/>
                <a:miter lim="800000"/>
                <a:headEnd/>
                <a:tailEnd/>
              </a:ln>
            </p:spPr>
            <p:txBody>
              <a:bodyPr wrap="none" lIns="0" tIns="0" rIns="0" bIns="0">
                <a:spAutoFit/>
              </a:bodyPr>
              <a:lstStyle/>
              <a:p>
                <a:r>
                  <a:rPr lang="en-US" sz="1400" b="1">
                    <a:solidFill>
                      <a:srgbClr val="000000"/>
                    </a:solidFill>
                    <a:effectLst/>
                    <a:latin typeface="Century Gothic" pitchFamily="34" charset="0"/>
                  </a:rPr>
                  <a:t>es el riesgo cantidad de muertos</a:t>
                </a:r>
                <a:endParaRPr lang="en-US">
                  <a:effectLst>
                    <a:outerShdw blurRad="38100" dist="38100" dir="2700000" algn="tl">
                      <a:srgbClr val="FFFFFF"/>
                    </a:outerShdw>
                  </a:effectLst>
                </a:endParaRPr>
              </a:p>
            </p:txBody>
          </p:sp>
          <p:sp>
            <p:nvSpPr>
              <p:cNvPr id="118828" name="Rectangle 44"/>
              <p:cNvSpPr>
                <a:spLocks noChangeArrowheads="1"/>
              </p:cNvSpPr>
              <p:nvPr/>
            </p:nvSpPr>
            <p:spPr bwMode="auto">
              <a:xfrm>
                <a:off x="842" y="2083"/>
                <a:ext cx="1782" cy="134"/>
              </a:xfrm>
              <a:prstGeom prst="rect">
                <a:avLst/>
              </a:prstGeom>
              <a:noFill/>
              <a:ln w="9525">
                <a:noFill/>
                <a:miter lim="800000"/>
                <a:headEnd/>
                <a:tailEnd/>
              </a:ln>
            </p:spPr>
            <p:txBody>
              <a:bodyPr wrap="none" lIns="0" tIns="0" rIns="0" bIns="0">
                <a:spAutoFit/>
              </a:bodyPr>
              <a:lstStyle/>
              <a:p>
                <a:r>
                  <a:rPr lang="en-US" sz="1400" b="1">
                    <a:solidFill>
                      <a:srgbClr val="FFFFFF"/>
                    </a:solidFill>
                    <a:effectLst/>
                    <a:latin typeface="Century Gothic" pitchFamily="34" charset="0"/>
                  </a:rPr>
                  <a:t>es el riesgo cantidad de muertos</a:t>
                </a:r>
                <a:endParaRPr lang="en-US">
                  <a:effectLst>
                    <a:outerShdw blurRad="38100" dist="38100" dir="2700000" algn="tl">
                      <a:srgbClr val="FFFFFF"/>
                    </a:outerShdw>
                  </a:effectLst>
                </a:endParaRPr>
              </a:p>
            </p:txBody>
          </p:sp>
          <p:sp>
            <p:nvSpPr>
              <p:cNvPr id="118829" name="Rectangle 45"/>
              <p:cNvSpPr>
                <a:spLocks noChangeArrowheads="1"/>
              </p:cNvSpPr>
              <p:nvPr/>
            </p:nvSpPr>
            <p:spPr bwMode="auto">
              <a:xfrm>
                <a:off x="425" y="2330"/>
                <a:ext cx="124" cy="202"/>
              </a:xfrm>
              <a:prstGeom prst="rect">
                <a:avLst/>
              </a:prstGeom>
              <a:noFill/>
              <a:ln w="9525">
                <a:noFill/>
                <a:miter lim="800000"/>
                <a:headEnd/>
                <a:tailEnd/>
              </a:ln>
            </p:spPr>
            <p:txBody>
              <a:bodyPr wrap="none" lIns="0" tIns="0" rIns="0" bIns="0">
                <a:spAutoFit/>
              </a:bodyPr>
              <a:lstStyle/>
              <a:p>
                <a:r>
                  <a:rPr lang="en-US" sz="2100" b="1">
                    <a:solidFill>
                      <a:srgbClr val="000000"/>
                    </a:solidFill>
                    <a:effectLst/>
                    <a:latin typeface="Century Gothic" pitchFamily="34" charset="0"/>
                  </a:rPr>
                  <a:t>A</a:t>
                </a:r>
                <a:endParaRPr lang="en-US">
                  <a:effectLst>
                    <a:outerShdw blurRad="38100" dist="38100" dir="2700000" algn="tl">
                      <a:srgbClr val="FFFFFF"/>
                    </a:outerShdw>
                  </a:effectLst>
                </a:endParaRPr>
              </a:p>
            </p:txBody>
          </p:sp>
          <p:sp>
            <p:nvSpPr>
              <p:cNvPr id="118830" name="Rectangle 46"/>
              <p:cNvSpPr>
                <a:spLocks noChangeArrowheads="1"/>
              </p:cNvSpPr>
              <p:nvPr/>
            </p:nvSpPr>
            <p:spPr bwMode="auto">
              <a:xfrm>
                <a:off x="420" y="2326"/>
                <a:ext cx="124" cy="202"/>
              </a:xfrm>
              <a:prstGeom prst="rect">
                <a:avLst/>
              </a:prstGeom>
              <a:noFill/>
              <a:ln w="9525">
                <a:noFill/>
                <a:miter lim="800000"/>
                <a:headEnd/>
                <a:tailEnd/>
              </a:ln>
            </p:spPr>
            <p:txBody>
              <a:bodyPr wrap="none" lIns="0" tIns="0" rIns="0" bIns="0">
                <a:spAutoFit/>
              </a:bodyPr>
              <a:lstStyle/>
              <a:p>
                <a:r>
                  <a:rPr lang="en-US" sz="2100" b="1">
                    <a:solidFill>
                      <a:srgbClr val="3366FF"/>
                    </a:solidFill>
                    <a:effectLst/>
                    <a:latin typeface="Century Gothic" pitchFamily="34" charset="0"/>
                  </a:rPr>
                  <a:t>A</a:t>
                </a:r>
                <a:endParaRPr lang="en-US">
                  <a:effectLst>
                    <a:outerShdw blurRad="38100" dist="38100" dir="2700000" algn="tl">
                      <a:srgbClr val="FFFFFF"/>
                    </a:outerShdw>
                  </a:effectLst>
                </a:endParaRPr>
              </a:p>
            </p:txBody>
          </p:sp>
          <p:sp>
            <p:nvSpPr>
              <p:cNvPr id="118831" name="Rectangle 47"/>
              <p:cNvSpPr>
                <a:spLocks noChangeArrowheads="1"/>
              </p:cNvSpPr>
              <p:nvPr/>
            </p:nvSpPr>
            <p:spPr bwMode="auto">
              <a:xfrm>
                <a:off x="540" y="2374"/>
                <a:ext cx="72" cy="144"/>
              </a:xfrm>
              <a:prstGeom prst="rect">
                <a:avLst/>
              </a:prstGeom>
              <a:noFill/>
              <a:ln w="9525">
                <a:noFill/>
                <a:miter lim="800000"/>
                <a:headEnd/>
                <a:tailEnd/>
              </a:ln>
            </p:spPr>
            <p:txBody>
              <a:bodyPr wrap="none" lIns="0" tIns="0" rIns="0" bIns="0">
                <a:spAutoFit/>
              </a:bodyPr>
              <a:lstStyle/>
              <a:p>
                <a:r>
                  <a:rPr lang="en-US" sz="1500" b="1">
                    <a:solidFill>
                      <a:srgbClr val="000000"/>
                    </a:solidFill>
                    <a:effectLst/>
                    <a:latin typeface="Century Gothic" pitchFamily="34" charset="0"/>
                  </a:rPr>
                  <a:t>=</a:t>
                </a:r>
                <a:endParaRPr lang="en-US">
                  <a:effectLst>
                    <a:outerShdw blurRad="38100" dist="38100" dir="2700000" algn="tl">
                      <a:srgbClr val="FFFFFF"/>
                    </a:outerShdw>
                  </a:effectLst>
                </a:endParaRPr>
              </a:p>
            </p:txBody>
          </p:sp>
          <p:sp>
            <p:nvSpPr>
              <p:cNvPr id="118832" name="Rectangle 48"/>
              <p:cNvSpPr>
                <a:spLocks noChangeArrowheads="1"/>
              </p:cNvSpPr>
              <p:nvPr/>
            </p:nvSpPr>
            <p:spPr bwMode="auto">
              <a:xfrm>
                <a:off x="535" y="2370"/>
                <a:ext cx="72" cy="144"/>
              </a:xfrm>
              <a:prstGeom prst="rect">
                <a:avLst/>
              </a:prstGeom>
              <a:noFill/>
              <a:ln w="9525">
                <a:noFill/>
                <a:miter lim="800000"/>
                <a:headEnd/>
                <a:tailEnd/>
              </a:ln>
            </p:spPr>
            <p:txBody>
              <a:bodyPr wrap="none" lIns="0" tIns="0" rIns="0" bIns="0">
                <a:spAutoFit/>
              </a:bodyPr>
              <a:lstStyle/>
              <a:p>
                <a:r>
                  <a:rPr lang="en-US" sz="1500" b="1">
                    <a:solidFill>
                      <a:srgbClr val="3366FF"/>
                    </a:solidFill>
                    <a:effectLst/>
                    <a:latin typeface="Century Gothic" pitchFamily="34" charset="0"/>
                  </a:rPr>
                  <a:t>=</a:t>
                </a:r>
                <a:endParaRPr lang="en-US">
                  <a:effectLst>
                    <a:outerShdw blurRad="38100" dist="38100" dir="2700000" algn="tl">
                      <a:srgbClr val="FFFFFF"/>
                    </a:outerShdw>
                  </a:effectLst>
                </a:endParaRPr>
              </a:p>
            </p:txBody>
          </p:sp>
          <p:sp>
            <p:nvSpPr>
              <p:cNvPr id="118833" name="Rectangle 49"/>
              <p:cNvSpPr>
                <a:spLocks noChangeArrowheads="1"/>
              </p:cNvSpPr>
              <p:nvPr/>
            </p:nvSpPr>
            <p:spPr bwMode="auto">
              <a:xfrm>
                <a:off x="852" y="2388"/>
                <a:ext cx="2142" cy="134"/>
              </a:xfrm>
              <a:prstGeom prst="rect">
                <a:avLst/>
              </a:prstGeom>
              <a:noFill/>
              <a:ln w="9525">
                <a:noFill/>
                <a:miter lim="800000"/>
                <a:headEnd/>
                <a:tailEnd/>
              </a:ln>
            </p:spPr>
            <p:txBody>
              <a:bodyPr wrap="none" lIns="0" tIns="0" rIns="0" bIns="0">
                <a:spAutoFit/>
              </a:bodyPr>
              <a:lstStyle/>
              <a:p>
                <a:r>
                  <a:rPr lang="en-US" sz="1400" b="1">
                    <a:solidFill>
                      <a:srgbClr val="000000"/>
                    </a:solidFill>
                    <a:effectLst/>
                    <a:latin typeface="Century Gothic" pitchFamily="34" charset="0"/>
                  </a:rPr>
                  <a:t>amenaza, depende de la frecuencia y </a:t>
                </a:r>
                <a:endParaRPr lang="en-US">
                  <a:effectLst>
                    <a:outerShdw blurRad="38100" dist="38100" dir="2700000" algn="tl">
                      <a:srgbClr val="FFFFFF"/>
                    </a:outerShdw>
                  </a:effectLst>
                </a:endParaRPr>
              </a:p>
            </p:txBody>
          </p:sp>
          <p:sp>
            <p:nvSpPr>
              <p:cNvPr id="118834" name="Rectangle 50"/>
              <p:cNvSpPr>
                <a:spLocks noChangeArrowheads="1"/>
              </p:cNvSpPr>
              <p:nvPr/>
            </p:nvSpPr>
            <p:spPr bwMode="auto">
              <a:xfrm>
                <a:off x="848" y="2384"/>
                <a:ext cx="2142" cy="134"/>
              </a:xfrm>
              <a:prstGeom prst="rect">
                <a:avLst/>
              </a:prstGeom>
              <a:noFill/>
              <a:ln w="9525">
                <a:noFill/>
                <a:miter lim="800000"/>
                <a:headEnd/>
                <a:tailEnd/>
              </a:ln>
            </p:spPr>
            <p:txBody>
              <a:bodyPr wrap="none" lIns="0" tIns="0" rIns="0" bIns="0">
                <a:spAutoFit/>
              </a:bodyPr>
              <a:lstStyle/>
              <a:p>
                <a:r>
                  <a:rPr lang="en-US" sz="1400" b="1">
                    <a:solidFill>
                      <a:srgbClr val="FFFFFF"/>
                    </a:solidFill>
                    <a:effectLst/>
                    <a:latin typeface="Century Gothic" pitchFamily="34" charset="0"/>
                  </a:rPr>
                  <a:t>amenaza, depende de la frecuencia y </a:t>
                </a:r>
                <a:endParaRPr lang="en-US">
                  <a:effectLst>
                    <a:outerShdw blurRad="38100" dist="38100" dir="2700000" algn="tl">
                      <a:srgbClr val="FFFFFF"/>
                    </a:outerShdw>
                  </a:effectLst>
                </a:endParaRPr>
              </a:p>
            </p:txBody>
          </p:sp>
          <p:sp>
            <p:nvSpPr>
              <p:cNvPr id="118835" name="Rectangle 51"/>
              <p:cNvSpPr>
                <a:spLocks noChangeArrowheads="1"/>
              </p:cNvSpPr>
              <p:nvPr/>
            </p:nvSpPr>
            <p:spPr bwMode="auto">
              <a:xfrm>
                <a:off x="2997" y="2388"/>
                <a:ext cx="132" cy="134"/>
              </a:xfrm>
              <a:prstGeom prst="rect">
                <a:avLst/>
              </a:prstGeom>
              <a:noFill/>
              <a:ln w="9525">
                <a:noFill/>
                <a:miter lim="800000"/>
                <a:headEnd/>
                <a:tailEnd/>
              </a:ln>
            </p:spPr>
            <p:txBody>
              <a:bodyPr wrap="none" lIns="0" tIns="0" rIns="0" bIns="0">
                <a:spAutoFit/>
              </a:bodyPr>
              <a:lstStyle/>
              <a:p>
                <a:r>
                  <a:rPr lang="en-US" sz="1400" b="1">
                    <a:solidFill>
                      <a:srgbClr val="000000"/>
                    </a:solidFill>
                    <a:effectLst/>
                    <a:latin typeface="Century Gothic" pitchFamily="34" charset="0"/>
                  </a:rPr>
                  <a:t>la </a:t>
                </a:r>
                <a:endParaRPr lang="en-US">
                  <a:effectLst>
                    <a:outerShdw blurRad="38100" dist="38100" dir="2700000" algn="tl">
                      <a:srgbClr val="FFFFFF"/>
                    </a:outerShdw>
                  </a:effectLst>
                </a:endParaRPr>
              </a:p>
            </p:txBody>
          </p:sp>
          <p:sp>
            <p:nvSpPr>
              <p:cNvPr id="118836" name="Rectangle 52"/>
              <p:cNvSpPr>
                <a:spLocks noChangeArrowheads="1"/>
              </p:cNvSpPr>
              <p:nvPr/>
            </p:nvSpPr>
            <p:spPr bwMode="auto">
              <a:xfrm>
                <a:off x="2992" y="2384"/>
                <a:ext cx="132" cy="134"/>
              </a:xfrm>
              <a:prstGeom prst="rect">
                <a:avLst/>
              </a:prstGeom>
              <a:noFill/>
              <a:ln w="9525">
                <a:noFill/>
                <a:miter lim="800000"/>
                <a:headEnd/>
                <a:tailEnd/>
              </a:ln>
            </p:spPr>
            <p:txBody>
              <a:bodyPr wrap="none" lIns="0" tIns="0" rIns="0" bIns="0">
                <a:spAutoFit/>
              </a:bodyPr>
              <a:lstStyle/>
              <a:p>
                <a:r>
                  <a:rPr lang="en-US" sz="1400" b="1">
                    <a:solidFill>
                      <a:srgbClr val="FFFFFF"/>
                    </a:solidFill>
                    <a:effectLst/>
                    <a:latin typeface="Century Gothic" pitchFamily="34" charset="0"/>
                  </a:rPr>
                  <a:t>la </a:t>
                </a:r>
                <a:endParaRPr lang="en-US">
                  <a:effectLst>
                    <a:outerShdw blurRad="38100" dist="38100" dir="2700000" algn="tl">
                      <a:srgbClr val="FFFFFF"/>
                    </a:outerShdw>
                  </a:effectLst>
                </a:endParaRPr>
              </a:p>
            </p:txBody>
          </p:sp>
          <p:sp>
            <p:nvSpPr>
              <p:cNvPr id="118837" name="Rectangle 53"/>
              <p:cNvSpPr>
                <a:spLocks noChangeArrowheads="1"/>
              </p:cNvSpPr>
              <p:nvPr/>
            </p:nvSpPr>
            <p:spPr bwMode="auto">
              <a:xfrm>
                <a:off x="843" y="2532"/>
                <a:ext cx="492" cy="134"/>
              </a:xfrm>
              <a:prstGeom prst="rect">
                <a:avLst/>
              </a:prstGeom>
              <a:noFill/>
              <a:ln w="9525">
                <a:noFill/>
                <a:miter lim="800000"/>
                <a:headEnd/>
                <a:tailEnd/>
              </a:ln>
            </p:spPr>
            <p:txBody>
              <a:bodyPr wrap="none" lIns="0" tIns="0" rIns="0" bIns="0">
                <a:spAutoFit/>
              </a:bodyPr>
              <a:lstStyle/>
              <a:p>
                <a:r>
                  <a:rPr lang="en-US" sz="1400" b="1">
                    <a:solidFill>
                      <a:srgbClr val="000000"/>
                    </a:solidFill>
                    <a:effectLst/>
                    <a:latin typeface="Century Gothic" pitchFamily="34" charset="0"/>
                  </a:rPr>
                  <a:t>potencia</a:t>
                </a:r>
                <a:endParaRPr lang="en-US">
                  <a:effectLst>
                    <a:outerShdw blurRad="38100" dist="38100" dir="2700000" algn="tl">
                      <a:srgbClr val="FFFFFF"/>
                    </a:outerShdw>
                  </a:effectLst>
                </a:endParaRPr>
              </a:p>
            </p:txBody>
          </p:sp>
          <p:sp>
            <p:nvSpPr>
              <p:cNvPr id="118838" name="Rectangle 54"/>
              <p:cNvSpPr>
                <a:spLocks noChangeArrowheads="1"/>
              </p:cNvSpPr>
              <p:nvPr/>
            </p:nvSpPr>
            <p:spPr bwMode="auto">
              <a:xfrm>
                <a:off x="839" y="2527"/>
                <a:ext cx="492" cy="134"/>
              </a:xfrm>
              <a:prstGeom prst="rect">
                <a:avLst/>
              </a:prstGeom>
              <a:noFill/>
              <a:ln w="9525">
                <a:noFill/>
                <a:miter lim="800000"/>
                <a:headEnd/>
                <a:tailEnd/>
              </a:ln>
            </p:spPr>
            <p:txBody>
              <a:bodyPr wrap="none" lIns="0" tIns="0" rIns="0" bIns="0">
                <a:spAutoFit/>
              </a:bodyPr>
              <a:lstStyle/>
              <a:p>
                <a:r>
                  <a:rPr lang="en-US" sz="1400" b="1">
                    <a:solidFill>
                      <a:srgbClr val="FFFFFF"/>
                    </a:solidFill>
                    <a:effectLst/>
                    <a:latin typeface="Century Gothic" pitchFamily="34" charset="0"/>
                  </a:rPr>
                  <a:t>potencia</a:t>
                </a:r>
                <a:endParaRPr lang="en-US">
                  <a:effectLst>
                    <a:outerShdw blurRad="38100" dist="38100" dir="2700000" algn="tl">
                      <a:srgbClr val="FFFFFF"/>
                    </a:outerShdw>
                  </a:effectLst>
                </a:endParaRPr>
              </a:p>
            </p:txBody>
          </p:sp>
          <p:sp>
            <p:nvSpPr>
              <p:cNvPr id="118839" name="Rectangle 55"/>
              <p:cNvSpPr>
                <a:spLocks noChangeArrowheads="1"/>
              </p:cNvSpPr>
              <p:nvPr/>
            </p:nvSpPr>
            <p:spPr bwMode="auto">
              <a:xfrm>
                <a:off x="1345" y="2532"/>
                <a:ext cx="1297" cy="134"/>
              </a:xfrm>
              <a:prstGeom prst="rect">
                <a:avLst/>
              </a:prstGeom>
              <a:noFill/>
              <a:ln w="9525">
                <a:noFill/>
                <a:miter lim="800000"/>
                <a:headEnd/>
                <a:tailEnd/>
              </a:ln>
            </p:spPr>
            <p:txBody>
              <a:bodyPr wrap="none" lIns="0" tIns="0" rIns="0" bIns="0">
                <a:spAutoFit/>
              </a:bodyPr>
              <a:lstStyle/>
              <a:p>
                <a:r>
                  <a:rPr lang="en-US" sz="1400" b="1">
                    <a:solidFill>
                      <a:srgbClr val="000000"/>
                    </a:solidFill>
                    <a:effectLst/>
                    <a:latin typeface="Century Gothic" pitchFamily="34" charset="0"/>
                  </a:rPr>
                  <a:t>de determinado peligro</a:t>
                </a:r>
                <a:endParaRPr lang="en-US">
                  <a:effectLst>
                    <a:outerShdw blurRad="38100" dist="38100" dir="2700000" algn="tl">
                      <a:srgbClr val="FFFFFF"/>
                    </a:outerShdw>
                  </a:effectLst>
                </a:endParaRPr>
              </a:p>
            </p:txBody>
          </p:sp>
          <p:sp>
            <p:nvSpPr>
              <p:cNvPr id="118840" name="Rectangle 56"/>
              <p:cNvSpPr>
                <a:spLocks noChangeArrowheads="1"/>
              </p:cNvSpPr>
              <p:nvPr/>
            </p:nvSpPr>
            <p:spPr bwMode="auto">
              <a:xfrm>
                <a:off x="1340" y="2527"/>
                <a:ext cx="1297" cy="134"/>
              </a:xfrm>
              <a:prstGeom prst="rect">
                <a:avLst/>
              </a:prstGeom>
              <a:noFill/>
              <a:ln w="9525">
                <a:noFill/>
                <a:miter lim="800000"/>
                <a:headEnd/>
                <a:tailEnd/>
              </a:ln>
            </p:spPr>
            <p:txBody>
              <a:bodyPr wrap="none" lIns="0" tIns="0" rIns="0" bIns="0">
                <a:spAutoFit/>
              </a:bodyPr>
              <a:lstStyle/>
              <a:p>
                <a:r>
                  <a:rPr lang="en-US" sz="1400" b="1">
                    <a:solidFill>
                      <a:srgbClr val="FFFFFF"/>
                    </a:solidFill>
                    <a:effectLst/>
                    <a:latin typeface="Century Gothic" pitchFamily="34" charset="0"/>
                  </a:rPr>
                  <a:t>de determinado peligro</a:t>
                </a:r>
                <a:endParaRPr lang="en-US">
                  <a:effectLst>
                    <a:outerShdw blurRad="38100" dist="38100" dir="2700000" algn="tl">
                      <a:srgbClr val="FFFFFF"/>
                    </a:outerShdw>
                  </a:effectLst>
                </a:endParaRPr>
              </a:p>
            </p:txBody>
          </p:sp>
          <p:sp>
            <p:nvSpPr>
              <p:cNvPr id="118841" name="Rectangle 57"/>
              <p:cNvSpPr>
                <a:spLocks noChangeArrowheads="1"/>
              </p:cNvSpPr>
              <p:nvPr/>
            </p:nvSpPr>
            <p:spPr bwMode="auto">
              <a:xfrm>
                <a:off x="424" y="2760"/>
                <a:ext cx="313" cy="202"/>
              </a:xfrm>
              <a:prstGeom prst="rect">
                <a:avLst/>
              </a:prstGeom>
              <a:noFill/>
              <a:ln w="9525">
                <a:noFill/>
                <a:miter lim="800000"/>
                <a:headEnd/>
                <a:tailEnd/>
              </a:ln>
            </p:spPr>
            <p:txBody>
              <a:bodyPr wrap="none" lIns="0" tIns="0" rIns="0" bIns="0">
                <a:spAutoFit/>
              </a:bodyPr>
              <a:lstStyle/>
              <a:p>
                <a:r>
                  <a:rPr lang="en-US" sz="2100" b="1">
                    <a:solidFill>
                      <a:srgbClr val="000000"/>
                    </a:solidFill>
                    <a:effectLst/>
                    <a:latin typeface="Century Gothic" pitchFamily="34" charset="0"/>
                  </a:rPr>
                  <a:t>Pob</a:t>
                </a:r>
                <a:endParaRPr lang="en-US">
                  <a:effectLst>
                    <a:outerShdw blurRad="38100" dist="38100" dir="2700000" algn="tl">
                      <a:srgbClr val="FFFFFF"/>
                    </a:outerShdw>
                  </a:effectLst>
                </a:endParaRPr>
              </a:p>
            </p:txBody>
          </p:sp>
          <p:sp>
            <p:nvSpPr>
              <p:cNvPr id="118842" name="Rectangle 58"/>
              <p:cNvSpPr>
                <a:spLocks noChangeArrowheads="1"/>
              </p:cNvSpPr>
              <p:nvPr/>
            </p:nvSpPr>
            <p:spPr bwMode="auto">
              <a:xfrm>
                <a:off x="419" y="2756"/>
                <a:ext cx="313" cy="202"/>
              </a:xfrm>
              <a:prstGeom prst="rect">
                <a:avLst/>
              </a:prstGeom>
              <a:noFill/>
              <a:ln w="9525">
                <a:noFill/>
                <a:miter lim="800000"/>
                <a:headEnd/>
                <a:tailEnd/>
              </a:ln>
            </p:spPr>
            <p:txBody>
              <a:bodyPr wrap="none" lIns="0" tIns="0" rIns="0" bIns="0">
                <a:spAutoFit/>
              </a:bodyPr>
              <a:lstStyle/>
              <a:p>
                <a:r>
                  <a:rPr lang="en-US" sz="2100" b="1">
                    <a:solidFill>
                      <a:srgbClr val="3366FF"/>
                    </a:solidFill>
                    <a:effectLst/>
                    <a:latin typeface="Century Gothic" pitchFamily="34" charset="0"/>
                  </a:rPr>
                  <a:t>Pob</a:t>
                </a:r>
                <a:endParaRPr lang="en-US">
                  <a:effectLst>
                    <a:outerShdw blurRad="38100" dist="38100" dir="2700000" algn="tl">
                      <a:srgbClr val="FFFFFF"/>
                    </a:outerShdw>
                  </a:effectLst>
                </a:endParaRPr>
              </a:p>
            </p:txBody>
          </p:sp>
          <p:sp>
            <p:nvSpPr>
              <p:cNvPr id="118843" name="Rectangle 59"/>
              <p:cNvSpPr>
                <a:spLocks noChangeArrowheads="1"/>
              </p:cNvSpPr>
              <p:nvPr/>
            </p:nvSpPr>
            <p:spPr bwMode="auto">
              <a:xfrm>
                <a:off x="728" y="2804"/>
                <a:ext cx="72" cy="144"/>
              </a:xfrm>
              <a:prstGeom prst="rect">
                <a:avLst/>
              </a:prstGeom>
              <a:noFill/>
              <a:ln w="9525">
                <a:noFill/>
                <a:miter lim="800000"/>
                <a:headEnd/>
                <a:tailEnd/>
              </a:ln>
            </p:spPr>
            <p:txBody>
              <a:bodyPr wrap="none" lIns="0" tIns="0" rIns="0" bIns="0">
                <a:spAutoFit/>
              </a:bodyPr>
              <a:lstStyle/>
              <a:p>
                <a:r>
                  <a:rPr lang="en-US" sz="1500" b="1">
                    <a:solidFill>
                      <a:srgbClr val="000000"/>
                    </a:solidFill>
                    <a:effectLst/>
                    <a:latin typeface="Century Gothic" pitchFamily="34" charset="0"/>
                  </a:rPr>
                  <a:t>=</a:t>
                </a:r>
                <a:endParaRPr lang="en-US">
                  <a:effectLst>
                    <a:outerShdw blurRad="38100" dist="38100" dir="2700000" algn="tl">
                      <a:srgbClr val="FFFFFF"/>
                    </a:outerShdw>
                  </a:effectLst>
                </a:endParaRPr>
              </a:p>
            </p:txBody>
          </p:sp>
          <p:sp>
            <p:nvSpPr>
              <p:cNvPr id="118844" name="Rectangle 60"/>
              <p:cNvSpPr>
                <a:spLocks noChangeArrowheads="1"/>
              </p:cNvSpPr>
              <p:nvPr/>
            </p:nvSpPr>
            <p:spPr bwMode="auto">
              <a:xfrm>
                <a:off x="724" y="2800"/>
                <a:ext cx="72" cy="144"/>
              </a:xfrm>
              <a:prstGeom prst="rect">
                <a:avLst/>
              </a:prstGeom>
              <a:noFill/>
              <a:ln w="9525">
                <a:noFill/>
                <a:miter lim="800000"/>
                <a:headEnd/>
                <a:tailEnd/>
              </a:ln>
            </p:spPr>
            <p:txBody>
              <a:bodyPr wrap="none" lIns="0" tIns="0" rIns="0" bIns="0">
                <a:spAutoFit/>
              </a:bodyPr>
              <a:lstStyle/>
              <a:p>
                <a:r>
                  <a:rPr lang="en-US" sz="1500" b="1">
                    <a:solidFill>
                      <a:srgbClr val="3366FF"/>
                    </a:solidFill>
                    <a:effectLst/>
                    <a:latin typeface="Century Gothic" pitchFamily="34" charset="0"/>
                  </a:rPr>
                  <a:t>=</a:t>
                </a:r>
                <a:endParaRPr lang="en-US">
                  <a:effectLst>
                    <a:outerShdw blurRad="38100" dist="38100" dir="2700000" algn="tl">
                      <a:srgbClr val="FFFFFF"/>
                    </a:outerShdw>
                  </a:effectLst>
                </a:endParaRPr>
              </a:p>
            </p:txBody>
          </p:sp>
          <p:sp>
            <p:nvSpPr>
              <p:cNvPr id="118845" name="Rectangle 61"/>
              <p:cNvSpPr>
                <a:spLocks noChangeArrowheads="1"/>
              </p:cNvSpPr>
              <p:nvPr/>
            </p:nvSpPr>
            <p:spPr bwMode="auto">
              <a:xfrm>
                <a:off x="847" y="2818"/>
                <a:ext cx="843" cy="134"/>
              </a:xfrm>
              <a:prstGeom prst="rect">
                <a:avLst/>
              </a:prstGeom>
              <a:noFill/>
              <a:ln w="9525">
                <a:noFill/>
                <a:miter lim="800000"/>
                <a:headEnd/>
                <a:tailEnd/>
              </a:ln>
            </p:spPr>
            <p:txBody>
              <a:bodyPr wrap="none" lIns="0" tIns="0" rIns="0" bIns="0">
                <a:spAutoFit/>
              </a:bodyPr>
              <a:lstStyle/>
              <a:p>
                <a:r>
                  <a:rPr lang="en-US" sz="1400" b="1">
                    <a:solidFill>
                      <a:srgbClr val="000000"/>
                    </a:solidFill>
                    <a:effectLst/>
                    <a:latin typeface="Century Gothic" pitchFamily="34" charset="0"/>
                  </a:rPr>
                  <a:t>es la población</a:t>
                </a:r>
                <a:endParaRPr lang="en-US">
                  <a:effectLst>
                    <a:outerShdw blurRad="38100" dist="38100" dir="2700000" algn="tl">
                      <a:srgbClr val="FFFFFF"/>
                    </a:outerShdw>
                  </a:effectLst>
                </a:endParaRPr>
              </a:p>
            </p:txBody>
          </p:sp>
          <p:sp>
            <p:nvSpPr>
              <p:cNvPr id="118846" name="Rectangle 62"/>
              <p:cNvSpPr>
                <a:spLocks noChangeArrowheads="1"/>
              </p:cNvSpPr>
              <p:nvPr/>
            </p:nvSpPr>
            <p:spPr bwMode="auto">
              <a:xfrm>
                <a:off x="843" y="2814"/>
                <a:ext cx="843" cy="134"/>
              </a:xfrm>
              <a:prstGeom prst="rect">
                <a:avLst/>
              </a:prstGeom>
              <a:noFill/>
              <a:ln w="9525">
                <a:noFill/>
                <a:miter lim="800000"/>
                <a:headEnd/>
                <a:tailEnd/>
              </a:ln>
            </p:spPr>
            <p:txBody>
              <a:bodyPr wrap="none" lIns="0" tIns="0" rIns="0" bIns="0">
                <a:spAutoFit/>
              </a:bodyPr>
              <a:lstStyle/>
              <a:p>
                <a:r>
                  <a:rPr lang="en-US" sz="1400" b="1">
                    <a:solidFill>
                      <a:srgbClr val="FFFFFF"/>
                    </a:solidFill>
                    <a:effectLst/>
                    <a:latin typeface="Century Gothic" pitchFamily="34" charset="0"/>
                  </a:rPr>
                  <a:t>es la población</a:t>
                </a:r>
                <a:endParaRPr lang="en-US">
                  <a:effectLst>
                    <a:outerShdw blurRad="38100" dist="38100" dir="2700000" algn="tl">
                      <a:srgbClr val="FFFFFF"/>
                    </a:outerShdw>
                  </a:effectLst>
                </a:endParaRPr>
              </a:p>
            </p:txBody>
          </p:sp>
          <p:sp>
            <p:nvSpPr>
              <p:cNvPr id="118847" name="Rectangle 63"/>
              <p:cNvSpPr>
                <a:spLocks noChangeArrowheads="1"/>
              </p:cNvSpPr>
              <p:nvPr/>
            </p:nvSpPr>
            <p:spPr bwMode="auto">
              <a:xfrm>
                <a:off x="1685" y="2818"/>
                <a:ext cx="909" cy="134"/>
              </a:xfrm>
              <a:prstGeom prst="rect">
                <a:avLst/>
              </a:prstGeom>
              <a:noFill/>
              <a:ln w="9525">
                <a:noFill/>
                <a:miter lim="800000"/>
                <a:headEnd/>
                <a:tailEnd/>
              </a:ln>
            </p:spPr>
            <p:txBody>
              <a:bodyPr wrap="none" lIns="0" tIns="0" rIns="0" bIns="0">
                <a:spAutoFit/>
              </a:bodyPr>
              <a:lstStyle/>
              <a:p>
                <a:r>
                  <a:rPr lang="en-US" sz="1400" b="1">
                    <a:solidFill>
                      <a:srgbClr val="000000"/>
                    </a:solidFill>
                    <a:effectLst/>
                    <a:latin typeface="Century Gothic" pitchFamily="34" charset="0"/>
                  </a:rPr>
                  <a:t>que vive en una </a:t>
                </a:r>
                <a:endParaRPr lang="en-US">
                  <a:effectLst>
                    <a:outerShdw blurRad="38100" dist="38100" dir="2700000" algn="tl">
                      <a:srgbClr val="FFFFFF"/>
                    </a:outerShdw>
                  </a:effectLst>
                </a:endParaRPr>
              </a:p>
            </p:txBody>
          </p:sp>
          <p:sp>
            <p:nvSpPr>
              <p:cNvPr id="118848" name="Rectangle 64"/>
              <p:cNvSpPr>
                <a:spLocks noChangeArrowheads="1"/>
              </p:cNvSpPr>
              <p:nvPr/>
            </p:nvSpPr>
            <p:spPr bwMode="auto">
              <a:xfrm>
                <a:off x="1680" y="2814"/>
                <a:ext cx="909" cy="134"/>
              </a:xfrm>
              <a:prstGeom prst="rect">
                <a:avLst/>
              </a:prstGeom>
              <a:noFill/>
              <a:ln w="9525">
                <a:noFill/>
                <a:miter lim="800000"/>
                <a:headEnd/>
                <a:tailEnd/>
              </a:ln>
            </p:spPr>
            <p:txBody>
              <a:bodyPr wrap="none" lIns="0" tIns="0" rIns="0" bIns="0">
                <a:spAutoFit/>
              </a:bodyPr>
              <a:lstStyle/>
              <a:p>
                <a:r>
                  <a:rPr lang="en-US" sz="1400" b="1">
                    <a:solidFill>
                      <a:srgbClr val="FFFFFF"/>
                    </a:solidFill>
                    <a:effectLst/>
                    <a:latin typeface="Century Gothic" pitchFamily="34" charset="0"/>
                  </a:rPr>
                  <a:t>que vive en una </a:t>
                </a:r>
                <a:endParaRPr lang="en-US">
                  <a:effectLst>
                    <a:outerShdw blurRad="38100" dist="38100" dir="2700000" algn="tl">
                      <a:srgbClr val="FFFFFF"/>
                    </a:outerShdw>
                  </a:effectLst>
                </a:endParaRPr>
              </a:p>
            </p:txBody>
          </p:sp>
          <p:sp>
            <p:nvSpPr>
              <p:cNvPr id="118849" name="Rectangle 65"/>
              <p:cNvSpPr>
                <a:spLocks noChangeArrowheads="1"/>
              </p:cNvSpPr>
              <p:nvPr/>
            </p:nvSpPr>
            <p:spPr bwMode="auto">
              <a:xfrm>
                <a:off x="845" y="2962"/>
                <a:ext cx="1233" cy="134"/>
              </a:xfrm>
              <a:prstGeom prst="rect">
                <a:avLst/>
              </a:prstGeom>
              <a:noFill/>
              <a:ln w="9525">
                <a:noFill/>
                <a:miter lim="800000"/>
                <a:headEnd/>
                <a:tailEnd/>
              </a:ln>
            </p:spPr>
            <p:txBody>
              <a:bodyPr wrap="none" lIns="0" tIns="0" rIns="0" bIns="0">
                <a:spAutoFit/>
              </a:bodyPr>
              <a:lstStyle/>
              <a:p>
                <a:r>
                  <a:rPr lang="en-US" sz="1400" b="1">
                    <a:solidFill>
                      <a:srgbClr val="000000"/>
                    </a:solidFill>
                    <a:effectLst/>
                    <a:latin typeface="Century Gothic" pitchFamily="34" charset="0"/>
                  </a:rPr>
                  <a:t>determinada zona EXP</a:t>
                </a:r>
                <a:endParaRPr lang="en-US">
                  <a:effectLst>
                    <a:outerShdw blurRad="38100" dist="38100" dir="2700000" algn="tl">
                      <a:srgbClr val="FFFFFF"/>
                    </a:outerShdw>
                  </a:effectLst>
                </a:endParaRPr>
              </a:p>
            </p:txBody>
          </p:sp>
          <p:sp>
            <p:nvSpPr>
              <p:cNvPr id="118850" name="Rectangle 66"/>
              <p:cNvSpPr>
                <a:spLocks noChangeArrowheads="1"/>
              </p:cNvSpPr>
              <p:nvPr/>
            </p:nvSpPr>
            <p:spPr bwMode="auto">
              <a:xfrm>
                <a:off x="841" y="2957"/>
                <a:ext cx="1233" cy="134"/>
              </a:xfrm>
              <a:prstGeom prst="rect">
                <a:avLst/>
              </a:prstGeom>
              <a:noFill/>
              <a:ln w="9525">
                <a:noFill/>
                <a:miter lim="800000"/>
                <a:headEnd/>
                <a:tailEnd/>
              </a:ln>
            </p:spPr>
            <p:txBody>
              <a:bodyPr wrap="none" lIns="0" tIns="0" rIns="0" bIns="0">
                <a:spAutoFit/>
              </a:bodyPr>
              <a:lstStyle/>
              <a:p>
                <a:r>
                  <a:rPr lang="en-US" sz="1400" b="1">
                    <a:solidFill>
                      <a:srgbClr val="FFFFFF"/>
                    </a:solidFill>
                    <a:effectLst/>
                    <a:latin typeface="Century Gothic" pitchFamily="34" charset="0"/>
                  </a:rPr>
                  <a:t>determinada zona EXP</a:t>
                </a:r>
                <a:endParaRPr lang="en-US">
                  <a:effectLst>
                    <a:outerShdw blurRad="38100" dist="38100" dir="2700000" algn="tl">
                      <a:srgbClr val="FFFFFF"/>
                    </a:outerShdw>
                  </a:effectLst>
                </a:endParaRPr>
              </a:p>
            </p:txBody>
          </p:sp>
          <p:sp>
            <p:nvSpPr>
              <p:cNvPr id="118851" name="Rectangle 67"/>
              <p:cNvSpPr>
                <a:spLocks noChangeArrowheads="1"/>
              </p:cNvSpPr>
              <p:nvPr/>
            </p:nvSpPr>
            <p:spPr bwMode="auto">
              <a:xfrm>
                <a:off x="424" y="3195"/>
                <a:ext cx="259" cy="202"/>
              </a:xfrm>
              <a:prstGeom prst="rect">
                <a:avLst/>
              </a:prstGeom>
              <a:noFill/>
              <a:ln w="9525">
                <a:noFill/>
                <a:miter lim="800000"/>
                <a:headEnd/>
                <a:tailEnd/>
              </a:ln>
            </p:spPr>
            <p:txBody>
              <a:bodyPr wrap="none" lIns="0" tIns="0" rIns="0" bIns="0">
                <a:spAutoFit/>
              </a:bodyPr>
              <a:lstStyle/>
              <a:p>
                <a:r>
                  <a:rPr lang="en-US" sz="2100" b="1">
                    <a:solidFill>
                      <a:srgbClr val="000000"/>
                    </a:solidFill>
                    <a:effectLst/>
                    <a:latin typeface="Century Gothic" pitchFamily="34" charset="0"/>
                  </a:rPr>
                  <a:t>Vul</a:t>
                </a:r>
                <a:endParaRPr lang="en-US">
                  <a:effectLst>
                    <a:outerShdw blurRad="38100" dist="38100" dir="2700000" algn="tl">
                      <a:srgbClr val="FFFFFF"/>
                    </a:outerShdw>
                  </a:effectLst>
                </a:endParaRPr>
              </a:p>
            </p:txBody>
          </p:sp>
          <p:sp>
            <p:nvSpPr>
              <p:cNvPr id="118852" name="Rectangle 68"/>
              <p:cNvSpPr>
                <a:spLocks noChangeArrowheads="1"/>
              </p:cNvSpPr>
              <p:nvPr/>
            </p:nvSpPr>
            <p:spPr bwMode="auto">
              <a:xfrm>
                <a:off x="419" y="3191"/>
                <a:ext cx="259" cy="202"/>
              </a:xfrm>
              <a:prstGeom prst="rect">
                <a:avLst/>
              </a:prstGeom>
              <a:noFill/>
              <a:ln w="9525">
                <a:noFill/>
                <a:miter lim="800000"/>
                <a:headEnd/>
                <a:tailEnd/>
              </a:ln>
            </p:spPr>
            <p:txBody>
              <a:bodyPr wrap="none" lIns="0" tIns="0" rIns="0" bIns="0">
                <a:spAutoFit/>
              </a:bodyPr>
              <a:lstStyle/>
              <a:p>
                <a:r>
                  <a:rPr lang="en-US" sz="2100" b="1">
                    <a:solidFill>
                      <a:srgbClr val="3366FF"/>
                    </a:solidFill>
                    <a:effectLst/>
                    <a:latin typeface="Century Gothic" pitchFamily="34" charset="0"/>
                  </a:rPr>
                  <a:t>Vul</a:t>
                </a:r>
                <a:endParaRPr lang="en-US">
                  <a:effectLst>
                    <a:outerShdw blurRad="38100" dist="38100" dir="2700000" algn="tl">
                      <a:srgbClr val="FFFFFF"/>
                    </a:outerShdw>
                  </a:effectLst>
                </a:endParaRPr>
              </a:p>
            </p:txBody>
          </p:sp>
          <p:sp>
            <p:nvSpPr>
              <p:cNvPr id="118853" name="Rectangle 69"/>
              <p:cNvSpPr>
                <a:spLocks noChangeArrowheads="1"/>
              </p:cNvSpPr>
              <p:nvPr/>
            </p:nvSpPr>
            <p:spPr bwMode="auto">
              <a:xfrm>
                <a:off x="674" y="3239"/>
                <a:ext cx="72" cy="144"/>
              </a:xfrm>
              <a:prstGeom prst="rect">
                <a:avLst/>
              </a:prstGeom>
              <a:noFill/>
              <a:ln w="9525">
                <a:noFill/>
                <a:miter lim="800000"/>
                <a:headEnd/>
                <a:tailEnd/>
              </a:ln>
            </p:spPr>
            <p:txBody>
              <a:bodyPr wrap="none" lIns="0" tIns="0" rIns="0" bIns="0">
                <a:spAutoFit/>
              </a:bodyPr>
              <a:lstStyle/>
              <a:p>
                <a:r>
                  <a:rPr lang="en-US" sz="1500" b="1">
                    <a:solidFill>
                      <a:srgbClr val="000000"/>
                    </a:solidFill>
                    <a:effectLst/>
                    <a:latin typeface="Century Gothic" pitchFamily="34" charset="0"/>
                  </a:rPr>
                  <a:t>=</a:t>
                </a:r>
                <a:endParaRPr lang="en-US">
                  <a:effectLst>
                    <a:outerShdw blurRad="38100" dist="38100" dir="2700000" algn="tl">
                      <a:srgbClr val="FFFFFF"/>
                    </a:outerShdw>
                  </a:effectLst>
                </a:endParaRPr>
              </a:p>
            </p:txBody>
          </p:sp>
          <p:sp>
            <p:nvSpPr>
              <p:cNvPr id="118854" name="Rectangle 70"/>
              <p:cNvSpPr>
                <a:spLocks noChangeArrowheads="1"/>
              </p:cNvSpPr>
              <p:nvPr/>
            </p:nvSpPr>
            <p:spPr bwMode="auto">
              <a:xfrm>
                <a:off x="670" y="3235"/>
                <a:ext cx="72" cy="144"/>
              </a:xfrm>
              <a:prstGeom prst="rect">
                <a:avLst/>
              </a:prstGeom>
              <a:noFill/>
              <a:ln w="9525">
                <a:noFill/>
                <a:miter lim="800000"/>
                <a:headEnd/>
                <a:tailEnd/>
              </a:ln>
            </p:spPr>
            <p:txBody>
              <a:bodyPr wrap="none" lIns="0" tIns="0" rIns="0" bIns="0">
                <a:spAutoFit/>
              </a:bodyPr>
              <a:lstStyle/>
              <a:p>
                <a:r>
                  <a:rPr lang="en-US" sz="1500" b="1">
                    <a:solidFill>
                      <a:srgbClr val="3366FF"/>
                    </a:solidFill>
                    <a:effectLst/>
                    <a:latin typeface="Century Gothic" pitchFamily="34" charset="0"/>
                  </a:rPr>
                  <a:t>=</a:t>
                </a:r>
                <a:endParaRPr lang="en-US">
                  <a:effectLst>
                    <a:outerShdw blurRad="38100" dist="38100" dir="2700000" algn="tl">
                      <a:srgbClr val="FFFFFF"/>
                    </a:outerShdw>
                  </a:effectLst>
                </a:endParaRPr>
              </a:p>
            </p:txBody>
          </p:sp>
          <p:sp>
            <p:nvSpPr>
              <p:cNvPr id="118855" name="Rectangle 71"/>
              <p:cNvSpPr>
                <a:spLocks noChangeArrowheads="1"/>
              </p:cNvSpPr>
              <p:nvPr/>
            </p:nvSpPr>
            <p:spPr bwMode="auto">
              <a:xfrm>
                <a:off x="855" y="3253"/>
                <a:ext cx="1934" cy="134"/>
              </a:xfrm>
              <a:prstGeom prst="rect">
                <a:avLst/>
              </a:prstGeom>
              <a:noFill/>
              <a:ln w="9525">
                <a:noFill/>
                <a:miter lim="800000"/>
                <a:headEnd/>
                <a:tailEnd/>
              </a:ln>
            </p:spPr>
            <p:txBody>
              <a:bodyPr wrap="none" lIns="0" tIns="0" rIns="0" bIns="0">
                <a:spAutoFit/>
              </a:bodyPr>
              <a:lstStyle/>
              <a:p>
                <a:r>
                  <a:rPr lang="en-US" sz="1400" b="1">
                    <a:solidFill>
                      <a:srgbClr val="000000"/>
                    </a:solidFill>
                    <a:effectLst/>
                    <a:latin typeface="Century Gothic" pitchFamily="34" charset="0"/>
                  </a:rPr>
                  <a:t>es la vulnerabilidad y depende del </a:t>
                </a:r>
                <a:endParaRPr lang="en-US">
                  <a:effectLst>
                    <a:outerShdw blurRad="38100" dist="38100" dir="2700000" algn="tl">
                      <a:srgbClr val="FFFFFF"/>
                    </a:outerShdw>
                  </a:effectLst>
                </a:endParaRPr>
              </a:p>
            </p:txBody>
          </p:sp>
          <p:sp>
            <p:nvSpPr>
              <p:cNvPr id="118856" name="Rectangle 72"/>
              <p:cNvSpPr>
                <a:spLocks noChangeArrowheads="1"/>
              </p:cNvSpPr>
              <p:nvPr/>
            </p:nvSpPr>
            <p:spPr bwMode="auto">
              <a:xfrm>
                <a:off x="851" y="3249"/>
                <a:ext cx="1934" cy="134"/>
              </a:xfrm>
              <a:prstGeom prst="rect">
                <a:avLst/>
              </a:prstGeom>
              <a:noFill/>
              <a:ln w="9525">
                <a:noFill/>
                <a:miter lim="800000"/>
                <a:headEnd/>
                <a:tailEnd/>
              </a:ln>
            </p:spPr>
            <p:txBody>
              <a:bodyPr wrap="none" lIns="0" tIns="0" rIns="0" bIns="0">
                <a:spAutoFit/>
              </a:bodyPr>
              <a:lstStyle/>
              <a:p>
                <a:r>
                  <a:rPr lang="en-US" sz="1400" b="1">
                    <a:solidFill>
                      <a:srgbClr val="FFFFFF"/>
                    </a:solidFill>
                    <a:effectLst/>
                    <a:latin typeface="Century Gothic" pitchFamily="34" charset="0"/>
                  </a:rPr>
                  <a:t>es la vulnerabilidad y depende del </a:t>
                </a:r>
                <a:endParaRPr lang="en-US">
                  <a:effectLst>
                    <a:outerShdw blurRad="38100" dist="38100" dir="2700000" algn="tl">
                      <a:srgbClr val="FFFFFF"/>
                    </a:outerShdw>
                  </a:effectLst>
                </a:endParaRPr>
              </a:p>
            </p:txBody>
          </p:sp>
          <p:sp>
            <p:nvSpPr>
              <p:cNvPr id="118857" name="Rectangle 73"/>
              <p:cNvSpPr>
                <a:spLocks noChangeArrowheads="1"/>
              </p:cNvSpPr>
              <p:nvPr/>
            </p:nvSpPr>
            <p:spPr bwMode="auto">
              <a:xfrm>
                <a:off x="839" y="3392"/>
                <a:ext cx="2003" cy="134"/>
              </a:xfrm>
              <a:prstGeom prst="rect">
                <a:avLst/>
              </a:prstGeom>
              <a:noFill/>
              <a:ln w="9525">
                <a:noFill/>
                <a:miter lim="800000"/>
                <a:headEnd/>
                <a:tailEnd/>
              </a:ln>
            </p:spPr>
            <p:txBody>
              <a:bodyPr wrap="none" lIns="0" tIns="0" rIns="0" bIns="0">
                <a:spAutoFit/>
              </a:bodyPr>
              <a:lstStyle/>
              <a:p>
                <a:r>
                  <a:rPr lang="en-US" sz="1400" b="1">
                    <a:solidFill>
                      <a:srgbClr val="000000"/>
                    </a:solidFill>
                    <a:effectLst/>
                    <a:latin typeface="Century Gothic" pitchFamily="34" charset="0"/>
                  </a:rPr>
                  <a:t>contexto socio económico y político</a:t>
                </a:r>
                <a:endParaRPr lang="en-US">
                  <a:effectLst>
                    <a:outerShdw blurRad="38100" dist="38100" dir="2700000" algn="tl">
                      <a:srgbClr val="FFFFFF"/>
                    </a:outerShdw>
                  </a:effectLst>
                </a:endParaRPr>
              </a:p>
            </p:txBody>
          </p:sp>
          <p:sp>
            <p:nvSpPr>
              <p:cNvPr id="118858" name="Rectangle 74"/>
              <p:cNvSpPr>
                <a:spLocks noChangeArrowheads="1"/>
              </p:cNvSpPr>
              <p:nvPr/>
            </p:nvSpPr>
            <p:spPr bwMode="auto">
              <a:xfrm>
                <a:off x="835" y="3388"/>
                <a:ext cx="2003" cy="134"/>
              </a:xfrm>
              <a:prstGeom prst="rect">
                <a:avLst/>
              </a:prstGeom>
              <a:noFill/>
              <a:ln w="9525">
                <a:noFill/>
                <a:miter lim="800000"/>
                <a:headEnd/>
                <a:tailEnd/>
              </a:ln>
            </p:spPr>
            <p:txBody>
              <a:bodyPr wrap="none" lIns="0" tIns="0" rIns="0" bIns="0">
                <a:spAutoFit/>
              </a:bodyPr>
              <a:lstStyle/>
              <a:p>
                <a:r>
                  <a:rPr lang="en-US" sz="1400" b="1">
                    <a:solidFill>
                      <a:srgbClr val="FFFFFF"/>
                    </a:solidFill>
                    <a:effectLst/>
                    <a:latin typeface="Century Gothic" pitchFamily="34" charset="0"/>
                  </a:rPr>
                  <a:t>contexto socio económico y político</a:t>
                </a:r>
                <a:endParaRPr lang="en-US">
                  <a:effectLst>
                    <a:outerShdw blurRad="38100" dist="38100" dir="2700000" algn="tl">
                      <a:srgbClr val="FFFFFF"/>
                    </a:outerShdw>
                  </a:effectLst>
                </a:endParaRPr>
              </a:p>
            </p:txBody>
          </p:sp>
          <p:sp>
            <p:nvSpPr>
              <p:cNvPr id="118866" name="Rectangle 82"/>
              <p:cNvSpPr>
                <a:spLocks noChangeArrowheads="1"/>
              </p:cNvSpPr>
              <p:nvPr/>
            </p:nvSpPr>
            <p:spPr bwMode="auto">
              <a:xfrm>
                <a:off x="438" y="1788"/>
                <a:ext cx="1921" cy="202"/>
              </a:xfrm>
              <a:prstGeom prst="rect">
                <a:avLst/>
              </a:prstGeom>
              <a:noFill/>
              <a:ln w="9525">
                <a:noFill/>
                <a:miter lim="800000"/>
                <a:headEnd/>
                <a:tailEnd/>
              </a:ln>
            </p:spPr>
            <p:txBody>
              <a:bodyPr wrap="none" lIns="0" tIns="0" rIns="0" bIns="0">
                <a:spAutoFit/>
              </a:bodyPr>
              <a:lstStyle/>
              <a:p>
                <a:r>
                  <a:rPr lang="en-US" sz="2100" b="1">
                    <a:solidFill>
                      <a:srgbClr val="808080"/>
                    </a:solidFill>
                    <a:effectLst/>
                    <a:latin typeface="Century Gothic" pitchFamily="34" charset="0"/>
                  </a:rPr>
                  <a:t>RIESGO = Ax Pob x Vuln</a:t>
                </a:r>
                <a:endParaRPr lang="en-US">
                  <a:effectLst>
                    <a:outerShdw blurRad="38100" dist="38100" dir="2700000" algn="tl">
                      <a:srgbClr val="FFFFFF"/>
                    </a:outerShdw>
                  </a:effectLst>
                </a:endParaRPr>
              </a:p>
            </p:txBody>
          </p:sp>
          <p:sp>
            <p:nvSpPr>
              <p:cNvPr id="118867" name="Rectangle 83"/>
              <p:cNvSpPr>
                <a:spLocks noChangeArrowheads="1"/>
              </p:cNvSpPr>
              <p:nvPr/>
            </p:nvSpPr>
            <p:spPr bwMode="auto">
              <a:xfrm>
                <a:off x="368" y="1760"/>
                <a:ext cx="2847" cy="247"/>
              </a:xfrm>
              <a:prstGeom prst="rect">
                <a:avLst/>
              </a:prstGeom>
              <a:solidFill>
                <a:srgbClr val="808080"/>
              </a:solidFill>
              <a:ln w="9525">
                <a:noFill/>
                <a:miter lim="800000"/>
                <a:headEnd/>
                <a:tailEnd/>
              </a:ln>
            </p:spPr>
            <p:txBody>
              <a:bodyPr/>
              <a:lstStyle/>
              <a:p>
                <a:endParaRPr lang="en-US"/>
              </a:p>
            </p:txBody>
          </p:sp>
          <p:sp>
            <p:nvSpPr>
              <p:cNvPr id="118869" name="Rectangle 85"/>
              <p:cNvSpPr>
                <a:spLocks noChangeArrowheads="1"/>
              </p:cNvSpPr>
              <p:nvPr/>
            </p:nvSpPr>
            <p:spPr bwMode="auto">
              <a:xfrm>
                <a:off x="368" y="1760"/>
                <a:ext cx="2847" cy="247"/>
              </a:xfrm>
              <a:prstGeom prst="rect">
                <a:avLst/>
              </a:prstGeom>
              <a:solidFill>
                <a:srgbClr val="808080"/>
              </a:solidFill>
              <a:ln w="9525">
                <a:noFill/>
                <a:miter lim="800000"/>
                <a:headEnd/>
                <a:tailEnd/>
              </a:ln>
            </p:spPr>
            <p:txBody>
              <a:bodyPr/>
              <a:lstStyle/>
              <a:p>
                <a:endParaRPr lang="en-US"/>
              </a:p>
            </p:txBody>
          </p:sp>
          <p:sp>
            <p:nvSpPr>
              <p:cNvPr id="118870" name="Rectangle 86"/>
              <p:cNvSpPr>
                <a:spLocks noChangeArrowheads="1"/>
              </p:cNvSpPr>
              <p:nvPr/>
            </p:nvSpPr>
            <p:spPr bwMode="auto">
              <a:xfrm>
                <a:off x="336" y="1725"/>
                <a:ext cx="2848" cy="246"/>
              </a:xfrm>
              <a:prstGeom prst="rect">
                <a:avLst/>
              </a:prstGeom>
              <a:solidFill>
                <a:srgbClr val="333399"/>
              </a:solidFill>
              <a:ln w="9525">
                <a:noFill/>
                <a:miter lim="800000"/>
                <a:headEnd/>
                <a:tailEnd/>
              </a:ln>
            </p:spPr>
            <p:txBody>
              <a:bodyPr/>
              <a:lstStyle/>
              <a:p>
                <a:pPr algn="l"/>
                <a:r>
                  <a:rPr lang="en-US" sz="2100" b="1">
                    <a:solidFill>
                      <a:srgbClr val="FFFFFF"/>
                    </a:solidFill>
                    <a:effectLst>
                      <a:outerShdw blurRad="38100" dist="38100" dir="2700000" algn="tl">
                        <a:srgbClr val="000000"/>
                      </a:outerShdw>
                    </a:effectLst>
                    <a:latin typeface="Century Gothic" pitchFamily="34" charset="0"/>
                  </a:rPr>
                  <a:t>RISK = T x Pop x Vuln</a:t>
                </a:r>
              </a:p>
              <a:p>
                <a:pPr algn="l"/>
                <a:endParaRPr lang="en-US" sz="2100">
                  <a:effectLst>
                    <a:outerShdw blurRad="38100" dist="38100" dir="2700000" algn="tl">
                      <a:srgbClr val="FFFFFF"/>
                    </a:outerShdw>
                  </a:effectLst>
                  <a:latin typeface="Century Gothic" pitchFamily="34" charset="0"/>
                </a:endParaRPr>
              </a:p>
            </p:txBody>
          </p:sp>
          <p:sp>
            <p:nvSpPr>
              <p:cNvPr id="118873" name="Rectangle 89"/>
              <p:cNvSpPr>
                <a:spLocks noChangeArrowheads="1"/>
              </p:cNvSpPr>
              <p:nvPr/>
            </p:nvSpPr>
            <p:spPr bwMode="auto">
              <a:xfrm>
                <a:off x="455" y="2061"/>
                <a:ext cx="144" cy="202"/>
              </a:xfrm>
              <a:prstGeom prst="rect">
                <a:avLst/>
              </a:prstGeom>
              <a:noFill/>
              <a:ln w="9525">
                <a:noFill/>
                <a:miter lim="800000"/>
                <a:headEnd/>
                <a:tailEnd/>
              </a:ln>
            </p:spPr>
            <p:txBody>
              <a:bodyPr wrap="none" lIns="0" tIns="0" rIns="0" bIns="0">
                <a:spAutoFit/>
              </a:bodyPr>
              <a:lstStyle/>
              <a:p>
                <a:r>
                  <a:rPr lang="en-US" sz="2100" b="1">
                    <a:solidFill>
                      <a:srgbClr val="808080"/>
                    </a:solidFill>
                    <a:effectLst/>
                    <a:latin typeface="Century Gothic" pitchFamily="34" charset="0"/>
                  </a:rPr>
                  <a:t>R </a:t>
                </a:r>
                <a:endParaRPr lang="en-US">
                  <a:effectLst>
                    <a:outerShdw blurRad="38100" dist="38100" dir="2700000" algn="tl">
                      <a:srgbClr val="FFFFFF"/>
                    </a:outerShdw>
                  </a:effectLst>
                </a:endParaRPr>
              </a:p>
            </p:txBody>
          </p:sp>
          <p:sp>
            <p:nvSpPr>
              <p:cNvPr id="118874" name="Rectangle 90"/>
              <p:cNvSpPr>
                <a:spLocks noChangeArrowheads="1"/>
              </p:cNvSpPr>
              <p:nvPr/>
            </p:nvSpPr>
            <p:spPr bwMode="auto">
              <a:xfrm>
                <a:off x="589" y="2105"/>
                <a:ext cx="72" cy="144"/>
              </a:xfrm>
              <a:prstGeom prst="rect">
                <a:avLst/>
              </a:prstGeom>
              <a:noFill/>
              <a:ln w="9525">
                <a:noFill/>
                <a:miter lim="800000"/>
                <a:headEnd/>
                <a:tailEnd/>
              </a:ln>
            </p:spPr>
            <p:txBody>
              <a:bodyPr wrap="none" lIns="0" tIns="0" rIns="0" bIns="0">
                <a:spAutoFit/>
              </a:bodyPr>
              <a:lstStyle/>
              <a:p>
                <a:r>
                  <a:rPr lang="en-US" sz="1500" b="1">
                    <a:solidFill>
                      <a:srgbClr val="808080"/>
                    </a:solidFill>
                    <a:effectLst/>
                    <a:latin typeface="Century Gothic" pitchFamily="34" charset="0"/>
                  </a:rPr>
                  <a:t>=</a:t>
                </a:r>
                <a:endParaRPr lang="en-US">
                  <a:effectLst>
                    <a:outerShdw blurRad="38100" dist="38100" dir="2700000" algn="tl">
                      <a:srgbClr val="FFFFFF"/>
                    </a:outerShdw>
                  </a:effectLst>
                </a:endParaRPr>
              </a:p>
            </p:txBody>
          </p:sp>
          <p:sp>
            <p:nvSpPr>
              <p:cNvPr id="118875" name="Rectangle 91"/>
              <p:cNvSpPr>
                <a:spLocks noChangeArrowheads="1"/>
              </p:cNvSpPr>
              <p:nvPr/>
            </p:nvSpPr>
            <p:spPr bwMode="auto">
              <a:xfrm>
                <a:off x="878" y="2119"/>
                <a:ext cx="1782"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es el riesgo cantidad de muertos</a:t>
                </a:r>
                <a:endParaRPr lang="en-US">
                  <a:effectLst>
                    <a:outerShdw blurRad="38100" dist="38100" dir="2700000" algn="tl">
                      <a:srgbClr val="FFFFFF"/>
                    </a:outerShdw>
                  </a:effectLst>
                </a:endParaRPr>
              </a:p>
            </p:txBody>
          </p:sp>
          <p:sp>
            <p:nvSpPr>
              <p:cNvPr id="118876" name="Rectangle 92"/>
              <p:cNvSpPr>
                <a:spLocks noChangeArrowheads="1"/>
              </p:cNvSpPr>
              <p:nvPr/>
            </p:nvSpPr>
            <p:spPr bwMode="auto">
              <a:xfrm>
                <a:off x="456" y="2361"/>
                <a:ext cx="124" cy="202"/>
              </a:xfrm>
              <a:prstGeom prst="rect">
                <a:avLst/>
              </a:prstGeom>
              <a:noFill/>
              <a:ln w="9525">
                <a:noFill/>
                <a:miter lim="800000"/>
                <a:headEnd/>
                <a:tailEnd/>
              </a:ln>
            </p:spPr>
            <p:txBody>
              <a:bodyPr wrap="none" lIns="0" tIns="0" rIns="0" bIns="0">
                <a:spAutoFit/>
              </a:bodyPr>
              <a:lstStyle/>
              <a:p>
                <a:r>
                  <a:rPr lang="en-US" sz="2100" b="1">
                    <a:solidFill>
                      <a:srgbClr val="808080"/>
                    </a:solidFill>
                    <a:effectLst/>
                    <a:latin typeface="Century Gothic" pitchFamily="34" charset="0"/>
                  </a:rPr>
                  <a:t>A</a:t>
                </a:r>
                <a:endParaRPr lang="en-US">
                  <a:effectLst>
                    <a:outerShdw blurRad="38100" dist="38100" dir="2700000" algn="tl">
                      <a:srgbClr val="FFFFFF"/>
                    </a:outerShdw>
                  </a:effectLst>
                </a:endParaRPr>
              </a:p>
            </p:txBody>
          </p:sp>
          <p:sp>
            <p:nvSpPr>
              <p:cNvPr id="118877" name="Rectangle 93"/>
              <p:cNvSpPr>
                <a:spLocks noChangeArrowheads="1"/>
              </p:cNvSpPr>
              <p:nvPr/>
            </p:nvSpPr>
            <p:spPr bwMode="auto">
              <a:xfrm>
                <a:off x="571" y="2405"/>
                <a:ext cx="72" cy="144"/>
              </a:xfrm>
              <a:prstGeom prst="rect">
                <a:avLst/>
              </a:prstGeom>
              <a:noFill/>
              <a:ln w="9525">
                <a:noFill/>
                <a:miter lim="800000"/>
                <a:headEnd/>
                <a:tailEnd/>
              </a:ln>
            </p:spPr>
            <p:txBody>
              <a:bodyPr wrap="none" lIns="0" tIns="0" rIns="0" bIns="0">
                <a:spAutoFit/>
              </a:bodyPr>
              <a:lstStyle/>
              <a:p>
                <a:r>
                  <a:rPr lang="en-US" sz="1500" b="1">
                    <a:solidFill>
                      <a:srgbClr val="808080"/>
                    </a:solidFill>
                    <a:effectLst/>
                    <a:latin typeface="Century Gothic" pitchFamily="34" charset="0"/>
                  </a:rPr>
                  <a:t>=</a:t>
                </a:r>
                <a:endParaRPr lang="en-US">
                  <a:effectLst>
                    <a:outerShdw blurRad="38100" dist="38100" dir="2700000" algn="tl">
                      <a:srgbClr val="FFFFFF"/>
                    </a:outerShdw>
                  </a:effectLst>
                </a:endParaRPr>
              </a:p>
            </p:txBody>
          </p:sp>
          <p:sp>
            <p:nvSpPr>
              <p:cNvPr id="118878" name="Rectangle 94"/>
              <p:cNvSpPr>
                <a:spLocks noChangeArrowheads="1"/>
              </p:cNvSpPr>
              <p:nvPr/>
            </p:nvSpPr>
            <p:spPr bwMode="auto">
              <a:xfrm>
                <a:off x="884" y="2419"/>
                <a:ext cx="2142"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amenaza, depende de la frecuencia y </a:t>
                </a:r>
                <a:endParaRPr lang="en-US">
                  <a:effectLst>
                    <a:outerShdw blurRad="38100" dist="38100" dir="2700000" algn="tl">
                      <a:srgbClr val="FFFFFF"/>
                    </a:outerShdw>
                  </a:effectLst>
                </a:endParaRPr>
              </a:p>
            </p:txBody>
          </p:sp>
          <p:sp>
            <p:nvSpPr>
              <p:cNvPr id="118879" name="Rectangle 95"/>
              <p:cNvSpPr>
                <a:spLocks noChangeArrowheads="1"/>
              </p:cNvSpPr>
              <p:nvPr/>
            </p:nvSpPr>
            <p:spPr bwMode="auto">
              <a:xfrm>
                <a:off x="3028" y="2419"/>
                <a:ext cx="132"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la </a:t>
                </a:r>
                <a:endParaRPr lang="en-US">
                  <a:effectLst>
                    <a:outerShdw blurRad="38100" dist="38100" dir="2700000" algn="tl">
                      <a:srgbClr val="FFFFFF"/>
                    </a:outerShdw>
                  </a:effectLst>
                </a:endParaRPr>
              </a:p>
            </p:txBody>
          </p:sp>
          <p:sp>
            <p:nvSpPr>
              <p:cNvPr id="118880" name="Rectangle 96"/>
              <p:cNvSpPr>
                <a:spLocks noChangeArrowheads="1"/>
              </p:cNvSpPr>
              <p:nvPr/>
            </p:nvSpPr>
            <p:spPr bwMode="auto">
              <a:xfrm>
                <a:off x="875" y="2563"/>
                <a:ext cx="492"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potencia</a:t>
                </a:r>
                <a:endParaRPr lang="en-US">
                  <a:effectLst>
                    <a:outerShdw blurRad="38100" dist="38100" dir="2700000" algn="tl">
                      <a:srgbClr val="FFFFFF"/>
                    </a:outerShdw>
                  </a:effectLst>
                </a:endParaRPr>
              </a:p>
            </p:txBody>
          </p:sp>
          <p:sp>
            <p:nvSpPr>
              <p:cNvPr id="118881" name="Rectangle 97"/>
              <p:cNvSpPr>
                <a:spLocks noChangeArrowheads="1"/>
              </p:cNvSpPr>
              <p:nvPr/>
            </p:nvSpPr>
            <p:spPr bwMode="auto">
              <a:xfrm>
                <a:off x="1376" y="2563"/>
                <a:ext cx="1297"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de determinado peligro</a:t>
                </a:r>
                <a:endParaRPr lang="en-US">
                  <a:effectLst>
                    <a:outerShdw blurRad="38100" dist="38100" dir="2700000" algn="tl">
                      <a:srgbClr val="FFFFFF"/>
                    </a:outerShdw>
                  </a:effectLst>
                </a:endParaRPr>
              </a:p>
            </p:txBody>
          </p:sp>
          <p:sp>
            <p:nvSpPr>
              <p:cNvPr id="118882" name="Rectangle 98"/>
              <p:cNvSpPr>
                <a:spLocks noChangeArrowheads="1"/>
              </p:cNvSpPr>
              <p:nvPr/>
            </p:nvSpPr>
            <p:spPr bwMode="auto">
              <a:xfrm>
                <a:off x="455" y="2792"/>
                <a:ext cx="313" cy="202"/>
              </a:xfrm>
              <a:prstGeom prst="rect">
                <a:avLst/>
              </a:prstGeom>
              <a:noFill/>
              <a:ln w="9525">
                <a:noFill/>
                <a:miter lim="800000"/>
                <a:headEnd/>
                <a:tailEnd/>
              </a:ln>
            </p:spPr>
            <p:txBody>
              <a:bodyPr wrap="none" lIns="0" tIns="0" rIns="0" bIns="0">
                <a:spAutoFit/>
              </a:bodyPr>
              <a:lstStyle/>
              <a:p>
                <a:r>
                  <a:rPr lang="en-US" sz="2100" b="1">
                    <a:solidFill>
                      <a:srgbClr val="808080"/>
                    </a:solidFill>
                    <a:effectLst/>
                    <a:latin typeface="Century Gothic" pitchFamily="34" charset="0"/>
                  </a:rPr>
                  <a:t>Pob</a:t>
                </a:r>
                <a:endParaRPr lang="en-US">
                  <a:effectLst>
                    <a:outerShdw blurRad="38100" dist="38100" dir="2700000" algn="tl">
                      <a:srgbClr val="FFFFFF"/>
                    </a:outerShdw>
                  </a:effectLst>
                </a:endParaRPr>
              </a:p>
            </p:txBody>
          </p:sp>
          <p:sp>
            <p:nvSpPr>
              <p:cNvPr id="118883" name="Rectangle 99"/>
              <p:cNvSpPr>
                <a:spLocks noChangeArrowheads="1"/>
              </p:cNvSpPr>
              <p:nvPr/>
            </p:nvSpPr>
            <p:spPr bwMode="auto">
              <a:xfrm>
                <a:off x="759" y="2836"/>
                <a:ext cx="72" cy="144"/>
              </a:xfrm>
              <a:prstGeom prst="rect">
                <a:avLst/>
              </a:prstGeom>
              <a:noFill/>
              <a:ln w="9525">
                <a:noFill/>
                <a:miter lim="800000"/>
                <a:headEnd/>
                <a:tailEnd/>
              </a:ln>
            </p:spPr>
            <p:txBody>
              <a:bodyPr wrap="none" lIns="0" tIns="0" rIns="0" bIns="0">
                <a:spAutoFit/>
              </a:bodyPr>
              <a:lstStyle/>
              <a:p>
                <a:r>
                  <a:rPr lang="en-US" sz="1500" b="1">
                    <a:solidFill>
                      <a:srgbClr val="808080"/>
                    </a:solidFill>
                    <a:effectLst/>
                    <a:latin typeface="Century Gothic" pitchFamily="34" charset="0"/>
                  </a:rPr>
                  <a:t>=</a:t>
                </a:r>
                <a:endParaRPr lang="en-US">
                  <a:effectLst>
                    <a:outerShdw blurRad="38100" dist="38100" dir="2700000" algn="tl">
                      <a:srgbClr val="FFFFFF"/>
                    </a:outerShdw>
                  </a:effectLst>
                </a:endParaRPr>
              </a:p>
            </p:txBody>
          </p:sp>
          <p:sp>
            <p:nvSpPr>
              <p:cNvPr id="118884" name="Rectangle 100"/>
              <p:cNvSpPr>
                <a:spLocks noChangeArrowheads="1"/>
              </p:cNvSpPr>
              <p:nvPr/>
            </p:nvSpPr>
            <p:spPr bwMode="auto">
              <a:xfrm>
                <a:off x="879" y="2850"/>
                <a:ext cx="843"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es la población</a:t>
                </a:r>
                <a:endParaRPr lang="en-US">
                  <a:effectLst>
                    <a:outerShdw blurRad="38100" dist="38100" dir="2700000" algn="tl">
                      <a:srgbClr val="FFFFFF"/>
                    </a:outerShdw>
                  </a:effectLst>
                </a:endParaRPr>
              </a:p>
            </p:txBody>
          </p:sp>
          <p:sp>
            <p:nvSpPr>
              <p:cNvPr id="118885" name="Rectangle 101"/>
              <p:cNvSpPr>
                <a:spLocks noChangeArrowheads="1"/>
              </p:cNvSpPr>
              <p:nvPr/>
            </p:nvSpPr>
            <p:spPr bwMode="auto">
              <a:xfrm>
                <a:off x="1716" y="2850"/>
                <a:ext cx="909"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que vive en una </a:t>
                </a:r>
                <a:endParaRPr lang="en-US">
                  <a:effectLst>
                    <a:outerShdw blurRad="38100" dist="38100" dir="2700000" algn="tl">
                      <a:srgbClr val="FFFFFF"/>
                    </a:outerShdw>
                  </a:effectLst>
                </a:endParaRPr>
              </a:p>
            </p:txBody>
          </p:sp>
          <p:sp>
            <p:nvSpPr>
              <p:cNvPr id="118886" name="Rectangle 102"/>
              <p:cNvSpPr>
                <a:spLocks noChangeArrowheads="1"/>
              </p:cNvSpPr>
              <p:nvPr/>
            </p:nvSpPr>
            <p:spPr bwMode="auto">
              <a:xfrm>
                <a:off x="877" y="2993"/>
                <a:ext cx="1233"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determinada zona EXP</a:t>
                </a:r>
                <a:endParaRPr lang="en-US">
                  <a:effectLst>
                    <a:outerShdw blurRad="38100" dist="38100" dir="2700000" algn="tl">
                      <a:srgbClr val="FFFFFF"/>
                    </a:outerShdw>
                  </a:effectLst>
                </a:endParaRPr>
              </a:p>
            </p:txBody>
          </p:sp>
          <p:sp>
            <p:nvSpPr>
              <p:cNvPr id="118887" name="Rectangle 103"/>
              <p:cNvSpPr>
                <a:spLocks noChangeArrowheads="1"/>
              </p:cNvSpPr>
              <p:nvPr/>
            </p:nvSpPr>
            <p:spPr bwMode="auto">
              <a:xfrm>
                <a:off x="455" y="3227"/>
                <a:ext cx="259" cy="202"/>
              </a:xfrm>
              <a:prstGeom prst="rect">
                <a:avLst/>
              </a:prstGeom>
              <a:noFill/>
              <a:ln w="9525">
                <a:noFill/>
                <a:miter lim="800000"/>
                <a:headEnd/>
                <a:tailEnd/>
              </a:ln>
            </p:spPr>
            <p:txBody>
              <a:bodyPr wrap="none" lIns="0" tIns="0" rIns="0" bIns="0">
                <a:spAutoFit/>
              </a:bodyPr>
              <a:lstStyle/>
              <a:p>
                <a:r>
                  <a:rPr lang="en-US" sz="2100" b="1">
                    <a:solidFill>
                      <a:srgbClr val="808080"/>
                    </a:solidFill>
                    <a:effectLst/>
                    <a:latin typeface="Century Gothic" pitchFamily="34" charset="0"/>
                  </a:rPr>
                  <a:t>Vul</a:t>
                </a:r>
                <a:endParaRPr lang="en-US">
                  <a:effectLst>
                    <a:outerShdw blurRad="38100" dist="38100" dir="2700000" algn="tl">
                      <a:srgbClr val="FFFFFF"/>
                    </a:outerShdw>
                  </a:effectLst>
                </a:endParaRPr>
              </a:p>
            </p:txBody>
          </p:sp>
          <p:sp>
            <p:nvSpPr>
              <p:cNvPr id="118888" name="Rectangle 104"/>
              <p:cNvSpPr>
                <a:spLocks noChangeArrowheads="1"/>
              </p:cNvSpPr>
              <p:nvPr/>
            </p:nvSpPr>
            <p:spPr bwMode="auto">
              <a:xfrm>
                <a:off x="706" y="3271"/>
                <a:ext cx="72" cy="144"/>
              </a:xfrm>
              <a:prstGeom prst="rect">
                <a:avLst/>
              </a:prstGeom>
              <a:noFill/>
              <a:ln w="9525">
                <a:noFill/>
                <a:miter lim="800000"/>
                <a:headEnd/>
                <a:tailEnd/>
              </a:ln>
            </p:spPr>
            <p:txBody>
              <a:bodyPr wrap="none" lIns="0" tIns="0" rIns="0" bIns="0">
                <a:spAutoFit/>
              </a:bodyPr>
              <a:lstStyle/>
              <a:p>
                <a:r>
                  <a:rPr lang="en-US" sz="1500" b="1">
                    <a:solidFill>
                      <a:srgbClr val="808080"/>
                    </a:solidFill>
                    <a:effectLst/>
                    <a:latin typeface="Century Gothic" pitchFamily="34" charset="0"/>
                  </a:rPr>
                  <a:t>=</a:t>
                </a:r>
                <a:endParaRPr lang="en-US">
                  <a:effectLst>
                    <a:outerShdw blurRad="38100" dist="38100" dir="2700000" algn="tl">
                      <a:srgbClr val="FFFFFF"/>
                    </a:outerShdw>
                  </a:effectLst>
                </a:endParaRPr>
              </a:p>
            </p:txBody>
          </p:sp>
          <p:sp>
            <p:nvSpPr>
              <p:cNvPr id="118889" name="Rectangle 105"/>
              <p:cNvSpPr>
                <a:spLocks noChangeArrowheads="1"/>
              </p:cNvSpPr>
              <p:nvPr/>
            </p:nvSpPr>
            <p:spPr bwMode="auto">
              <a:xfrm>
                <a:off x="887" y="3285"/>
                <a:ext cx="1934"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es la vulnerabilidad y depende del </a:t>
                </a:r>
                <a:endParaRPr lang="en-US">
                  <a:effectLst>
                    <a:outerShdw blurRad="38100" dist="38100" dir="2700000" algn="tl">
                      <a:srgbClr val="FFFFFF"/>
                    </a:outerShdw>
                  </a:effectLst>
                </a:endParaRPr>
              </a:p>
            </p:txBody>
          </p:sp>
          <p:sp>
            <p:nvSpPr>
              <p:cNvPr id="118890" name="Rectangle 106"/>
              <p:cNvSpPr>
                <a:spLocks noChangeArrowheads="1"/>
              </p:cNvSpPr>
              <p:nvPr/>
            </p:nvSpPr>
            <p:spPr bwMode="auto">
              <a:xfrm>
                <a:off x="871" y="3424"/>
                <a:ext cx="2003" cy="134"/>
              </a:xfrm>
              <a:prstGeom prst="rect">
                <a:avLst/>
              </a:prstGeom>
              <a:noFill/>
              <a:ln w="9525">
                <a:noFill/>
                <a:miter lim="800000"/>
                <a:headEnd/>
                <a:tailEnd/>
              </a:ln>
            </p:spPr>
            <p:txBody>
              <a:bodyPr wrap="none" lIns="0" tIns="0" rIns="0" bIns="0">
                <a:spAutoFit/>
              </a:bodyPr>
              <a:lstStyle/>
              <a:p>
                <a:r>
                  <a:rPr lang="en-US" sz="1400" b="1">
                    <a:solidFill>
                      <a:srgbClr val="808080"/>
                    </a:solidFill>
                    <a:effectLst/>
                    <a:latin typeface="Century Gothic" pitchFamily="34" charset="0"/>
                  </a:rPr>
                  <a:t>contexto socio económico y político</a:t>
                </a:r>
                <a:endParaRPr lang="en-US">
                  <a:effectLst>
                    <a:outerShdw blurRad="38100" dist="38100" dir="2700000" algn="tl">
                      <a:srgbClr val="FFFFFF"/>
                    </a:outerShdw>
                  </a:effectLst>
                </a:endParaRPr>
              </a:p>
            </p:txBody>
          </p:sp>
          <p:sp>
            <p:nvSpPr>
              <p:cNvPr id="118891" name="Rectangle 107"/>
              <p:cNvSpPr>
                <a:spLocks noChangeArrowheads="1"/>
              </p:cNvSpPr>
              <p:nvPr/>
            </p:nvSpPr>
            <p:spPr bwMode="auto">
              <a:xfrm>
                <a:off x="368" y="2029"/>
                <a:ext cx="2847" cy="1753"/>
              </a:xfrm>
              <a:prstGeom prst="rect">
                <a:avLst/>
              </a:prstGeom>
              <a:solidFill>
                <a:srgbClr val="808080"/>
              </a:solidFill>
              <a:ln w="9525">
                <a:noFill/>
                <a:miter lim="800000"/>
                <a:headEnd/>
                <a:tailEnd/>
              </a:ln>
            </p:spPr>
            <p:txBody>
              <a:bodyPr/>
              <a:lstStyle/>
              <a:p>
                <a:endParaRPr lang="en-US"/>
              </a:p>
            </p:txBody>
          </p:sp>
          <p:sp>
            <p:nvSpPr>
              <p:cNvPr id="118893" name="Rectangle 109"/>
              <p:cNvSpPr>
                <a:spLocks noChangeArrowheads="1"/>
              </p:cNvSpPr>
              <p:nvPr/>
            </p:nvSpPr>
            <p:spPr bwMode="auto">
              <a:xfrm>
                <a:off x="368" y="2029"/>
                <a:ext cx="2847" cy="1753"/>
              </a:xfrm>
              <a:prstGeom prst="rect">
                <a:avLst/>
              </a:prstGeom>
              <a:solidFill>
                <a:srgbClr val="808080"/>
              </a:solidFill>
              <a:ln w="9525">
                <a:noFill/>
                <a:miter lim="800000"/>
                <a:headEnd/>
                <a:tailEnd/>
              </a:ln>
            </p:spPr>
            <p:txBody>
              <a:bodyPr/>
              <a:lstStyle/>
              <a:p>
                <a:endParaRPr lang="en-US"/>
              </a:p>
            </p:txBody>
          </p:sp>
          <p:sp>
            <p:nvSpPr>
              <p:cNvPr id="118894" name="Rectangle 110"/>
              <p:cNvSpPr>
                <a:spLocks noChangeArrowheads="1"/>
              </p:cNvSpPr>
              <p:nvPr/>
            </p:nvSpPr>
            <p:spPr bwMode="auto">
              <a:xfrm>
                <a:off x="336" y="1998"/>
                <a:ext cx="2848" cy="1753"/>
              </a:xfrm>
              <a:prstGeom prst="rect">
                <a:avLst/>
              </a:prstGeom>
              <a:solidFill>
                <a:srgbClr val="333399"/>
              </a:solidFill>
              <a:ln w="9525">
                <a:noFill/>
                <a:miter lim="800000"/>
                <a:headEnd/>
                <a:tailEnd/>
              </a:ln>
            </p:spPr>
            <p:txBody>
              <a:bodyPr/>
              <a:lstStyle/>
              <a:p>
                <a:endParaRPr lang="en-US"/>
              </a:p>
            </p:txBody>
          </p:sp>
          <p:sp>
            <p:nvSpPr>
              <p:cNvPr id="118896" name="Rectangle 112"/>
              <p:cNvSpPr>
                <a:spLocks noChangeArrowheads="1"/>
              </p:cNvSpPr>
              <p:nvPr/>
            </p:nvSpPr>
            <p:spPr bwMode="auto">
              <a:xfrm>
                <a:off x="431" y="2069"/>
                <a:ext cx="292" cy="202"/>
              </a:xfrm>
              <a:prstGeom prst="rect">
                <a:avLst/>
              </a:prstGeom>
              <a:noFill/>
              <a:ln w="9525">
                <a:noFill/>
                <a:miter lim="800000"/>
                <a:headEnd/>
                <a:tailEnd/>
              </a:ln>
            </p:spPr>
            <p:txBody>
              <a:bodyPr wrap="none" lIns="0" tIns="0" rIns="0" bIns="0">
                <a:spAutoFit/>
              </a:bodyPr>
              <a:lstStyle/>
              <a:p>
                <a:pPr algn="l"/>
                <a:r>
                  <a:rPr lang="en-US" sz="2100" b="1">
                    <a:solidFill>
                      <a:srgbClr val="3366FF"/>
                    </a:solidFill>
                    <a:effectLst>
                      <a:outerShdw blurRad="38100" dist="38100" dir="2700000" algn="tl">
                        <a:srgbClr val="000000"/>
                      </a:outerShdw>
                    </a:effectLst>
                    <a:latin typeface="Century Gothic" pitchFamily="34" charset="0"/>
                  </a:rPr>
                  <a:t>R = </a:t>
                </a:r>
                <a:endParaRPr lang="en-US">
                  <a:effectLst>
                    <a:outerShdw blurRad="38100" dist="38100" dir="2700000" algn="tl">
                      <a:srgbClr val="FFFFFF"/>
                    </a:outerShdw>
                  </a:effectLst>
                </a:endParaRPr>
              </a:p>
            </p:txBody>
          </p:sp>
          <p:sp>
            <p:nvSpPr>
              <p:cNvPr id="118900" name="Rectangle 116"/>
              <p:cNvSpPr>
                <a:spLocks noChangeArrowheads="1"/>
              </p:cNvSpPr>
              <p:nvPr/>
            </p:nvSpPr>
            <p:spPr bwMode="auto">
              <a:xfrm>
                <a:off x="917" y="2069"/>
                <a:ext cx="1782" cy="134"/>
              </a:xfrm>
              <a:prstGeom prst="rect">
                <a:avLst/>
              </a:prstGeom>
              <a:noFill/>
              <a:ln w="9525">
                <a:noFill/>
                <a:miter lim="800000"/>
                <a:headEnd/>
                <a:tailEnd/>
              </a:ln>
            </p:spPr>
            <p:txBody>
              <a:bodyPr lIns="0" tIns="0" rIns="0" bIns="0"/>
              <a:lstStyle/>
              <a:p>
                <a:pPr algn="l"/>
                <a:r>
                  <a:rPr lang="en-US" sz="1400" b="1">
                    <a:solidFill>
                      <a:srgbClr val="FFFFFF"/>
                    </a:solidFill>
                    <a:effectLst>
                      <a:outerShdw blurRad="38100" dist="38100" dir="2700000" algn="tl">
                        <a:srgbClr val="000000"/>
                      </a:outerShdw>
                    </a:effectLst>
                    <a:latin typeface="Century Gothic" pitchFamily="34" charset="0"/>
                  </a:rPr>
                  <a:t>risk as number of deaths</a:t>
                </a:r>
              </a:p>
            </p:txBody>
          </p:sp>
          <p:sp>
            <p:nvSpPr>
              <p:cNvPr id="118902" name="Rectangle 118"/>
              <p:cNvSpPr>
                <a:spLocks noChangeArrowheads="1"/>
              </p:cNvSpPr>
              <p:nvPr/>
            </p:nvSpPr>
            <p:spPr bwMode="auto">
              <a:xfrm>
                <a:off x="431" y="2296"/>
                <a:ext cx="317" cy="202"/>
              </a:xfrm>
              <a:prstGeom prst="rect">
                <a:avLst/>
              </a:prstGeom>
              <a:noFill/>
              <a:ln w="9525">
                <a:noFill/>
                <a:miter lim="800000"/>
                <a:headEnd/>
                <a:tailEnd/>
              </a:ln>
            </p:spPr>
            <p:txBody>
              <a:bodyPr lIns="0" tIns="0" rIns="0" bIns="0"/>
              <a:lstStyle/>
              <a:p>
                <a:pPr algn="l"/>
                <a:r>
                  <a:rPr lang="en-US" sz="2100" b="1">
                    <a:solidFill>
                      <a:srgbClr val="3366FF"/>
                    </a:solidFill>
                    <a:effectLst>
                      <a:outerShdw blurRad="38100" dist="38100" dir="2700000" algn="tl">
                        <a:srgbClr val="000000"/>
                      </a:outerShdw>
                    </a:effectLst>
                    <a:latin typeface="Century Gothic" pitchFamily="34" charset="0"/>
                  </a:rPr>
                  <a:t>A =</a:t>
                </a:r>
                <a:endParaRPr lang="en-US">
                  <a:effectLst>
                    <a:outerShdw blurRad="38100" dist="38100" dir="2700000" algn="tl">
                      <a:srgbClr val="FFFFFF"/>
                    </a:outerShdw>
                  </a:effectLst>
                </a:endParaRPr>
              </a:p>
            </p:txBody>
          </p:sp>
          <p:sp>
            <p:nvSpPr>
              <p:cNvPr id="118906" name="Rectangle 122"/>
              <p:cNvSpPr>
                <a:spLocks noChangeArrowheads="1"/>
              </p:cNvSpPr>
              <p:nvPr/>
            </p:nvSpPr>
            <p:spPr bwMode="auto">
              <a:xfrm>
                <a:off x="919" y="2344"/>
                <a:ext cx="2142" cy="134"/>
              </a:xfrm>
              <a:prstGeom prst="rect">
                <a:avLst/>
              </a:prstGeom>
              <a:noFill/>
              <a:ln w="9525">
                <a:noFill/>
                <a:miter lim="800000"/>
                <a:headEnd/>
                <a:tailEnd/>
              </a:ln>
            </p:spPr>
            <p:txBody>
              <a:bodyPr lIns="0" tIns="0" rIns="0" bIns="0"/>
              <a:lstStyle/>
              <a:p>
                <a:pPr algn="l">
                  <a:tabLst>
                    <a:tab pos="0" algn="l"/>
                  </a:tabLst>
                </a:pPr>
                <a:r>
                  <a:rPr lang="en-US" sz="1400" b="1">
                    <a:solidFill>
                      <a:srgbClr val="FFFFFF"/>
                    </a:solidFill>
                    <a:effectLst>
                      <a:outerShdw blurRad="38100" dist="38100" dir="2700000" algn="tl">
                        <a:srgbClr val="000000"/>
                      </a:outerShdw>
                    </a:effectLst>
                    <a:latin typeface="Century Gothic" pitchFamily="34" charset="0"/>
                  </a:rPr>
                  <a:t>hazard, depending on frequency and strength of a determined risk</a:t>
                </a:r>
              </a:p>
            </p:txBody>
          </p:sp>
          <p:sp>
            <p:nvSpPr>
              <p:cNvPr id="118914" name="Rectangle 130"/>
              <p:cNvSpPr>
                <a:spLocks noChangeArrowheads="1"/>
              </p:cNvSpPr>
              <p:nvPr/>
            </p:nvSpPr>
            <p:spPr bwMode="auto">
              <a:xfrm>
                <a:off x="431" y="2795"/>
                <a:ext cx="394" cy="173"/>
              </a:xfrm>
              <a:prstGeom prst="rect">
                <a:avLst/>
              </a:prstGeom>
              <a:noFill/>
              <a:ln w="9525">
                <a:noFill/>
                <a:miter lim="800000"/>
                <a:headEnd/>
                <a:tailEnd/>
              </a:ln>
            </p:spPr>
            <p:txBody>
              <a:bodyPr wrap="none" lIns="0" tIns="0" rIns="0" bIns="0">
                <a:spAutoFit/>
              </a:bodyPr>
              <a:lstStyle/>
              <a:p>
                <a:r>
                  <a:rPr lang="en-US" b="1">
                    <a:solidFill>
                      <a:srgbClr val="3366FF"/>
                    </a:solidFill>
                    <a:effectLst>
                      <a:outerShdw blurRad="38100" dist="38100" dir="2700000" algn="tl">
                        <a:srgbClr val="000000"/>
                      </a:outerShdw>
                    </a:effectLst>
                    <a:latin typeface="Century Gothic" pitchFamily="34" charset="0"/>
                  </a:rPr>
                  <a:t>Pop =</a:t>
                </a:r>
                <a:endParaRPr lang="en-US">
                  <a:effectLst>
                    <a:outerShdw blurRad="38100" dist="38100" dir="2700000" algn="tl">
                      <a:srgbClr val="FFFFFF"/>
                    </a:outerShdw>
                  </a:effectLst>
                </a:endParaRPr>
              </a:p>
            </p:txBody>
          </p:sp>
          <p:sp>
            <p:nvSpPr>
              <p:cNvPr id="118918" name="Rectangle 134"/>
              <p:cNvSpPr>
                <a:spLocks noChangeArrowheads="1"/>
              </p:cNvSpPr>
              <p:nvPr/>
            </p:nvSpPr>
            <p:spPr bwMode="auto">
              <a:xfrm>
                <a:off x="930" y="2797"/>
                <a:ext cx="2268" cy="134"/>
              </a:xfrm>
              <a:prstGeom prst="rect">
                <a:avLst/>
              </a:prstGeom>
              <a:noFill/>
              <a:ln w="9525">
                <a:noFill/>
                <a:miter lim="800000"/>
                <a:headEnd/>
                <a:tailEnd/>
              </a:ln>
            </p:spPr>
            <p:txBody>
              <a:bodyPr lIns="0" tIns="0" rIns="0" bIns="0"/>
              <a:lstStyle/>
              <a:p>
                <a:pPr algn="l"/>
                <a:r>
                  <a:rPr lang="en-US" sz="1400" b="1">
                    <a:solidFill>
                      <a:srgbClr val="FFFFFF"/>
                    </a:solidFill>
                    <a:effectLst>
                      <a:outerShdw blurRad="38100" dist="38100" dir="2700000" algn="tl">
                        <a:srgbClr val="000000"/>
                      </a:outerShdw>
                    </a:effectLst>
                    <a:latin typeface="Century Gothic" pitchFamily="34" charset="0"/>
                  </a:rPr>
                  <a:t>population living in a determined EXP (exposed) area</a:t>
                </a:r>
              </a:p>
            </p:txBody>
          </p:sp>
          <p:sp>
            <p:nvSpPr>
              <p:cNvPr id="118924" name="Rectangle 140"/>
              <p:cNvSpPr>
                <a:spLocks noChangeArrowheads="1"/>
              </p:cNvSpPr>
              <p:nvPr/>
            </p:nvSpPr>
            <p:spPr bwMode="auto">
              <a:xfrm>
                <a:off x="431" y="3249"/>
                <a:ext cx="434" cy="173"/>
              </a:xfrm>
              <a:prstGeom prst="rect">
                <a:avLst/>
              </a:prstGeom>
              <a:noFill/>
              <a:ln w="9525">
                <a:noFill/>
                <a:miter lim="800000"/>
                <a:headEnd/>
                <a:tailEnd/>
              </a:ln>
            </p:spPr>
            <p:txBody>
              <a:bodyPr wrap="none" lIns="0" tIns="0" rIns="0" bIns="0">
                <a:spAutoFit/>
              </a:bodyPr>
              <a:lstStyle/>
              <a:p>
                <a:pPr algn="l"/>
                <a:r>
                  <a:rPr lang="en-US" b="1">
                    <a:solidFill>
                      <a:srgbClr val="3366FF"/>
                    </a:solidFill>
                    <a:effectLst>
                      <a:outerShdw blurRad="38100" dist="38100" dir="2700000" algn="tl">
                        <a:srgbClr val="000000"/>
                      </a:outerShdw>
                    </a:effectLst>
                    <a:latin typeface="Century Gothic" pitchFamily="34" charset="0"/>
                  </a:rPr>
                  <a:t>Vuln =</a:t>
                </a:r>
                <a:endParaRPr lang="en-US">
                  <a:effectLst>
                    <a:outerShdw blurRad="38100" dist="38100" dir="2700000" algn="tl">
                      <a:srgbClr val="FFFFFF"/>
                    </a:outerShdw>
                  </a:effectLst>
                </a:endParaRPr>
              </a:p>
            </p:txBody>
          </p:sp>
          <p:sp>
            <p:nvSpPr>
              <p:cNvPr id="118928" name="Rectangle 144"/>
              <p:cNvSpPr>
                <a:spLocks noChangeArrowheads="1"/>
              </p:cNvSpPr>
              <p:nvPr/>
            </p:nvSpPr>
            <p:spPr bwMode="auto">
              <a:xfrm>
                <a:off x="942" y="3249"/>
                <a:ext cx="2256" cy="134"/>
              </a:xfrm>
              <a:prstGeom prst="rect">
                <a:avLst/>
              </a:prstGeom>
              <a:noFill/>
              <a:ln w="9525">
                <a:noFill/>
                <a:miter lim="800000"/>
                <a:headEnd/>
                <a:tailEnd/>
              </a:ln>
            </p:spPr>
            <p:txBody>
              <a:bodyPr lIns="0" tIns="0" rIns="0" bIns="0"/>
              <a:lstStyle/>
              <a:p>
                <a:pPr algn="l"/>
                <a:r>
                  <a:rPr lang="en-US" sz="1400" b="1">
                    <a:solidFill>
                      <a:srgbClr val="FFFFFF"/>
                    </a:solidFill>
                    <a:effectLst>
                      <a:outerShdw blurRad="38100" dist="38100" dir="2700000" algn="tl">
                        <a:srgbClr val="000000"/>
                      </a:outerShdw>
                    </a:effectLst>
                    <a:latin typeface="Century Gothic" pitchFamily="34" charset="0"/>
                  </a:rPr>
                  <a:t>vulnerability, depending on the socioeconomic and political context</a:t>
                </a:r>
              </a:p>
            </p:txBody>
          </p:sp>
        </p:grpSp>
        <p:sp>
          <p:nvSpPr>
            <p:cNvPr id="118931" name="Rectangle 147"/>
            <p:cNvSpPr>
              <a:spLocks noChangeArrowheads="1"/>
            </p:cNvSpPr>
            <p:nvPr/>
          </p:nvSpPr>
          <p:spPr bwMode="auto">
            <a:xfrm>
              <a:off x="-4" y="3791"/>
              <a:ext cx="3968" cy="520"/>
            </a:xfrm>
            <a:prstGeom prst="rect">
              <a:avLst/>
            </a:prstGeom>
            <a:solidFill>
              <a:srgbClr val="3366FF"/>
            </a:solidFill>
            <a:ln w="9525">
              <a:noFill/>
              <a:miter lim="800000"/>
              <a:headEnd/>
              <a:tailEnd/>
            </a:ln>
          </p:spPr>
          <p:txBody>
            <a:bodyPr/>
            <a:lstStyle/>
            <a:p>
              <a:pPr marL="174625" algn="l"/>
              <a:r>
                <a:rPr lang="en-US" sz="1600" b="1">
                  <a:solidFill>
                    <a:schemeClr val="bg1"/>
                  </a:solidFill>
                  <a:effectLst>
                    <a:outerShdw blurRad="38100" dist="38100" dir="2700000" algn="tl">
                      <a:srgbClr val="000000"/>
                    </a:outerShdw>
                  </a:effectLst>
                  <a:latin typeface="Century Gothic" pitchFamily="34" charset="0"/>
                </a:rPr>
                <a:t>Risk is EASILY calculated as the probability of a country to experience losses of life due to large or medium size disasters.</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362" name="Group 66"/>
          <p:cNvGraphicFramePr>
            <a:graphicFrameLocks noGrp="1"/>
          </p:cNvGraphicFramePr>
          <p:nvPr/>
        </p:nvGraphicFramePr>
        <p:xfrm>
          <a:off x="971550" y="1184275"/>
          <a:ext cx="7416800" cy="2100263"/>
        </p:xfrm>
        <a:graphic>
          <a:graphicData uri="http://schemas.openxmlformats.org/drawingml/2006/table">
            <a:tbl>
              <a:tblPr/>
              <a:tblGrid>
                <a:gridCol w="2303463"/>
                <a:gridCol w="5113337"/>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bg1"/>
                          </a:solidFill>
                          <a:effectLst>
                            <a:outerShdw blurRad="38100" dist="38100" dir="2700000" algn="tl">
                              <a:srgbClr val="000000"/>
                            </a:outerShdw>
                          </a:effectLst>
                          <a:latin typeface="Century Gothic" pitchFamily="34" charset="0"/>
                        </a:rPr>
                        <a:t>INDEX LIMITATIONS FOR USE AT LOCAL LEVEL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CC99FF"/>
                        </a:gs>
                        <a:gs pos="50000">
                          <a:srgbClr val="CC99FF">
                            <a:gamma/>
                            <a:shade val="46275"/>
                            <a:invGamma/>
                          </a:srgbClr>
                        </a:gs>
                        <a:gs pos="100000">
                          <a:srgbClr val="CC99FF"/>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accent2"/>
                          </a:solidFill>
                          <a:effectLst>
                            <a:outerShdw blurRad="38100" dist="38100" dir="2700000" algn="tl">
                              <a:srgbClr val="C0C0C0"/>
                            </a:outerShdw>
                          </a:effectLst>
                          <a:latin typeface="Century Gothic" pitchFamily="34" charset="0"/>
                          <a:ea typeface="Times New Roman" pitchFamily="18" charset="0"/>
                          <a:cs typeface="Arial" pitchFamily="34" charset="0"/>
                        </a:rPr>
                        <a:t>Implementation at local level (cities, municipalities) requires thorough development of the main risk configuration factors, such as organization patters, lines of development, etc.</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55371" name="Text Box 75"/>
          <p:cNvSpPr txBox="1">
            <a:spLocks noChangeArrowheads="1"/>
          </p:cNvSpPr>
          <p:nvPr/>
        </p:nvSpPr>
        <p:spPr bwMode="auto">
          <a:xfrm>
            <a:off x="0" y="188913"/>
            <a:ext cx="9144000" cy="396875"/>
          </a:xfrm>
          <a:prstGeom prst="rect">
            <a:avLst/>
          </a:prstGeom>
          <a:solidFill>
            <a:srgbClr val="0033CC"/>
          </a:solidFill>
          <a:ln w="9525">
            <a:noFill/>
            <a:miter lim="800000"/>
            <a:headEnd/>
            <a:tailEnd/>
          </a:ln>
          <a:effectLst/>
        </p:spPr>
        <p:txBody>
          <a:bodyPr>
            <a:spAutoFit/>
          </a:bodyPr>
          <a:lstStyle/>
          <a:p>
            <a:pPr algn="l">
              <a:spcBef>
                <a:spcPct val="50000"/>
              </a:spcBef>
            </a:pPr>
            <a:r>
              <a:rPr lang="en-US" sz="2000" b="1">
                <a:solidFill>
                  <a:schemeClr val="bg1"/>
                </a:solidFill>
                <a:effectLst>
                  <a:outerShdw blurRad="38100" dist="38100" dir="2700000" algn="tl">
                    <a:srgbClr val="000000"/>
                  </a:outerShdw>
                </a:effectLst>
                <a:latin typeface="Century Gothic" pitchFamily="34" charset="0"/>
              </a:rPr>
              <a:t>POSSIBILITIES OF USE AT LOCAL LEVEL: CITIES AND MUNICIPALITIES</a:t>
            </a:r>
          </a:p>
        </p:txBody>
      </p:sp>
      <p:grpSp>
        <p:nvGrpSpPr>
          <p:cNvPr id="55374" name="Group 78"/>
          <p:cNvGrpSpPr>
            <a:grpSpLocks/>
          </p:cNvGrpSpPr>
          <p:nvPr/>
        </p:nvGrpSpPr>
        <p:grpSpPr bwMode="auto">
          <a:xfrm>
            <a:off x="574675" y="3357563"/>
            <a:ext cx="8569325" cy="3419475"/>
            <a:chOff x="362" y="2115"/>
            <a:chExt cx="5398" cy="2154"/>
          </a:xfrm>
        </p:grpSpPr>
        <p:sp>
          <p:nvSpPr>
            <p:cNvPr id="55351" name="Text Box 55"/>
            <p:cNvSpPr txBox="1">
              <a:spLocks noChangeArrowheads="1"/>
            </p:cNvSpPr>
            <p:nvPr/>
          </p:nvSpPr>
          <p:spPr bwMode="auto">
            <a:xfrm>
              <a:off x="1746" y="2115"/>
              <a:ext cx="2722" cy="269"/>
            </a:xfrm>
            <a:prstGeom prst="rect">
              <a:avLst/>
            </a:prstGeom>
            <a:noFill/>
            <a:ln w="9525">
              <a:noFill/>
              <a:miter lim="800000"/>
              <a:headEnd/>
              <a:tailEnd/>
            </a:ln>
            <a:effectLst/>
          </p:spPr>
          <p:txBody>
            <a:bodyPr>
              <a:spAutoFit/>
            </a:bodyPr>
            <a:lstStyle/>
            <a:p>
              <a:pPr>
                <a:spcBef>
                  <a:spcPct val="50000"/>
                </a:spcBef>
              </a:pPr>
              <a:r>
                <a:rPr lang="en-US" sz="2200" b="1">
                  <a:solidFill>
                    <a:schemeClr val="bg1"/>
                  </a:solidFill>
                  <a:effectLst>
                    <a:outerShdw blurRad="38100" dist="38100" dir="2700000" algn="tl">
                      <a:srgbClr val="000000"/>
                    </a:outerShdw>
                  </a:effectLst>
                  <a:latin typeface="Century Gothic" pitchFamily="34" charset="0"/>
                </a:rPr>
                <a:t>DATA LIMITATIONS</a:t>
              </a:r>
            </a:p>
          </p:txBody>
        </p:sp>
        <p:grpSp>
          <p:nvGrpSpPr>
            <p:cNvPr id="55373" name="Group 77"/>
            <p:cNvGrpSpPr>
              <a:grpSpLocks/>
            </p:cNvGrpSpPr>
            <p:nvPr/>
          </p:nvGrpSpPr>
          <p:grpSpPr bwMode="auto">
            <a:xfrm>
              <a:off x="362" y="2462"/>
              <a:ext cx="5398" cy="1807"/>
              <a:chOff x="362" y="2462"/>
              <a:chExt cx="5398" cy="1807"/>
            </a:xfrm>
          </p:grpSpPr>
          <p:sp>
            <p:nvSpPr>
              <p:cNvPr id="55348" name="Text Box 52"/>
              <p:cNvSpPr txBox="1">
                <a:spLocks noChangeArrowheads="1"/>
              </p:cNvSpPr>
              <p:nvPr/>
            </p:nvSpPr>
            <p:spPr bwMode="auto">
              <a:xfrm>
                <a:off x="476" y="2462"/>
                <a:ext cx="5284" cy="404"/>
              </a:xfrm>
              <a:prstGeom prst="rect">
                <a:avLst/>
              </a:prstGeom>
              <a:gradFill rotWithShape="1">
                <a:gsLst>
                  <a:gs pos="0">
                    <a:srgbClr val="CC99FF"/>
                  </a:gs>
                  <a:gs pos="50000">
                    <a:srgbClr val="CC99FF">
                      <a:gamma/>
                      <a:shade val="46275"/>
                      <a:invGamma/>
                    </a:srgbClr>
                  </a:gs>
                  <a:gs pos="100000">
                    <a:srgbClr val="CC99FF"/>
                  </a:gs>
                </a:gsLst>
                <a:lin ang="5400000" scaled="1"/>
              </a:gradFill>
              <a:ln w="9525">
                <a:noFill/>
                <a:miter lim="800000"/>
                <a:headEnd/>
                <a:tailEnd/>
              </a:ln>
              <a:effectLst>
                <a:outerShdw dist="107763" dir="2700000" algn="ctr" rotWithShape="0">
                  <a:schemeClr val="bg2"/>
                </a:outerShdw>
              </a:effectLst>
            </p:spPr>
            <p:txBody>
              <a:bodyPr>
                <a:spAutoFit/>
              </a:bodyPr>
              <a:lstStyle/>
              <a:p>
                <a:pPr lvl="1" algn="l">
                  <a:spcBef>
                    <a:spcPct val="50000"/>
                  </a:spcBef>
                </a:pPr>
                <a:r>
                  <a:rPr lang="en-US" b="1">
                    <a:solidFill>
                      <a:schemeClr val="bg1"/>
                    </a:solidFill>
                    <a:effectLst>
                      <a:outerShdw blurRad="38100" dist="38100" dir="2700000" algn="tl">
                        <a:srgbClr val="000000"/>
                      </a:outerShdw>
                    </a:effectLst>
                  </a:rPr>
                  <a:t>Considering the number of deaths as an overt risk indicator limits analysis in terms of human development</a:t>
                </a:r>
              </a:p>
            </p:txBody>
          </p:sp>
          <p:sp>
            <p:nvSpPr>
              <p:cNvPr id="55350" name="Text Box 54"/>
              <p:cNvSpPr txBox="1">
                <a:spLocks noChangeArrowheads="1"/>
              </p:cNvSpPr>
              <p:nvPr/>
            </p:nvSpPr>
            <p:spPr bwMode="auto">
              <a:xfrm>
                <a:off x="476" y="2977"/>
                <a:ext cx="5284" cy="404"/>
              </a:xfrm>
              <a:prstGeom prst="rect">
                <a:avLst/>
              </a:prstGeom>
              <a:gradFill rotWithShape="1">
                <a:gsLst>
                  <a:gs pos="0">
                    <a:srgbClr val="CC99FF"/>
                  </a:gs>
                  <a:gs pos="50000">
                    <a:srgbClr val="CC99FF">
                      <a:gamma/>
                      <a:shade val="46275"/>
                      <a:invGamma/>
                    </a:srgbClr>
                  </a:gs>
                  <a:gs pos="100000">
                    <a:srgbClr val="CC99FF"/>
                  </a:gs>
                </a:gsLst>
                <a:lin ang="5400000" scaled="1"/>
              </a:gradFill>
              <a:ln w="9525">
                <a:noFill/>
                <a:miter lim="800000"/>
                <a:headEnd/>
                <a:tailEnd/>
              </a:ln>
              <a:effectLst>
                <a:outerShdw dist="107763" dir="2700000" algn="ctr" rotWithShape="0">
                  <a:schemeClr val="bg2"/>
                </a:outerShdw>
              </a:effectLst>
            </p:spPr>
            <p:txBody>
              <a:bodyPr>
                <a:spAutoFit/>
              </a:bodyPr>
              <a:lstStyle/>
              <a:p>
                <a:pPr lvl="1" algn="l">
                  <a:spcBef>
                    <a:spcPct val="50000"/>
                  </a:spcBef>
                </a:pPr>
                <a:r>
                  <a:rPr lang="en-US" b="1">
                    <a:solidFill>
                      <a:schemeClr val="bg1"/>
                    </a:solidFill>
                    <a:effectLst>
                      <a:outerShdw blurRad="38100" dist="38100" dir="2700000" algn="tl">
                        <a:srgbClr val="000000"/>
                      </a:outerShdw>
                    </a:effectLst>
                  </a:rPr>
                  <a:t>The risk fails to show government capacity for development or reduction of risk</a:t>
                </a:r>
              </a:p>
            </p:txBody>
          </p:sp>
          <p:sp>
            <p:nvSpPr>
              <p:cNvPr id="55372" name="Text Box 76"/>
              <p:cNvSpPr txBox="1">
                <a:spLocks noChangeArrowheads="1"/>
              </p:cNvSpPr>
              <p:nvPr/>
            </p:nvSpPr>
            <p:spPr bwMode="auto">
              <a:xfrm>
                <a:off x="362" y="3521"/>
                <a:ext cx="5376" cy="748"/>
              </a:xfrm>
              <a:prstGeom prst="rect">
                <a:avLst/>
              </a:prstGeom>
              <a:noFill/>
              <a:ln w="9525">
                <a:noFill/>
                <a:miter lim="800000"/>
                <a:headEnd/>
                <a:tailEnd/>
              </a:ln>
              <a:effectLst/>
            </p:spPr>
            <p:txBody>
              <a:bodyPr>
                <a:spAutoFit/>
              </a:bodyPr>
              <a:lstStyle/>
              <a:p>
                <a:pPr lvl="1" algn="r">
                  <a:spcBef>
                    <a:spcPct val="50000"/>
                  </a:spcBef>
                </a:pPr>
                <a:r>
                  <a:rPr lang="en-US" sz="2400" b="1">
                    <a:solidFill>
                      <a:schemeClr val="bg1"/>
                    </a:solidFill>
                    <a:effectLst>
                      <a:outerShdw blurRad="38100" dist="38100" dir="2700000" algn="tl">
                        <a:srgbClr val="000000"/>
                      </a:outerShdw>
                    </a:effectLst>
                  </a:rPr>
                  <a:t>Under these circumstances, implementation in cities requires certain adjustments to ensure efficient results.</a:t>
                </a:r>
              </a:p>
            </p:txBody>
          </p:sp>
        </p:gr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9" name="Rectangle 3"/>
          <p:cNvSpPr>
            <a:spLocks noGrp="1" noChangeArrowheads="1"/>
          </p:cNvSpPr>
          <p:nvPr>
            <p:ph type="body" sz="half" idx="4294967295"/>
          </p:nvPr>
        </p:nvSpPr>
        <p:spPr>
          <a:xfrm>
            <a:off x="0" y="1600200"/>
            <a:ext cx="4033838" cy="4525963"/>
          </a:xfrm>
          <a:noFill/>
          <a:ln/>
          <a:effectLst>
            <a:outerShdw dist="107763" dir="2700000" algn="ctr" rotWithShape="0">
              <a:schemeClr val="bg2"/>
            </a:outerShdw>
          </a:effectLst>
        </p:spPr>
        <p:txBody>
          <a:bodyPr lIns="92075" tIns="46038" rIns="92075" bIns="46038"/>
          <a:lstStyle/>
          <a:p>
            <a:pPr marL="612775" lvl="2" indent="-381000" algn="just">
              <a:buFont typeface="Wingdings" pitchFamily="2" charset="2"/>
              <a:buNone/>
              <a:tabLst>
                <a:tab pos="339725" algn="l"/>
              </a:tabLst>
            </a:pPr>
            <a:r>
              <a:rPr lang="en-US" sz="2200" b="1">
                <a:cs typeface="Times New Roman" pitchFamily="18" charset="0"/>
              </a:rPr>
              <a:t>    </a:t>
            </a:r>
            <a:r>
              <a:rPr lang="en-US" sz="800" b="1">
                <a:cs typeface="Times New Roman" pitchFamily="18" charset="0"/>
              </a:rPr>
              <a:t> </a:t>
            </a:r>
            <a:endParaRPr lang="en-US" sz="2200" b="1">
              <a:cs typeface="Times New Roman" pitchFamily="18" charset="0"/>
            </a:endParaRPr>
          </a:p>
        </p:txBody>
      </p:sp>
      <p:pic>
        <p:nvPicPr>
          <p:cNvPr id="75780" name="Picture 4" descr="planeta"/>
          <p:cNvPicPr>
            <a:picLocks noChangeAspect="1" noChangeArrowheads="1"/>
          </p:cNvPicPr>
          <p:nvPr/>
        </p:nvPicPr>
        <p:blipFill>
          <a:blip r:embed="rId4" cstate="print"/>
          <a:srcRect/>
          <a:stretch>
            <a:fillRect/>
          </a:stretch>
        </p:blipFill>
        <p:spPr bwMode="auto">
          <a:xfrm>
            <a:off x="3529013" y="692150"/>
            <a:ext cx="5235575" cy="5235575"/>
          </a:xfrm>
          <a:prstGeom prst="rect">
            <a:avLst/>
          </a:prstGeom>
          <a:noFill/>
        </p:spPr>
      </p:pic>
      <p:sp>
        <p:nvSpPr>
          <p:cNvPr id="75781" name="Rectangle 5"/>
          <p:cNvSpPr>
            <a:spLocks noChangeArrowheads="1"/>
          </p:cNvSpPr>
          <p:nvPr/>
        </p:nvSpPr>
        <p:spPr bwMode="auto">
          <a:xfrm>
            <a:off x="-152400" y="0"/>
            <a:ext cx="9296400" cy="6858000"/>
          </a:xfrm>
          <a:prstGeom prst="rect">
            <a:avLst/>
          </a:prstGeom>
          <a:solidFill>
            <a:srgbClr val="000000">
              <a:alpha val="50000"/>
            </a:srgbClr>
          </a:solidFill>
          <a:ln w="9525">
            <a:noFill/>
            <a:miter lim="800000"/>
            <a:headEnd/>
            <a:tailEnd/>
          </a:ln>
          <a:effectLst/>
        </p:spPr>
        <p:txBody>
          <a:bodyPr wrap="none" anchor="ctr"/>
          <a:lstStyle/>
          <a:p>
            <a:pPr eaLnBrk="0" hangingPunct="0"/>
            <a:endParaRPr lang="en-US" sz="2400">
              <a:solidFill>
                <a:srgbClr val="000000"/>
              </a:solidFill>
              <a:effectLst/>
              <a:latin typeface="Times New Roman" pitchFamily="18" charset="0"/>
            </a:endParaRPr>
          </a:p>
        </p:txBody>
      </p:sp>
      <p:sp>
        <p:nvSpPr>
          <p:cNvPr id="75782" name="Rectangle 6"/>
          <p:cNvSpPr>
            <a:spLocks noChangeArrowheads="1"/>
          </p:cNvSpPr>
          <p:nvPr/>
        </p:nvSpPr>
        <p:spPr bwMode="auto">
          <a:xfrm>
            <a:off x="604838" y="1014413"/>
            <a:ext cx="5189537" cy="4930775"/>
          </a:xfrm>
          <a:prstGeom prst="rect">
            <a:avLst/>
          </a:prstGeom>
          <a:noFill/>
          <a:ln w="9525">
            <a:noFill/>
            <a:miter lim="800000"/>
            <a:headEnd/>
            <a:tailEnd/>
          </a:ln>
          <a:effectLst/>
        </p:spPr>
        <p:txBody>
          <a:bodyPr lIns="92075" tIns="46038" rIns="92075" bIns="46038" anchor="ctr"/>
          <a:lstStyle/>
          <a:p>
            <a:r>
              <a:rPr lang="en-US" sz="4000" b="1">
                <a:solidFill>
                  <a:srgbClr val="FFFF00"/>
                </a:solidFill>
                <a:effectLst>
                  <a:outerShdw blurRad="38100" dist="38100" dir="2700000" algn="tl">
                    <a:srgbClr val="000000"/>
                  </a:outerShdw>
                </a:effectLst>
                <a:latin typeface="Century Gothic" pitchFamily="34" charset="0"/>
              </a:rPr>
              <a:t>RISK and</a:t>
            </a:r>
            <a:br>
              <a:rPr lang="en-US" sz="4000" b="1">
                <a:solidFill>
                  <a:srgbClr val="FFFF00"/>
                </a:solidFill>
                <a:effectLst>
                  <a:outerShdw blurRad="38100" dist="38100" dir="2700000" algn="tl">
                    <a:srgbClr val="000000"/>
                  </a:outerShdw>
                </a:effectLst>
                <a:latin typeface="Century Gothic" pitchFamily="34" charset="0"/>
              </a:rPr>
            </a:br>
            <a:r>
              <a:rPr lang="en-US" sz="4000" b="1">
                <a:solidFill>
                  <a:srgbClr val="FFFF00"/>
                </a:solidFill>
                <a:effectLst>
                  <a:outerShdw blurRad="38100" dist="38100" dir="2700000" algn="tl">
                    <a:srgbClr val="000000"/>
                  </a:outerShdw>
                </a:effectLst>
                <a:latin typeface="Century Gothic" pitchFamily="34" charset="0"/>
              </a:rPr>
              <a:t>RISK MANAGEMENT</a:t>
            </a:r>
            <a:br>
              <a:rPr lang="en-US" sz="4000" b="1">
                <a:solidFill>
                  <a:srgbClr val="FFFF00"/>
                </a:solidFill>
                <a:effectLst>
                  <a:outerShdw blurRad="38100" dist="38100" dir="2700000" algn="tl">
                    <a:srgbClr val="000000"/>
                  </a:outerShdw>
                </a:effectLst>
                <a:latin typeface="Century Gothic" pitchFamily="34" charset="0"/>
              </a:rPr>
            </a:br>
            <a:r>
              <a:rPr lang="en-US" sz="4000">
                <a:solidFill>
                  <a:srgbClr val="FFFF00"/>
                </a:solidFill>
                <a:effectLst/>
                <a:latin typeface="Times New Roman" pitchFamily="18" charset="0"/>
              </a:rPr>
              <a:t> </a:t>
            </a:r>
            <a:r>
              <a:rPr lang="en-US" sz="2800" b="1">
                <a:solidFill>
                  <a:srgbClr val="FFFF00"/>
                </a:solidFill>
                <a:effectLst>
                  <a:outerShdw blurRad="38100" dist="38100" dir="2700000" algn="tl">
                    <a:srgbClr val="000000"/>
                  </a:outerShdw>
                </a:effectLst>
                <a:latin typeface="Century Gothic" pitchFamily="34" charset="0"/>
              </a:rPr>
              <a:t>INDICATORS</a:t>
            </a:r>
            <a:r>
              <a:rPr lang="en-US" sz="4000">
                <a:solidFill>
                  <a:srgbClr val="FFFF00"/>
                </a:solidFill>
                <a:effectLst/>
                <a:latin typeface="Times New Roman" pitchFamily="18" charset="0"/>
              </a:rPr>
              <a:t> </a:t>
            </a:r>
            <a:r>
              <a:rPr lang="en-US">
                <a:solidFill>
                  <a:srgbClr val="FFFF00"/>
                </a:solidFill>
                <a:effectLst/>
                <a:latin typeface="Times New Roman" pitchFamily="18" charset="0"/>
              </a:rPr>
              <a:t/>
            </a:r>
            <a:br>
              <a:rPr lang="en-US">
                <a:solidFill>
                  <a:srgbClr val="FFFF00"/>
                </a:solidFill>
                <a:effectLst/>
                <a:latin typeface="Times New Roman" pitchFamily="18" charset="0"/>
              </a:rPr>
            </a:br>
            <a:r>
              <a:rPr lang="en-US">
                <a:effectLst/>
                <a:latin typeface="Times New Roman" pitchFamily="18" charset="0"/>
              </a:rPr>
              <a:t/>
            </a:r>
            <a:br>
              <a:rPr lang="en-US">
                <a:effectLst/>
                <a:latin typeface="Times New Roman" pitchFamily="18" charset="0"/>
              </a:rPr>
            </a:br>
            <a:r>
              <a:rPr lang="en-US" sz="2800">
                <a:solidFill>
                  <a:schemeClr val="bg1"/>
                </a:solidFill>
                <a:effectLst>
                  <a:outerShdw blurRad="38100" dist="38100" dir="2700000" algn="tl">
                    <a:srgbClr val="000000"/>
                  </a:outerShdw>
                </a:effectLst>
                <a:latin typeface="Century Gothic" pitchFamily="34" charset="0"/>
              </a:rPr>
              <a:t>Program for LAC</a:t>
            </a:r>
            <a:br>
              <a:rPr lang="en-US" sz="2800">
                <a:solidFill>
                  <a:schemeClr val="bg1"/>
                </a:solidFill>
                <a:effectLst>
                  <a:outerShdw blurRad="38100" dist="38100" dir="2700000" algn="tl">
                    <a:srgbClr val="000000"/>
                  </a:outerShdw>
                </a:effectLst>
                <a:latin typeface="Century Gothic" pitchFamily="34" charset="0"/>
              </a:rPr>
            </a:br>
            <a:r>
              <a:rPr lang="en-US" sz="2800">
                <a:solidFill>
                  <a:schemeClr val="bg1"/>
                </a:solidFill>
                <a:effectLst>
                  <a:outerShdw blurRad="38100" dist="38100" dir="2700000" algn="tl">
                    <a:srgbClr val="000000"/>
                  </a:outerShdw>
                </a:effectLst>
                <a:latin typeface="Century Gothic" pitchFamily="34" charset="0"/>
              </a:rPr>
              <a:t>IADB – UNC/IDEA</a:t>
            </a:r>
            <a:br>
              <a:rPr lang="en-US" sz="2800">
                <a:solidFill>
                  <a:schemeClr val="bg1"/>
                </a:solidFill>
                <a:effectLst>
                  <a:outerShdw blurRad="38100" dist="38100" dir="2700000" algn="tl">
                    <a:srgbClr val="000000"/>
                  </a:outerShdw>
                </a:effectLst>
                <a:latin typeface="Century Gothic" pitchFamily="34" charset="0"/>
              </a:rPr>
            </a:br>
            <a:endParaRPr lang="en-US" sz="2800">
              <a:solidFill>
                <a:schemeClr val="bg1"/>
              </a:solidFill>
              <a:effectLst>
                <a:outerShdw blurRad="38100" dist="38100" dir="2700000" algn="tl">
                  <a:srgbClr val="000000"/>
                </a:outerShdw>
              </a:effectLst>
              <a:latin typeface="Century Gothic" pitchFamily="34" charset="0"/>
            </a:endParaRPr>
          </a:p>
        </p:txBody>
      </p:sp>
      <p:pic>
        <p:nvPicPr>
          <p:cNvPr id="75783" name="Picture 7"/>
          <p:cNvPicPr>
            <a:picLocks noChangeAspect="1" noChangeArrowheads="1"/>
          </p:cNvPicPr>
          <p:nvPr>
            <p:ph sz="half" idx="4294967295"/>
          </p:nvPr>
        </p:nvPicPr>
        <p:blipFill>
          <a:blip r:embed="rId5" cstate="print"/>
          <a:srcRect/>
          <a:stretch>
            <a:fillRect/>
          </a:stretch>
        </p:blipFill>
        <p:spPr>
          <a:xfrm>
            <a:off x="8153400" y="4737100"/>
            <a:ext cx="990600" cy="1292225"/>
          </a:xfrm>
          <a:noFill/>
          <a:ln/>
        </p:spPr>
      </p:pic>
      <p:sp>
        <p:nvSpPr>
          <p:cNvPr id="75784" name="Rectangle 8"/>
          <p:cNvSpPr>
            <a:spLocks noChangeArrowheads="1"/>
          </p:cNvSpPr>
          <p:nvPr/>
        </p:nvSpPr>
        <p:spPr bwMode="auto">
          <a:xfrm>
            <a:off x="0" y="0"/>
            <a:ext cx="9144000" cy="0"/>
          </a:xfrm>
          <a:prstGeom prst="rect">
            <a:avLst/>
          </a:prstGeom>
          <a:noFill/>
          <a:ln w="19050">
            <a:noFill/>
            <a:miter lim="800000"/>
            <a:headEnd type="none" w="sm" len="sm"/>
            <a:tailEnd type="none" w="med" len="lg"/>
          </a:ln>
          <a:effectLst/>
        </p:spPr>
        <p:txBody>
          <a:bodyPr wrap="none" anchor="ctr">
            <a:spAutoFit/>
          </a:bodyPr>
          <a:lstStyle/>
          <a:p>
            <a:endParaRPr lang="en-US"/>
          </a:p>
        </p:txBody>
      </p:sp>
      <p:sp>
        <p:nvSpPr>
          <p:cNvPr id="75785" name="Rectangle 9"/>
          <p:cNvSpPr>
            <a:spLocks noChangeArrowheads="1"/>
          </p:cNvSpPr>
          <p:nvPr/>
        </p:nvSpPr>
        <p:spPr bwMode="auto">
          <a:xfrm>
            <a:off x="0" y="0"/>
            <a:ext cx="9144000" cy="0"/>
          </a:xfrm>
          <a:prstGeom prst="rect">
            <a:avLst/>
          </a:prstGeom>
          <a:noFill/>
          <a:ln w="19050">
            <a:noFill/>
            <a:miter lim="800000"/>
            <a:headEnd type="none" w="sm" len="sm"/>
            <a:tailEnd type="none" w="med" len="lg"/>
          </a:ln>
          <a:effectLst/>
        </p:spPr>
        <p:txBody>
          <a:bodyPr wrap="none" anchor="ctr">
            <a:spAutoFit/>
          </a:bodyPr>
          <a:lstStyle/>
          <a:p>
            <a:endParaRPr lang="en-US"/>
          </a:p>
        </p:txBody>
      </p:sp>
      <p:graphicFrame>
        <p:nvGraphicFramePr>
          <p:cNvPr id="75786" name="Object 10"/>
          <p:cNvGraphicFramePr>
            <a:graphicFrameLocks noChangeAspect="1"/>
          </p:cNvGraphicFramePr>
          <p:nvPr/>
        </p:nvGraphicFramePr>
        <p:xfrm>
          <a:off x="6529388" y="4730750"/>
          <a:ext cx="1068387" cy="1304925"/>
        </p:xfrm>
        <a:graphic>
          <a:graphicData uri="http://schemas.openxmlformats.org/presentationml/2006/ole">
            <p:oleObj spid="_x0000_s75786" name="Fotografía de Photo Editor" r:id="rId6" imgW="1000000" imgH="1219370" progId="MSPhotoEd.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75780"/>
                                        </p:tgtEl>
                                        <p:attrNameLst>
                                          <p:attrName>style.visibility</p:attrName>
                                        </p:attrNameLst>
                                      </p:cBhvr>
                                      <p:to>
                                        <p:strVal val="visible"/>
                                      </p:to>
                                    </p:set>
                                    <p:anim calcmode="lin" valueType="num">
                                      <p:cBhvr>
                                        <p:cTn id="7" dur="2000" fill="hold"/>
                                        <p:tgtEl>
                                          <p:spTgt spid="75780"/>
                                        </p:tgtEl>
                                        <p:attrNameLst>
                                          <p:attrName>ppt_w</p:attrName>
                                        </p:attrNameLst>
                                      </p:cBhvr>
                                      <p:tavLst>
                                        <p:tav tm="0">
                                          <p:val>
                                            <p:fltVal val="0"/>
                                          </p:val>
                                        </p:tav>
                                        <p:tav tm="100000">
                                          <p:val>
                                            <p:strVal val="#ppt_w"/>
                                          </p:val>
                                        </p:tav>
                                      </p:tavLst>
                                    </p:anim>
                                    <p:anim calcmode="lin" valueType="num">
                                      <p:cBhvr>
                                        <p:cTn id="8" dur="2000" fill="hold"/>
                                        <p:tgtEl>
                                          <p:spTgt spid="75780"/>
                                        </p:tgtEl>
                                        <p:attrNameLst>
                                          <p:attrName>ppt_h</p:attrName>
                                        </p:attrNameLst>
                                      </p:cBhvr>
                                      <p:tavLst>
                                        <p:tav tm="0">
                                          <p:val>
                                            <p:fltVal val="0"/>
                                          </p:val>
                                        </p:tav>
                                        <p:tav tm="100000">
                                          <p:val>
                                            <p:strVal val="#ppt_h"/>
                                          </p:val>
                                        </p:tav>
                                      </p:tavLst>
                                    </p:anim>
                                    <p:animEffect transition="in" filter="fade">
                                      <p:cBhvr>
                                        <p:cTn id="9" dur="2000"/>
                                        <p:tgtEl>
                                          <p:spTgt spid="75780"/>
                                        </p:tgtEl>
                                      </p:cBhvr>
                                    </p:animEffect>
                                  </p:childTnLst>
                                </p:cTn>
                              </p:par>
                            </p:childTnLst>
                          </p:cTn>
                        </p:par>
                        <p:par>
                          <p:cTn id="10" fill="hold">
                            <p:stCondLst>
                              <p:cond delay="2000"/>
                            </p:stCondLst>
                            <p:childTnLst>
                              <p:par>
                                <p:cTn id="11" presetID="10" presetClass="entr" presetSubtype="0" fill="hold" grpId="0" nodeType="afterEffect">
                                  <p:stCondLst>
                                    <p:cond delay="1500"/>
                                  </p:stCondLst>
                                  <p:childTnLst>
                                    <p:set>
                                      <p:cBhvr>
                                        <p:cTn id="12" dur="1" fill="hold">
                                          <p:stCondLst>
                                            <p:cond delay="0"/>
                                          </p:stCondLst>
                                        </p:cTn>
                                        <p:tgtEl>
                                          <p:spTgt spid="75781"/>
                                        </p:tgtEl>
                                        <p:attrNameLst>
                                          <p:attrName>style.visibility</p:attrName>
                                        </p:attrNameLst>
                                      </p:cBhvr>
                                      <p:to>
                                        <p:strVal val="visible"/>
                                      </p:to>
                                    </p:set>
                                    <p:animEffect transition="in" filter="fade">
                                      <p:cBhvr>
                                        <p:cTn id="13" dur="500"/>
                                        <p:tgtEl>
                                          <p:spTgt spid="75781"/>
                                        </p:tgtEl>
                                      </p:cBhvr>
                                    </p:animEffect>
                                  </p:childTnLst>
                                </p:cTn>
                              </p:par>
                            </p:childTnLst>
                          </p:cTn>
                        </p:par>
                        <p:par>
                          <p:cTn id="14" fill="hold">
                            <p:stCondLst>
                              <p:cond delay="4000"/>
                            </p:stCondLst>
                            <p:childTnLst>
                              <p:par>
                                <p:cTn id="15" presetID="53" presetClass="entr" presetSubtype="0" fill="hold" grpId="0" nodeType="afterEffect">
                                  <p:stCondLst>
                                    <p:cond delay="0"/>
                                  </p:stCondLst>
                                  <p:childTnLst>
                                    <p:set>
                                      <p:cBhvr>
                                        <p:cTn id="16" dur="1" fill="hold">
                                          <p:stCondLst>
                                            <p:cond delay="0"/>
                                          </p:stCondLst>
                                        </p:cTn>
                                        <p:tgtEl>
                                          <p:spTgt spid="75782"/>
                                        </p:tgtEl>
                                        <p:attrNameLst>
                                          <p:attrName>style.visibility</p:attrName>
                                        </p:attrNameLst>
                                      </p:cBhvr>
                                      <p:to>
                                        <p:strVal val="visible"/>
                                      </p:to>
                                    </p:set>
                                    <p:anim calcmode="lin" valueType="num">
                                      <p:cBhvr>
                                        <p:cTn id="17" dur="2000" fill="hold"/>
                                        <p:tgtEl>
                                          <p:spTgt spid="75782"/>
                                        </p:tgtEl>
                                        <p:attrNameLst>
                                          <p:attrName>ppt_w</p:attrName>
                                        </p:attrNameLst>
                                      </p:cBhvr>
                                      <p:tavLst>
                                        <p:tav tm="0">
                                          <p:val>
                                            <p:fltVal val="0"/>
                                          </p:val>
                                        </p:tav>
                                        <p:tav tm="100000">
                                          <p:val>
                                            <p:strVal val="#ppt_w"/>
                                          </p:val>
                                        </p:tav>
                                      </p:tavLst>
                                    </p:anim>
                                    <p:anim calcmode="lin" valueType="num">
                                      <p:cBhvr>
                                        <p:cTn id="18" dur="2000" fill="hold"/>
                                        <p:tgtEl>
                                          <p:spTgt spid="75782"/>
                                        </p:tgtEl>
                                        <p:attrNameLst>
                                          <p:attrName>ppt_h</p:attrName>
                                        </p:attrNameLst>
                                      </p:cBhvr>
                                      <p:tavLst>
                                        <p:tav tm="0">
                                          <p:val>
                                            <p:fltVal val="0"/>
                                          </p:val>
                                        </p:tav>
                                        <p:tav tm="100000">
                                          <p:val>
                                            <p:strVal val="#ppt_h"/>
                                          </p:val>
                                        </p:tav>
                                      </p:tavLst>
                                    </p:anim>
                                    <p:animEffect transition="in" filter="fade">
                                      <p:cBhvr>
                                        <p:cTn id="19" dur="2000"/>
                                        <p:tgtEl>
                                          <p:spTgt spid="75782"/>
                                        </p:tgtEl>
                                      </p:cBhvr>
                                    </p:animEffect>
                                  </p:childTnLst>
                                </p:cTn>
                              </p:par>
                            </p:childTnLst>
                          </p:cTn>
                        </p:par>
                        <p:par>
                          <p:cTn id="20" fill="hold">
                            <p:stCondLst>
                              <p:cond delay="6000"/>
                            </p:stCondLst>
                            <p:childTnLst>
                              <p:par>
                                <p:cTn id="21" presetID="1" presetClass="entr" presetSubtype="0" fill="hold" nodeType="afterEffect">
                                  <p:stCondLst>
                                    <p:cond delay="0"/>
                                  </p:stCondLst>
                                  <p:childTnLst>
                                    <p:set>
                                      <p:cBhvr>
                                        <p:cTn id="22" dur="1" fill="hold">
                                          <p:stCondLst>
                                            <p:cond delay="0"/>
                                          </p:stCondLst>
                                        </p:cTn>
                                        <p:tgtEl>
                                          <p:spTgt spid="7578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57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1" grpId="0" animBg="1"/>
      <p:bldP spid="75782" grpId="0"/>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1518</TotalTime>
  <Words>2401</Words>
  <Application>Microsoft Office PowerPoint</Application>
  <PresentationFormat>On-screen Show (4:3)</PresentationFormat>
  <Paragraphs>432</Paragraphs>
  <Slides>30</Slides>
  <Notes>30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Century Gothic</vt:lpstr>
      <vt:lpstr>Comic Sans MS</vt:lpstr>
      <vt:lpstr>Times New Roman</vt:lpstr>
      <vt:lpstr>Wingdings</vt:lpstr>
      <vt:lpstr>Monotype Sorts</vt:lpstr>
      <vt:lpstr>Diseño predeterminado</vt:lpstr>
      <vt:lpstr>Fotografía de Microsoft Photo Editor 3.0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LAURA</dc:creator>
  <cp:lastModifiedBy>anarod</cp:lastModifiedBy>
  <cp:revision>68</cp:revision>
  <dcterms:created xsi:type="dcterms:W3CDTF">2007-04-05T16:08:58Z</dcterms:created>
  <dcterms:modified xsi:type="dcterms:W3CDTF">2010-07-12T00:33:42Z</dcterms:modified>
</cp:coreProperties>
</file>