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Default Extension="fntdata" ContentType="application/x-fontdata"/>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49" r:id="rId1"/>
  </p:sldMasterIdLst>
  <p:notesMasterIdLst>
    <p:notesMasterId r:id="rId19"/>
  </p:notesMasterIdLst>
  <p:handoutMasterIdLst>
    <p:handoutMasterId r:id="rId20"/>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9144000" cy="6858000" type="screen4x3"/>
  <p:notesSz cx="6858000" cy="9144000"/>
  <p:embeddedFontLst>
    <p:embeddedFont>
      <p:font typeface="Garamond" pitchFamily="18" charset="0"/>
      <p:regular r:id="rId21"/>
      <p:bold r:id="rId22"/>
      <p:italic r:id="rId23"/>
    </p:embeddedFont>
  </p:embeddedFontLst>
  <p:defaultTextStyle>
    <a:defPPr>
      <a:defRPr lang="es-ES"/>
    </a:defPPr>
    <a:lvl1pPr algn="l" rtl="0" fontAlgn="base">
      <a:spcBef>
        <a:spcPct val="0"/>
      </a:spcBef>
      <a:spcAft>
        <a:spcPct val="0"/>
      </a:spcAft>
      <a:defRPr sz="2400" kern="1200">
        <a:solidFill>
          <a:schemeClr val="tx1"/>
        </a:solidFill>
        <a:latin typeface="Arial" pitchFamily="34" charset="0"/>
        <a:ea typeface="+mn-ea"/>
        <a:cs typeface="+mn-cs"/>
      </a:defRPr>
    </a:lvl1pPr>
    <a:lvl2pPr marL="457200" algn="l" rtl="0" fontAlgn="base">
      <a:spcBef>
        <a:spcPct val="0"/>
      </a:spcBef>
      <a:spcAft>
        <a:spcPct val="0"/>
      </a:spcAft>
      <a:defRPr sz="2400" kern="1200">
        <a:solidFill>
          <a:schemeClr val="tx1"/>
        </a:solidFill>
        <a:latin typeface="Arial" pitchFamily="34" charset="0"/>
        <a:ea typeface="+mn-ea"/>
        <a:cs typeface="+mn-cs"/>
      </a:defRPr>
    </a:lvl2pPr>
    <a:lvl3pPr marL="914400" algn="l" rtl="0" fontAlgn="base">
      <a:spcBef>
        <a:spcPct val="0"/>
      </a:spcBef>
      <a:spcAft>
        <a:spcPct val="0"/>
      </a:spcAft>
      <a:defRPr sz="2400" kern="1200">
        <a:solidFill>
          <a:schemeClr val="tx1"/>
        </a:solidFill>
        <a:latin typeface="Arial" pitchFamily="34" charset="0"/>
        <a:ea typeface="+mn-ea"/>
        <a:cs typeface="+mn-cs"/>
      </a:defRPr>
    </a:lvl3pPr>
    <a:lvl4pPr marL="1371600" algn="l" rtl="0" fontAlgn="base">
      <a:spcBef>
        <a:spcPct val="0"/>
      </a:spcBef>
      <a:spcAft>
        <a:spcPct val="0"/>
      </a:spcAft>
      <a:defRPr sz="2400" kern="1200">
        <a:solidFill>
          <a:schemeClr val="tx1"/>
        </a:solidFill>
        <a:latin typeface="Arial" pitchFamily="34" charset="0"/>
        <a:ea typeface="+mn-ea"/>
        <a:cs typeface="+mn-cs"/>
      </a:defRPr>
    </a:lvl4pPr>
    <a:lvl5pPr marL="1828800" algn="l" rtl="0" fontAlgn="base">
      <a:spcBef>
        <a:spcPct val="0"/>
      </a:spcBef>
      <a:spcAft>
        <a:spcPct val="0"/>
      </a:spcAft>
      <a:defRPr sz="2400" kern="1200">
        <a:solidFill>
          <a:schemeClr val="tx1"/>
        </a:solidFill>
        <a:latin typeface="Arial" pitchFamily="34" charset="0"/>
        <a:ea typeface="+mn-ea"/>
        <a:cs typeface="+mn-cs"/>
      </a:defRPr>
    </a:lvl5pPr>
    <a:lvl6pPr marL="2286000" algn="l" defTabSz="914400" rtl="0" eaLnBrk="1" latinLnBrk="0" hangingPunct="1">
      <a:defRPr sz="2400" kern="1200">
        <a:solidFill>
          <a:schemeClr val="tx1"/>
        </a:solidFill>
        <a:latin typeface="Arial" pitchFamily="34" charset="0"/>
        <a:ea typeface="+mn-ea"/>
        <a:cs typeface="+mn-cs"/>
      </a:defRPr>
    </a:lvl6pPr>
    <a:lvl7pPr marL="2743200" algn="l" defTabSz="914400" rtl="0" eaLnBrk="1" latinLnBrk="0" hangingPunct="1">
      <a:defRPr sz="2400" kern="1200">
        <a:solidFill>
          <a:schemeClr val="tx1"/>
        </a:solidFill>
        <a:latin typeface="Arial" pitchFamily="34" charset="0"/>
        <a:ea typeface="+mn-ea"/>
        <a:cs typeface="+mn-cs"/>
      </a:defRPr>
    </a:lvl7pPr>
    <a:lvl8pPr marL="3200400" algn="l" defTabSz="914400" rtl="0" eaLnBrk="1" latinLnBrk="0" hangingPunct="1">
      <a:defRPr sz="2400" kern="1200">
        <a:solidFill>
          <a:schemeClr val="tx1"/>
        </a:solidFill>
        <a:latin typeface="Arial" pitchFamily="34" charset="0"/>
        <a:ea typeface="+mn-ea"/>
        <a:cs typeface="+mn-cs"/>
      </a:defRPr>
    </a:lvl8pPr>
    <a:lvl9pPr marL="3657600" algn="l" defTabSz="914400" rtl="0" eaLnBrk="1" latinLnBrk="0" hangingPunct="1">
      <a:defRPr sz="2400" kern="1200">
        <a:solidFill>
          <a:schemeClr val="tx1"/>
        </a:solidFill>
        <a:latin typeface="Arial"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32787"/>
    <p:restoredTop sz="90929"/>
  </p:normalViewPr>
  <p:slideViewPr>
    <p:cSldViewPr>
      <p:cViewPr varScale="1">
        <p:scale>
          <a:sx n="68" d="100"/>
          <a:sy n="68" d="100"/>
        </p:scale>
        <p:origin x="-702" y="-96"/>
      </p:cViewPr>
      <p:guideLst>
        <p:guide orient="horz" pos="2160"/>
        <p:guide pos="2880"/>
      </p:guideLst>
    </p:cSldViewPr>
  </p:slideViewPr>
  <p:outlineViewPr>
    <p:cViewPr>
      <p:scale>
        <a:sx n="33" d="100"/>
        <a:sy n="33" d="100"/>
      </p:scale>
      <p:origin x="0" y="0"/>
    </p:cViewPr>
    <p:sldLst>
      <p:sld r:id="rId1" collapse="1"/>
      <p:sld r:id="rId2" collapse="1"/>
      <p:sld r:id="rId3" collapse="1"/>
      <p:sld r:id="rId4" collapse="1"/>
      <p:sld r:id="rId5" collapse="1"/>
      <p:sld r:id="rId6" collapse="1"/>
      <p:sld r:id="rId7" collapse="1"/>
      <p:sld r:id="rId8" collapse="1"/>
    </p:sldLst>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font" Target="fonts/font1.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font" Target="fonts/font3.fntdata"/><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font" Target="fonts/font2.fntdata"/><Relationship Id="rId27" Type="http://schemas.openxmlformats.org/officeDocument/2006/relationships/tableStyles" Target="tableStyles.xml"/></Relationships>
</file>

<file path=ppt/_rels/viewProps.xml.rels><?xml version="1.0" encoding="UTF-8" standalone="yes"?>
<Relationships xmlns="http://schemas.openxmlformats.org/package/2006/relationships"><Relationship Id="rId8" Type="http://schemas.openxmlformats.org/officeDocument/2006/relationships/slide" Target="slides/slide10.xml"/><Relationship Id="rId3" Type="http://schemas.openxmlformats.org/officeDocument/2006/relationships/slide" Target="slides/slide5.xml"/><Relationship Id="rId7" Type="http://schemas.openxmlformats.org/officeDocument/2006/relationships/slide" Target="slides/slide9.xml"/><Relationship Id="rId2" Type="http://schemas.openxmlformats.org/officeDocument/2006/relationships/slide" Target="slides/slide4.xml"/><Relationship Id="rId1" Type="http://schemas.openxmlformats.org/officeDocument/2006/relationships/slide" Target="slides/slide3.xml"/><Relationship Id="rId6" Type="http://schemas.openxmlformats.org/officeDocument/2006/relationships/slide" Target="slides/slide8.xml"/><Relationship Id="rId5" Type="http://schemas.openxmlformats.org/officeDocument/2006/relationships/slide" Target="slides/slide7.xml"/><Relationship Id="rId4" Type="http://schemas.openxmlformats.org/officeDocument/2006/relationships/slide" Target="slides/slide6.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s-ES"/>
          </a:p>
        </p:txBody>
      </p:sp>
      <p:sp>
        <p:nvSpPr>
          <p:cNvPr id="14339"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s-ES"/>
          </a:p>
        </p:txBody>
      </p:sp>
      <p:sp>
        <p:nvSpPr>
          <p:cNvPr id="14340"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s-ES"/>
          </a:p>
        </p:txBody>
      </p:sp>
      <p:sp>
        <p:nvSpPr>
          <p:cNvPr id="14341"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C9272962-DEE8-404A-8173-5F664EBC3F4C}" type="slidenum">
              <a:rPr lang="es-ES"/>
              <a:pPr/>
              <a:t>‹#›</a:t>
            </a:fld>
            <a:endParaRPr lang="es-E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24579"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24580" name="Rectangle 4"/>
          <p:cNvSpPr>
            <a:spLocks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24581"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4582"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24583"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BA0F5FE6-94A6-4B0F-9A15-E1FF272E7E5D}"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New Roman" pitchFamily="18" charset="0"/>
        <a:ea typeface="+mn-ea"/>
        <a:cs typeface="+mn-cs"/>
      </a:defRPr>
    </a:lvl1pPr>
    <a:lvl2pPr marL="457200" algn="l" rtl="0" fontAlgn="base">
      <a:spcBef>
        <a:spcPct val="30000"/>
      </a:spcBef>
      <a:spcAft>
        <a:spcPct val="0"/>
      </a:spcAft>
      <a:defRPr sz="1200" kern="1200">
        <a:solidFill>
          <a:schemeClr val="tx1"/>
        </a:solidFill>
        <a:latin typeface="Times New Roman" pitchFamily="18" charset="0"/>
        <a:ea typeface="+mn-ea"/>
        <a:cs typeface="+mn-cs"/>
      </a:defRPr>
    </a:lvl2pPr>
    <a:lvl3pPr marL="914400" algn="l" rtl="0" fontAlgn="base">
      <a:spcBef>
        <a:spcPct val="30000"/>
      </a:spcBef>
      <a:spcAft>
        <a:spcPct val="0"/>
      </a:spcAft>
      <a:defRPr sz="1200" kern="1200">
        <a:solidFill>
          <a:schemeClr val="tx1"/>
        </a:solidFill>
        <a:latin typeface="Times New Roman" pitchFamily="18" charset="0"/>
        <a:ea typeface="+mn-ea"/>
        <a:cs typeface="+mn-cs"/>
      </a:defRPr>
    </a:lvl3pPr>
    <a:lvl4pPr marL="1371600" algn="l" rtl="0" fontAlgn="base">
      <a:spcBef>
        <a:spcPct val="30000"/>
      </a:spcBef>
      <a:spcAft>
        <a:spcPct val="0"/>
      </a:spcAft>
      <a:defRPr sz="1200" kern="1200">
        <a:solidFill>
          <a:schemeClr val="tx1"/>
        </a:solidFill>
        <a:latin typeface="Times New Roman" pitchFamily="18" charset="0"/>
        <a:ea typeface="+mn-ea"/>
        <a:cs typeface="+mn-cs"/>
      </a:defRPr>
    </a:lvl4pPr>
    <a:lvl5pPr marL="1828800" algn="l" rtl="0" fontAlgn="base">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098" name="Group 2"/>
          <p:cNvGrpSpPr>
            <a:grpSpLocks/>
          </p:cNvGrpSpPr>
          <p:nvPr/>
        </p:nvGrpSpPr>
        <p:grpSpPr bwMode="auto">
          <a:xfrm>
            <a:off x="0" y="0"/>
            <a:ext cx="9142413" cy="6858000"/>
            <a:chOff x="0" y="0"/>
            <a:chExt cx="5759" cy="4320"/>
          </a:xfrm>
        </p:grpSpPr>
        <p:sp>
          <p:nvSpPr>
            <p:cNvPr id="4099" name="Rectangle 3"/>
            <p:cNvSpPr>
              <a:spLocks noChangeArrowheads="1"/>
            </p:cNvSpPr>
            <p:nvPr/>
          </p:nvSpPr>
          <p:spPr bwMode="auto">
            <a:xfrm>
              <a:off x="0" y="0"/>
              <a:ext cx="910" cy="4320"/>
            </a:xfrm>
            <a:prstGeom prst="rect">
              <a:avLst/>
            </a:prstGeom>
            <a:gradFill rotWithShape="0">
              <a:gsLst>
                <a:gs pos="0">
                  <a:schemeClr val="bg1"/>
                </a:gs>
                <a:gs pos="100000">
                  <a:schemeClr val="accent1"/>
                </a:gs>
              </a:gsLst>
              <a:lin ang="5400000" scaled="1"/>
            </a:gradFill>
            <a:ln w="9525">
              <a:noFill/>
              <a:miter lim="800000"/>
              <a:headEnd/>
              <a:tailEnd/>
            </a:ln>
            <a:effectLst/>
          </p:spPr>
          <p:txBody>
            <a:bodyPr/>
            <a:lstStyle/>
            <a:p>
              <a:endParaRPr lang="en-US"/>
            </a:p>
          </p:txBody>
        </p:sp>
        <p:grpSp>
          <p:nvGrpSpPr>
            <p:cNvPr id="4100" name="Group 4"/>
            <p:cNvGrpSpPr>
              <a:grpSpLocks/>
            </p:cNvGrpSpPr>
            <p:nvPr/>
          </p:nvGrpSpPr>
          <p:grpSpPr bwMode="auto">
            <a:xfrm>
              <a:off x="381" y="2280"/>
              <a:ext cx="5369" cy="48"/>
              <a:chOff x="381" y="2280"/>
              <a:chExt cx="5369" cy="48"/>
            </a:xfrm>
          </p:grpSpPr>
          <p:sp>
            <p:nvSpPr>
              <p:cNvPr id="4101" name="Line 5"/>
              <p:cNvSpPr>
                <a:spLocks noChangeShapeType="1"/>
              </p:cNvSpPr>
              <p:nvPr/>
            </p:nvSpPr>
            <p:spPr bwMode="auto">
              <a:xfrm>
                <a:off x="381" y="2328"/>
                <a:ext cx="5369" cy="0"/>
              </a:xfrm>
              <a:prstGeom prst="line">
                <a:avLst/>
              </a:prstGeom>
              <a:noFill/>
              <a:ln w="25400" cap="sq">
                <a:solidFill>
                  <a:schemeClr val="hlink"/>
                </a:solidFill>
                <a:round/>
                <a:headEnd type="none" w="sm" len="sm"/>
                <a:tailEnd type="none" w="sm" len="sm"/>
              </a:ln>
              <a:effectLst/>
            </p:spPr>
            <p:txBody>
              <a:bodyPr/>
              <a:lstStyle/>
              <a:p>
                <a:endParaRPr lang="en-US"/>
              </a:p>
            </p:txBody>
          </p:sp>
          <p:sp>
            <p:nvSpPr>
              <p:cNvPr id="4102" name="Line 6"/>
              <p:cNvSpPr>
                <a:spLocks noChangeShapeType="1"/>
              </p:cNvSpPr>
              <p:nvPr/>
            </p:nvSpPr>
            <p:spPr bwMode="auto">
              <a:xfrm>
                <a:off x="381" y="2280"/>
                <a:ext cx="5369" cy="0"/>
              </a:xfrm>
              <a:prstGeom prst="line">
                <a:avLst/>
              </a:prstGeom>
              <a:noFill/>
              <a:ln w="76200" cap="sq">
                <a:solidFill>
                  <a:schemeClr val="hlink"/>
                </a:solidFill>
                <a:round/>
                <a:headEnd type="none" w="sm" len="sm"/>
                <a:tailEnd type="none" w="sm" len="sm"/>
              </a:ln>
              <a:effectLst/>
            </p:spPr>
            <p:txBody>
              <a:bodyPr/>
              <a:lstStyle/>
              <a:p>
                <a:endParaRPr lang="en-US"/>
              </a:p>
            </p:txBody>
          </p:sp>
        </p:grpSp>
        <p:sp>
          <p:nvSpPr>
            <p:cNvPr id="4103" name="Rectangle 7"/>
            <p:cNvSpPr>
              <a:spLocks noChangeArrowheads="1"/>
            </p:cNvSpPr>
            <p:nvPr/>
          </p:nvSpPr>
          <p:spPr bwMode="auto">
            <a:xfrm>
              <a:off x="384" y="960"/>
              <a:ext cx="5375" cy="384"/>
            </a:xfrm>
            <a:prstGeom prst="rect">
              <a:avLst/>
            </a:prstGeom>
            <a:gradFill rotWithShape="0">
              <a:gsLst>
                <a:gs pos="0">
                  <a:schemeClr val="accent1"/>
                </a:gs>
                <a:gs pos="100000">
                  <a:schemeClr val="bg2"/>
                </a:gs>
              </a:gsLst>
              <a:lin ang="0" scaled="1"/>
            </a:gradFill>
            <a:ln w="9525">
              <a:noFill/>
              <a:miter lim="800000"/>
              <a:headEnd/>
              <a:tailEnd/>
            </a:ln>
            <a:effectLst/>
          </p:spPr>
          <p:txBody>
            <a:bodyPr/>
            <a:lstStyle/>
            <a:p>
              <a:endParaRPr lang="en-US"/>
            </a:p>
          </p:txBody>
        </p:sp>
      </p:grpSp>
      <p:sp>
        <p:nvSpPr>
          <p:cNvPr id="4104" name="Rectangle 8"/>
          <p:cNvSpPr>
            <a:spLocks noGrp="1" noChangeArrowheads="1"/>
          </p:cNvSpPr>
          <p:nvPr>
            <p:ph type="ctrTitle" sz="quarter"/>
          </p:nvPr>
        </p:nvSpPr>
        <p:spPr>
          <a:xfrm>
            <a:off x="685800" y="2286000"/>
            <a:ext cx="7772400" cy="1143000"/>
          </a:xfrm>
        </p:spPr>
        <p:txBody>
          <a:bodyPr anchor="ctr"/>
          <a:lstStyle>
            <a:lvl1pPr algn="ctr">
              <a:defRPr/>
            </a:lvl1pPr>
          </a:lstStyle>
          <a:p>
            <a:r>
              <a:rPr lang="en-US"/>
              <a:t>Click to edit Master title style</a:t>
            </a:r>
          </a:p>
        </p:txBody>
      </p:sp>
      <p:sp>
        <p:nvSpPr>
          <p:cNvPr id="4105" name="Rectangle 9"/>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4106" name="Rectangle 10"/>
          <p:cNvSpPr>
            <a:spLocks noGrp="1" noChangeArrowheads="1"/>
          </p:cNvSpPr>
          <p:nvPr>
            <p:ph type="ftr" sz="quarter" idx="3"/>
          </p:nvPr>
        </p:nvSpPr>
        <p:spPr/>
        <p:txBody>
          <a:bodyPr/>
          <a:lstStyle>
            <a:lvl1pPr>
              <a:defRPr/>
            </a:lvl1pPr>
          </a:lstStyle>
          <a:p>
            <a:endParaRPr lang="en-US"/>
          </a:p>
        </p:txBody>
      </p:sp>
      <p:sp>
        <p:nvSpPr>
          <p:cNvPr id="4107" name="Rectangle 11"/>
          <p:cNvSpPr>
            <a:spLocks noGrp="1" noChangeArrowheads="1"/>
          </p:cNvSpPr>
          <p:nvPr>
            <p:ph type="sldNum" sz="quarter" idx="4"/>
          </p:nvPr>
        </p:nvSpPr>
        <p:spPr/>
        <p:txBody>
          <a:bodyPr/>
          <a:lstStyle>
            <a:lvl1pPr>
              <a:defRPr/>
            </a:lvl1pPr>
          </a:lstStyle>
          <a:p>
            <a:fld id="{46326579-CE97-4126-A166-F78BFC8847F2}" type="slidenum">
              <a:rPr lang="en-US"/>
              <a:pPr/>
              <a:t>‹#›</a:t>
            </a:fld>
            <a:endParaRPr lang="en-US"/>
          </a:p>
        </p:txBody>
      </p:sp>
      <p:sp>
        <p:nvSpPr>
          <p:cNvPr id="4108" name="Rectangle 12"/>
          <p:cNvSpPr>
            <a:spLocks noGrp="1" noChangeArrowheads="1"/>
          </p:cNvSpPr>
          <p:nvPr>
            <p:ph type="dt" sz="half" idx="2"/>
          </p:nvPr>
        </p:nvSpPr>
        <p:spPr/>
        <p:txBody>
          <a:bodyPr/>
          <a:lstStyle>
            <a:lvl1pPr>
              <a:defRPr/>
            </a:lvl1p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endParaRPr lang="en-US"/>
          </a:p>
        </p:txBody>
      </p:sp>
      <p:sp>
        <p:nvSpPr>
          <p:cNvPr id="5" name="Slide Number Placeholder 4"/>
          <p:cNvSpPr>
            <a:spLocks noGrp="1"/>
          </p:cNvSpPr>
          <p:nvPr>
            <p:ph type="sldNum" sz="quarter" idx="11"/>
          </p:nvPr>
        </p:nvSpPr>
        <p:spPr/>
        <p:txBody>
          <a:bodyPr/>
          <a:lstStyle>
            <a:lvl1pPr>
              <a:defRPr/>
            </a:lvl1pPr>
          </a:lstStyle>
          <a:p>
            <a:fld id="{5D33F9FB-AD03-440D-8124-835690B20679}" type="slidenum">
              <a:rPr lang="en-US"/>
              <a:pPr/>
              <a:t>‹#›</a:t>
            </a:fld>
            <a:endParaRPr lang="en-US"/>
          </a:p>
        </p:txBody>
      </p:sp>
      <p:sp>
        <p:nvSpPr>
          <p:cNvPr id="6" name="Date Placeholder 5"/>
          <p:cNvSpPr>
            <a:spLocks noGrp="1"/>
          </p:cNvSpPr>
          <p:nvPr>
            <p:ph type="dt" sz="half" idx="12"/>
          </p:nvPr>
        </p:nvSpPr>
        <p:spPr/>
        <p:txBody>
          <a:bodyPr/>
          <a:lstStyle>
            <a:lvl1pPr>
              <a:defRPr/>
            </a:lvl1pPr>
          </a:lstStyle>
          <a:p>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34188" y="266700"/>
            <a:ext cx="2081212" cy="59055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90550" y="266700"/>
            <a:ext cx="6091238" cy="59055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endParaRPr lang="en-US"/>
          </a:p>
        </p:txBody>
      </p:sp>
      <p:sp>
        <p:nvSpPr>
          <p:cNvPr id="5" name="Slide Number Placeholder 4"/>
          <p:cNvSpPr>
            <a:spLocks noGrp="1"/>
          </p:cNvSpPr>
          <p:nvPr>
            <p:ph type="sldNum" sz="quarter" idx="11"/>
          </p:nvPr>
        </p:nvSpPr>
        <p:spPr/>
        <p:txBody>
          <a:bodyPr/>
          <a:lstStyle>
            <a:lvl1pPr>
              <a:defRPr/>
            </a:lvl1pPr>
          </a:lstStyle>
          <a:p>
            <a:fld id="{CC60334D-8018-4645-8869-17F97937DBB0}" type="slidenum">
              <a:rPr lang="en-US"/>
              <a:pPr/>
              <a:t>‹#›</a:t>
            </a:fld>
            <a:endParaRPr lang="en-US"/>
          </a:p>
        </p:txBody>
      </p:sp>
      <p:sp>
        <p:nvSpPr>
          <p:cNvPr id="6" name="Date Placeholder 5"/>
          <p:cNvSpPr>
            <a:spLocks noGrp="1"/>
          </p:cNvSpPr>
          <p:nvPr>
            <p:ph type="dt" sz="half" idx="12"/>
          </p:nvPr>
        </p:nvSpPr>
        <p:spPr/>
        <p:txBody>
          <a:bodyPr/>
          <a:lstStyle>
            <a:lvl1pPr>
              <a:defRPr/>
            </a:lvl1pPr>
          </a:lstStyle>
          <a:p>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endParaRPr lang="en-US"/>
          </a:p>
        </p:txBody>
      </p:sp>
      <p:sp>
        <p:nvSpPr>
          <p:cNvPr id="5" name="Slide Number Placeholder 4"/>
          <p:cNvSpPr>
            <a:spLocks noGrp="1"/>
          </p:cNvSpPr>
          <p:nvPr>
            <p:ph type="sldNum" sz="quarter" idx="11"/>
          </p:nvPr>
        </p:nvSpPr>
        <p:spPr/>
        <p:txBody>
          <a:bodyPr/>
          <a:lstStyle>
            <a:lvl1pPr>
              <a:defRPr/>
            </a:lvl1pPr>
          </a:lstStyle>
          <a:p>
            <a:fld id="{A663AF89-AF40-4C08-BEE1-EC7D84718035}" type="slidenum">
              <a:rPr lang="en-US"/>
              <a:pPr/>
              <a:t>‹#›</a:t>
            </a:fld>
            <a:endParaRPr lang="en-US"/>
          </a:p>
        </p:txBody>
      </p:sp>
      <p:sp>
        <p:nvSpPr>
          <p:cNvPr id="6" name="Date Placeholder 5"/>
          <p:cNvSpPr>
            <a:spLocks noGrp="1"/>
          </p:cNvSpPr>
          <p:nvPr>
            <p:ph type="dt" sz="half" idx="12"/>
          </p:nvPr>
        </p:nvSpPr>
        <p:spPr/>
        <p:txBody>
          <a:bodyPr/>
          <a:lstStyle>
            <a:lvl1pPr>
              <a:defRPr/>
            </a:lvl1pPr>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Footer Placeholder 3"/>
          <p:cNvSpPr>
            <a:spLocks noGrp="1"/>
          </p:cNvSpPr>
          <p:nvPr>
            <p:ph type="ftr" sz="quarter" idx="10"/>
          </p:nvPr>
        </p:nvSpPr>
        <p:spPr/>
        <p:txBody>
          <a:bodyPr/>
          <a:lstStyle>
            <a:lvl1pPr>
              <a:defRPr/>
            </a:lvl1pPr>
          </a:lstStyle>
          <a:p>
            <a:endParaRPr lang="en-US"/>
          </a:p>
        </p:txBody>
      </p:sp>
      <p:sp>
        <p:nvSpPr>
          <p:cNvPr id="5" name="Slide Number Placeholder 4"/>
          <p:cNvSpPr>
            <a:spLocks noGrp="1"/>
          </p:cNvSpPr>
          <p:nvPr>
            <p:ph type="sldNum" sz="quarter" idx="11"/>
          </p:nvPr>
        </p:nvSpPr>
        <p:spPr/>
        <p:txBody>
          <a:bodyPr/>
          <a:lstStyle>
            <a:lvl1pPr>
              <a:defRPr/>
            </a:lvl1pPr>
          </a:lstStyle>
          <a:p>
            <a:fld id="{21A1F5DF-2FAF-4DF7-BE8E-423D9D9E3E0B}" type="slidenum">
              <a:rPr lang="en-US"/>
              <a:pPr/>
              <a:t>‹#›</a:t>
            </a:fld>
            <a:endParaRPr lang="en-US"/>
          </a:p>
        </p:txBody>
      </p:sp>
      <p:sp>
        <p:nvSpPr>
          <p:cNvPr id="6" name="Date Placeholder 5"/>
          <p:cNvSpPr>
            <a:spLocks noGrp="1"/>
          </p:cNvSpPr>
          <p:nvPr>
            <p:ph type="dt" sz="half" idx="12"/>
          </p:nvPr>
        </p:nvSpPr>
        <p:spPr/>
        <p:txBody>
          <a:bodyPr/>
          <a:lstStyle>
            <a:lvl1pPr>
              <a:defRPr/>
            </a:lvl1pPr>
          </a:lstStyle>
          <a:p>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143000" y="1790700"/>
            <a:ext cx="3810000" cy="4381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05400" y="1790700"/>
            <a:ext cx="3810000" cy="4381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0"/>
          </p:nvPr>
        </p:nvSpPr>
        <p:spPr/>
        <p:txBody>
          <a:bodyPr/>
          <a:lstStyle>
            <a:lvl1pPr>
              <a:defRPr/>
            </a:lvl1pPr>
          </a:lstStyle>
          <a:p>
            <a:endParaRPr lang="en-US"/>
          </a:p>
        </p:txBody>
      </p:sp>
      <p:sp>
        <p:nvSpPr>
          <p:cNvPr id="6" name="Slide Number Placeholder 5"/>
          <p:cNvSpPr>
            <a:spLocks noGrp="1"/>
          </p:cNvSpPr>
          <p:nvPr>
            <p:ph type="sldNum" sz="quarter" idx="11"/>
          </p:nvPr>
        </p:nvSpPr>
        <p:spPr/>
        <p:txBody>
          <a:bodyPr/>
          <a:lstStyle>
            <a:lvl1pPr>
              <a:defRPr/>
            </a:lvl1pPr>
          </a:lstStyle>
          <a:p>
            <a:fld id="{5368C5D8-D9FC-4687-9A24-3FE902912EB6}" type="slidenum">
              <a:rPr lang="en-US"/>
              <a:pPr/>
              <a:t>‹#›</a:t>
            </a:fld>
            <a:endParaRPr lang="en-US"/>
          </a:p>
        </p:txBody>
      </p:sp>
      <p:sp>
        <p:nvSpPr>
          <p:cNvPr id="7" name="Date Placeholder 6"/>
          <p:cNvSpPr>
            <a:spLocks noGrp="1"/>
          </p:cNvSpPr>
          <p:nvPr>
            <p:ph type="dt" sz="half" idx="12"/>
          </p:nvPr>
        </p:nvSpPr>
        <p:spPr/>
        <p:txBody>
          <a:bodyPr/>
          <a:lstStyle>
            <a:lvl1pPr>
              <a:defRPr/>
            </a:lvl1pPr>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Footer Placeholder 6"/>
          <p:cNvSpPr>
            <a:spLocks noGrp="1"/>
          </p:cNvSpPr>
          <p:nvPr>
            <p:ph type="ftr" sz="quarter" idx="10"/>
          </p:nvPr>
        </p:nvSpPr>
        <p:spPr/>
        <p:txBody>
          <a:bodyPr/>
          <a:lstStyle>
            <a:lvl1pPr>
              <a:defRPr/>
            </a:lvl1pPr>
          </a:lstStyle>
          <a:p>
            <a:endParaRPr lang="en-US"/>
          </a:p>
        </p:txBody>
      </p:sp>
      <p:sp>
        <p:nvSpPr>
          <p:cNvPr id="8" name="Slide Number Placeholder 7"/>
          <p:cNvSpPr>
            <a:spLocks noGrp="1"/>
          </p:cNvSpPr>
          <p:nvPr>
            <p:ph type="sldNum" sz="quarter" idx="11"/>
          </p:nvPr>
        </p:nvSpPr>
        <p:spPr/>
        <p:txBody>
          <a:bodyPr/>
          <a:lstStyle>
            <a:lvl1pPr>
              <a:defRPr/>
            </a:lvl1pPr>
          </a:lstStyle>
          <a:p>
            <a:fld id="{5323C0E1-DD4D-48DF-AC04-631EDFCD707E}" type="slidenum">
              <a:rPr lang="en-US"/>
              <a:pPr/>
              <a:t>‹#›</a:t>
            </a:fld>
            <a:endParaRPr lang="en-US"/>
          </a:p>
        </p:txBody>
      </p:sp>
      <p:sp>
        <p:nvSpPr>
          <p:cNvPr id="9" name="Date Placeholder 8"/>
          <p:cNvSpPr>
            <a:spLocks noGrp="1"/>
          </p:cNvSpPr>
          <p:nvPr>
            <p:ph type="dt" sz="half" idx="12"/>
          </p:nvPr>
        </p:nvSpPr>
        <p:spPr/>
        <p:txBody>
          <a:bodyPr/>
          <a:lstStyle>
            <a:lvl1pPr>
              <a:defRPr/>
            </a:lvl1pPr>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2"/>
          <p:cNvSpPr>
            <a:spLocks noGrp="1"/>
          </p:cNvSpPr>
          <p:nvPr>
            <p:ph type="ftr" sz="quarter" idx="10"/>
          </p:nvPr>
        </p:nvSpPr>
        <p:spPr/>
        <p:txBody>
          <a:bodyPr/>
          <a:lstStyle>
            <a:lvl1pPr>
              <a:defRPr/>
            </a:lvl1pPr>
          </a:lstStyle>
          <a:p>
            <a:endParaRPr lang="en-US"/>
          </a:p>
        </p:txBody>
      </p:sp>
      <p:sp>
        <p:nvSpPr>
          <p:cNvPr id="4" name="Slide Number Placeholder 3"/>
          <p:cNvSpPr>
            <a:spLocks noGrp="1"/>
          </p:cNvSpPr>
          <p:nvPr>
            <p:ph type="sldNum" sz="quarter" idx="11"/>
          </p:nvPr>
        </p:nvSpPr>
        <p:spPr/>
        <p:txBody>
          <a:bodyPr/>
          <a:lstStyle>
            <a:lvl1pPr>
              <a:defRPr/>
            </a:lvl1pPr>
          </a:lstStyle>
          <a:p>
            <a:fld id="{A27F255C-0906-4794-8ACD-AFC68D03CAFB}" type="slidenum">
              <a:rPr lang="en-US"/>
              <a:pPr/>
              <a:t>‹#›</a:t>
            </a:fld>
            <a:endParaRPr lang="en-US"/>
          </a:p>
        </p:txBody>
      </p:sp>
      <p:sp>
        <p:nvSpPr>
          <p:cNvPr id="5" name="Date Placeholder 4"/>
          <p:cNvSpPr>
            <a:spLocks noGrp="1"/>
          </p:cNvSpPr>
          <p:nvPr>
            <p:ph type="dt" sz="half" idx="12"/>
          </p:nvPr>
        </p:nvSpPr>
        <p:spPr/>
        <p:txBody>
          <a:bodyPr/>
          <a:lstStyle>
            <a:lvl1pPr>
              <a:defRPr/>
            </a:lvl1pPr>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lvl1pPr>
              <a:defRPr/>
            </a:lvl1pPr>
          </a:lstStyle>
          <a:p>
            <a:endParaRPr lang="en-US"/>
          </a:p>
        </p:txBody>
      </p:sp>
      <p:sp>
        <p:nvSpPr>
          <p:cNvPr id="3" name="Slide Number Placeholder 2"/>
          <p:cNvSpPr>
            <a:spLocks noGrp="1"/>
          </p:cNvSpPr>
          <p:nvPr>
            <p:ph type="sldNum" sz="quarter" idx="11"/>
          </p:nvPr>
        </p:nvSpPr>
        <p:spPr/>
        <p:txBody>
          <a:bodyPr/>
          <a:lstStyle>
            <a:lvl1pPr>
              <a:defRPr/>
            </a:lvl1pPr>
          </a:lstStyle>
          <a:p>
            <a:fld id="{3BF37A6A-43BA-4F25-8723-AE9AE62F4190}" type="slidenum">
              <a:rPr lang="en-US"/>
              <a:pPr/>
              <a:t>‹#›</a:t>
            </a:fld>
            <a:endParaRPr lang="en-US"/>
          </a:p>
        </p:txBody>
      </p:sp>
      <p:sp>
        <p:nvSpPr>
          <p:cNvPr id="4" name="Date Placeholder 3"/>
          <p:cNvSpPr>
            <a:spLocks noGrp="1"/>
          </p:cNvSpPr>
          <p:nvPr>
            <p:ph type="dt" sz="half" idx="12"/>
          </p:nvPr>
        </p:nvSpPr>
        <p:spPr/>
        <p:txBody>
          <a:bodyPr/>
          <a:lstStyle>
            <a:lvl1pPr>
              <a:defRPr/>
            </a:lvl1pPr>
          </a:lstStyle>
          <a:p>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a:lvl1pPr>
          </a:lstStyle>
          <a:p>
            <a:endParaRPr lang="en-US"/>
          </a:p>
        </p:txBody>
      </p:sp>
      <p:sp>
        <p:nvSpPr>
          <p:cNvPr id="6" name="Slide Number Placeholder 5"/>
          <p:cNvSpPr>
            <a:spLocks noGrp="1"/>
          </p:cNvSpPr>
          <p:nvPr>
            <p:ph type="sldNum" sz="quarter" idx="11"/>
          </p:nvPr>
        </p:nvSpPr>
        <p:spPr/>
        <p:txBody>
          <a:bodyPr/>
          <a:lstStyle>
            <a:lvl1pPr>
              <a:defRPr/>
            </a:lvl1pPr>
          </a:lstStyle>
          <a:p>
            <a:fld id="{D50E1955-73DC-455C-AB1D-E3DA7BFA4D85}" type="slidenum">
              <a:rPr lang="en-US"/>
              <a:pPr/>
              <a:t>‹#›</a:t>
            </a:fld>
            <a:endParaRPr lang="en-US"/>
          </a:p>
        </p:txBody>
      </p:sp>
      <p:sp>
        <p:nvSpPr>
          <p:cNvPr id="7" name="Date Placeholder 6"/>
          <p:cNvSpPr>
            <a:spLocks noGrp="1"/>
          </p:cNvSpPr>
          <p:nvPr>
            <p:ph type="dt" sz="half" idx="12"/>
          </p:nvPr>
        </p:nvSpPr>
        <p:spPr/>
        <p:txBody>
          <a:bodyPr/>
          <a:lstStyle>
            <a:lvl1pPr>
              <a:defRPr/>
            </a:lvl1pPr>
          </a:lstStyle>
          <a:p>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a:lvl1pPr>
          </a:lstStyle>
          <a:p>
            <a:endParaRPr lang="en-US"/>
          </a:p>
        </p:txBody>
      </p:sp>
      <p:sp>
        <p:nvSpPr>
          <p:cNvPr id="6" name="Slide Number Placeholder 5"/>
          <p:cNvSpPr>
            <a:spLocks noGrp="1"/>
          </p:cNvSpPr>
          <p:nvPr>
            <p:ph type="sldNum" sz="quarter" idx="11"/>
          </p:nvPr>
        </p:nvSpPr>
        <p:spPr/>
        <p:txBody>
          <a:bodyPr/>
          <a:lstStyle>
            <a:lvl1pPr>
              <a:defRPr/>
            </a:lvl1pPr>
          </a:lstStyle>
          <a:p>
            <a:fld id="{A87291FB-722D-4A31-8737-1E919FE13CE3}" type="slidenum">
              <a:rPr lang="en-US"/>
              <a:pPr/>
              <a:t>‹#›</a:t>
            </a:fld>
            <a:endParaRPr lang="en-US"/>
          </a:p>
        </p:txBody>
      </p:sp>
      <p:sp>
        <p:nvSpPr>
          <p:cNvPr id="7" name="Date Placeholder 6"/>
          <p:cNvSpPr>
            <a:spLocks noGrp="1"/>
          </p:cNvSpPr>
          <p:nvPr>
            <p:ph type="dt" sz="half" idx="12"/>
          </p:nvPr>
        </p:nvSpPr>
        <p:spPr/>
        <p:txBody>
          <a:bodyPr/>
          <a:lstStyle>
            <a:lvl1pPr>
              <a:defRPr/>
            </a:lvl1p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2"/>
            </a:gs>
            <a:gs pos="100000">
              <a:schemeClr val="bg1"/>
            </a:gs>
          </a:gsLst>
          <a:lin ang="5400000" scaled="1"/>
        </a:gradFill>
        <a:effectLst/>
      </p:bgPr>
    </p:bg>
    <p:spTree>
      <p:nvGrpSpPr>
        <p:cNvPr id="1" name=""/>
        <p:cNvGrpSpPr/>
        <p:nvPr/>
      </p:nvGrpSpPr>
      <p:grpSpPr>
        <a:xfrm>
          <a:off x="0" y="0"/>
          <a:ext cx="0" cy="0"/>
          <a:chOff x="0" y="0"/>
          <a:chExt cx="0" cy="0"/>
        </a:xfrm>
      </p:grpSpPr>
      <p:sp>
        <p:nvSpPr>
          <p:cNvPr id="3074" name="Rectangle 2"/>
          <p:cNvSpPr>
            <a:spLocks noChangeArrowheads="1"/>
          </p:cNvSpPr>
          <p:nvPr/>
        </p:nvSpPr>
        <p:spPr bwMode="auto">
          <a:xfrm>
            <a:off x="0" y="0"/>
            <a:ext cx="1444625" cy="6858000"/>
          </a:xfrm>
          <a:prstGeom prst="rect">
            <a:avLst/>
          </a:prstGeom>
          <a:gradFill rotWithShape="0">
            <a:gsLst>
              <a:gs pos="0">
                <a:schemeClr val="bg1"/>
              </a:gs>
              <a:gs pos="100000">
                <a:schemeClr val="accent1"/>
              </a:gs>
            </a:gsLst>
            <a:lin ang="5400000" scaled="1"/>
          </a:gradFill>
          <a:ln w="9525">
            <a:noFill/>
            <a:miter lim="800000"/>
            <a:headEnd/>
            <a:tailEnd/>
          </a:ln>
          <a:effectLst/>
        </p:spPr>
        <p:txBody>
          <a:bodyPr/>
          <a:lstStyle/>
          <a:p>
            <a:endParaRPr kumimoji="1" lang="en-US"/>
          </a:p>
        </p:txBody>
      </p:sp>
      <p:grpSp>
        <p:nvGrpSpPr>
          <p:cNvPr id="3075" name="Group 3"/>
          <p:cNvGrpSpPr>
            <a:grpSpLocks/>
          </p:cNvGrpSpPr>
          <p:nvPr/>
        </p:nvGrpSpPr>
        <p:grpSpPr bwMode="auto">
          <a:xfrm>
            <a:off x="620713" y="1447800"/>
            <a:ext cx="8523287" cy="76200"/>
            <a:chOff x="381" y="888"/>
            <a:chExt cx="5369" cy="48"/>
          </a:xfrm>
        </p:grpSpPr>
        <p:sp>
          <p:nvSpPr>
            <p:cNvPr id="3076" name="Line 4"/>
            <p:cNvSpPr>
              <a:spLocks noChangeShapeType="1"/>
            </p:cNvSpPr>
            <p:nvPr/>
          </p:nvSpPr>
          <p:spPr bwMode="auto">
            <a:xfrm>
              <a:off x="381" y="936"/>
              <a:ext cx="5369" cy="0"/>
            </a:xfrm>
            <a:prstGeom prst="line">
              <a:avLst/>
            </a:prstGeom>
            <a:noFill/>
            <a:ln w="25400" cap="sq">
              <a:solidFill>
                <a:schemeClr val="hlink"/>
              </a:solidFill>
              <a:round/>
              <a:headEnd type="none" w="sm" len="sm"/>
              <a:tailEnd type="none" w="sm" len="sm"/>
            </a:ln>
            <a:effectLst/>
          </p:spPr>
          <p:txBody>
            <a:bodyPr/>
            <a:lstStyle/>
            <a:p>
              <a:endParaRPr lang="en-US"/>
            </a:p>
          </p:txBody>
        </p:sp>
        <p:sp>
          <p:nvSpPr>
            <p:cNvPr id="3077" name="Line 5"/>
            <p:cNvSpPr>
              <a:spLocks noChangeShapeType="1"/>
            </p:cNvSpPr>
            <p:nvPr/>
          </p:nvSpPr>
          <p:spPr bwMode="auto">
            <a:xfrm>
              <a:off x="381" y="888"/>
              <a:ext cx="5369" cy="0"/>
            </a:xfrm>
            <a:prstGeom prst="line">
              <a:avLst/>
            </a:prstGeom>
            <a:noFill/>
            <a:ln w="76200" cap="sq">
              <a:solidFill>
                <a:schemeClr val="hlink"/>
              </a:solidFill>
              <a:round/>
              <a:headEnd type="none" w="sm" len="sm"/>
              <a:tailEnd type="none" w="sm" len="sm"/>
            </a:ln>
            <a:effectLst/>
          </p:spPr>
          <p:txBody>
            <a:bodyPr/>
            <a:lstStyle/>
            <a:p>
              <a:endParaRPr lang="en-US"/>
            </a:p>
          </p:txBody>
        </p:sp>
      </p:grpSp>
      <p:sp>
        <p:nvSpPr>
          <p:cNvPr id="3078" name="Rectangle 6"/>
          <p:cNvSpPr>
            <a:spLocks noGrp="1" noChangeArrowheads="1"/>
          </p:cNvSpPr>
          <p:nvPr>
            <p:ph type="title"/>
          </p:nvPr>
        </p:nvSpPr>
        <p:spPr bwMode="auto">
          <a:xfrm>
            <a:off x="590550" y="266700"/>
            <a:ext cx="8324850" cy="1104900"/>
          </a:xfrm>
          <a:prstGeom prst="rect">
            <a:avLst/>
          </a:prstGeom>
          <a:noFill/>
          <a:ln w="9525">
            <a:noFill/>
            <a:miter lim="800000"/>
            <a:headEnd/>
            <a:tailEnd/>
          </a:ln>
          <a:effectLst>
            <a:outerShdw dist="35921" dir="2700000" algn="ctr" rotWithShape="0">
              <a:schemeClr val="bg2"/>
            </a:outerShdw>
          </a:effectLst>
        </p:spPr>
        <p:txBody>
          <a:bodyPr vert="horz" wrap="square" lIns="92075" tIns="46038" rIns="92075" bIns="46038" numCol="1" anchor="b" anchorCtr="0" compatLnSpc="1">
            <a:prstTxWarp prst="textNoShape">
              <a:avLst/>
            </a:prstTxWarp>
          </a:bodyPr>
          <a:lstStyle/>
          <a:p>
            <a:pPr lvl="0"/>
            <a:r>
              <a:rPr lang="en-US" smtClean="0"/>
              <a:t>Click to edit Master title style</a:t>
            </a:r>
          </a:p>
        </p:txBody>
      </p:sp>
      <p:sp>
        <p:nvSpPr>
          <p:cNvPr id="3079" name="Rectangle 7"/>
          <p:cNvSpPr>
            <a:spLocks noGrp="1" noChangeArrowheads="1"/>
          </p:cNvSpPr>
          <p:nvPr>
            <p:ph type="body" idx="1"/>
          </p:nvPr>
        </p:nvSpPr>
        <p:spPr bwMode="auto">
          <a:xfrm>
            <a:off x="1143000" y="1790700"/>
            <a:ext cx="7772400" cy="43815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080" name="Rectangle 8"/>
          <p:cNvSpPr>
            <a:spLocks noGrp="1" noChangeArrowheads="1"/>
          </p:cNvSpPr>
          <p:nvPr>
            <p:ph type="ftr" sz="quarter" idx="3"/>
          </p:nvPr>
        </p:nvSpPr>
        <p:spPr bwMode="auto">
          <a:xfrm>
            <a:off x="3276600" y="6400800"/>
            <a:ext cx="2895600" cy="4572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algn="ctr">
              <a:defRPr sz="1400"/>
            </a:lvl1pPr>
          </a:lstStyle>
          <a:p>
            <a:endParaRPr lang="en-US"/>
          </a:p>
        </p:txBody>
      </p:sp>
      <p:sp>
        <p:nvSpPr>
          <p:cNvPr id="3081" name="Rectangle 9"/>
          <p:cNvSpPr>
            <a:spLocks noGrp="1" noChangeArrowheads="1"/>
          </p:cNvSpPr>
          <p:nvPr>
            <p:ph type="sldNum" sz="quarter" idx="4"/>
          </p:nvPr>
        </p:nvSpPr>
        <p:spPr bwMode="auto">
          <a:xfrm>
            <a:off x="7010400" y="6400800"/>
            <a:ext cx="19050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lgn="r">
              <a:defRPr sz="1400"/>
            </a:lvl1pPr>
          </a:lstStyle>
          <a:p>
            <a:fld id="{54BFAC1F-7603-4683-B955-B805CB74DFF2}" type="slidenum">
              <a:rPr lang="en-US"/>
              <a:pPr/>
              <a:t>‹#›</a:t>
            </a:fld>
            <a:endParaRPr lang="en-US"/>
          </a:p>
        </p:txBody>
      </p:sp>
      <p:sp>
        <p:nvSpPr>
          <p:cNvPr id="3082" name="Rectangle 10"/>
          <p:cNvSpPr>
            <a:spLocks noGrp="1" noChangeArrowheads="1"/>
          </p:cNvSpPr>
          <p:nvPr>
            <p:ph type="dt" sz="half" idx="2"/>
          </p:nvPr>
        </p:nvSpPr>
        <p:spPr bwMode="auto">
          <a:xfrm>
            <a:off x="0" y="6400800"/>
            <a:ext cx="1905000" cy="4572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a:defRPr sz="1400"/>
            </a:lvl1pPr>
          </a:lstStyle>
          <a:p>
            <a:endParaRPr lang="en-US"/>
          </a:p>
        </p:txBody>
      </p:sp>
    </p:spTree>
  </p:cSld>
  <p:clrMap bg1="dk2" tx1="lt1" bg2="dk1" tx2="lt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hf hdr="0" ftr="0" dt="0"/>
  <p:txStyles>
    <p:titleStyle>
      <a:lvl1pPr algn="l" rtl="0" fontAlgn="base">
        <a:lnSpc>
          <a:spcPct val="80000"/>
        </a:lnSpc>
        <a:spcBef>
          <a:spcPct val="0"/>
        </a:spcBef>
        <a:spcAft>
          <a:spcPct val="0"/>
        </a:spcAft>
        <a:defRPr sz="4400">
          <a:solidFill>
            <a:schemeClr val="tx2"/>
          </a:solidFill>
          <a:latin typeface="+mj-lt"/>
          <a:ea typeface="+mj-ea"/>
          <a:cs typeface="+mj-cs"/>
        </a:defRPr>
      </a:lvl1pPr>
      <a:lvl2pPr algn="l" rtl="0" fontAlgn="base">
        <a:lnSpc>
          <a:spcPct val="80000"/>
        </a:lnSpc>
        <a:spcBef>
          <a:spcPct val="0"/>
        </a:spcBef>
        <a:spcAft>
          <a:spcPct val="0"/>
        </a:spcAft>
        <a:defRPr sz="4400">
          <a:solidFill>
            <a:schemeClr val="tx2"/>
          </a:solidFill>
          <a:latin typeface="Garamond" pitchFamily="18" charset="0"/>
        </a:defRPr>
      </a:lvl2pPr>
      <a:lvl3pPr algn="l" rtl="0" fontAlgn="base">
        <a:lnSpc>
          <a:spcPct val="80000"/>
        </a:lnSpc>
        <a:spcBef>
          <a:spcPct val="0"/>
        </a:spcBef>
        <a:spcAft>
          <a:spcPct val="0"/>
        </a:spcAft>
        <a:defRPr sz="4400">
          <a:solidFill>
            <a:schemeClr val="tx2"/>
          </a:solidFill>
          <a:latin typeface="Garamond" pitchFamily="18" charset="0"/>
        </a:defRPr>
      </a:lvl3pPr>
      <a:lvl4pPr algn="l" rtl="0" fontAlgn="base">
        <a:lnSpc>
          <a:spcPct val="80000"/>
        </a:lnSpc>
        <a:spcBef>
          <a:spcPct val="0"/>
        </a:spcBef>
        <a:spcAft>
          <a:spcPct val="0"/>
        </a:spcAft>
        <a:defRPr sz="4400">
          <a:solidFill>
            <a:schemeClr val="tx2"/>
          </a:solidFill>
          <a:latin typeface="Garamond" pitchFamily="18" charset="0"/>
        </a:defRPr>
      </a:lvl4pPr>
      <a:lvl5pPr algn="l" rtl="0" fontAlgn="base">
        <a:lnSpc>
          <a:spcPct val="80000"/>
        </a:lnSpc>
        <a:spcBef>
          <a:spcPct val="0"/>
        </a:spcBef>
        <a:spcAft>
          <a:spcPct val="0"/>
        </a:spcAft>
        <a:defRPr sz="4400">
          <a:solidFill>
            <a:schemeClr val="tx2"/>
          </a:solidFill>
          <a:latin typeface="Garamond" pitchFamily="18" charset="0"/>
        </a:defRPr>
      </a:lvl5pPr>
      <a:lvl6pPr marL="457200" algn="l" rtl="0" fontAlgn="base">
        <a:lnSpc>
          <a:spcPct val="80000"/>
        </a:lnSpc>
        <a:spcBef>
          <a:spcPct val="0"/>
        </a:spcBef>
        <a:spcAft>
          <a:spcPct val="0"/>
        </a:spcAft>
        <a:defRPr sz="4400">
          <a:solidFill>
            <a:schemeClr val="tx2"/>
          </a:solidFill>
          <a:latin typeface="Garamond" pitchFamily="18" charset="0"/>
        </a:defRPr>
      </a:lvl6pPr>
      <a:lvl7pPr marL="914400" algn="l" rtl="0" fontAlgn="base">
        <a:lnSpc>
          <a:spcPct val="80000"/>
        </a:lnSpc>
        <a:spcBef>
          <a:spcPct val="0"/>
        </a:spcBef>
        <a:spcAft>
          <a:spcPct val="0"/>
        </a:spcAft>
        <a:defRPr sz="4400">
          <a:solidFill>
            <a:schemeClr val="tx2"/>
          </a:solidFill>
          <a:latin typeface="Garamond" pitchFamily="18" charset="0"/>
        </a:defRPr>
      </a:lvl7pPr>
      <a:lvl8pPr marL="1371600" algn="l" rtl="0" fontAlgn="base">
        <a:lnSpc>
          <a:spcPct val="80000"/>
        </a:lnSpc>
        <a:spcBef>
          <a:spcPct val="0"/>
        </a:spcBef>
        <a:spcAft>
          <a:spcPct val="0"/>
        </a:spcAft>
        <a:defRPr sz="4400">
          <a:solidFill>
            <a:schemeClr val="tx2"/>
          </a:solidFill>
          <a:latin typeface="Garamond" pitchFamily="18" charset="0"/>
        </a:defRPr>
      </a:lvl8pPr>
      <a:lvl9pPr marL="1828800" algn="l" rtl="0" fontAlgn="base">
        <a:lnSpc>
          <a:spcPct val="80000"/>
        </a:lnSpc>
        <a:spcBef>
          <a:spcPct val="0"/>
        </a:spcBef>
        <a:spcAft>
          <a:spcPct val="0"/>
        </a:spcAft>
        <a:defRPr sz="4400">
          <a:solidFill>
            <a:schemeClr val="tx2"/>
          </a:solidFill>
          <a:latin typeface="Garamond" pitchFamily="18" charset="0"/>
        </a:defRPr>
      </a:lvl9pPr>
    </p:titleStyle>
    <p:bodyStyle>
      <a:lvl1pPr marL="342900" indent="-342900" algn="l" rtl="0" fontAlgn="base">
        <a:spcBef>
          <a:spcPct val="20000"/>
        </a:spcBef>
        <a:spcAft>
          <a:spcPct val="0"/>
        </a:spcAft>
        <a:buClr>
          <a:schemeClr val="tx2"/>
        </a:buClr>
        <a:buSzPct val="90000"/>
        <a:buFont typeface="Wingdings" pitchFamily="2" charset="2"/>
        <a:buChar char="n"/>
        <a:defRPr sz="3200">
          <a:solidFill>
            <a:schemeClr val="tx1"/>
          </a:solidFill>
          <a:latin typeface="+mn-lt"/>
          <a:ea typeface="+mn-ea"/>
          <a:cs typeface="+mn-cs"/>
        </a:defRPr>
      </a:lvl1pPr>
      <a:lvl2pPr marL="742950" indent="-285750" algn="l" rtl="0" fontAlgn="base">
        <a:spcBef>
          <a:spcPct val="20000"/>
        </a:spcBef>
        <a:spcAft>
          <a:spcPct val="0"/>
        </a:spcAft>
        <a:buClr>
          <a:schemeClr val="tx2"/>
        </a:buClr>
        <a:buChar char="–"/>
        <a:defRPr sz="3200">
          <a:solidFill>
            <a:schemeClr val="tx1"/>
          </a:solidFill>
          <a:latin typeface="+mn-lt"/>
        </a:defRPr>
      </a:lvl2pPr>
      <a:lvl3pPr marL="1143000" indent="-228600" algn="l" rtl="0" fontAlgn="base">
        <a:spcBef>
          <a:spcPct val="20000"/>
        </a:spcBef>
        <a:spcAft>
          <a:spcPct val="0"/>
        </a:spcAft>
        <a:buClr>
          <a:schemeClr val="tx2"/>
        </a:buClr>
        <a:buSzPct val="75000"/>
        <a:buFont typeface="Wingdings" pitchFamily="2" charset="2"/>
        <a:buChar char="v"/>
        <a:defRPr sz="3200">
          <a:solidFill>
            <a:schemeClr val="tx1"/>
          </a:solidFill>
          <a:latin typeface="+mn-lt"/>
        </a:defRPr>
      </a:lvl3pPr>
      <a:lvl4pPr marL="1600200" indent="-228600" algn="l" rtl="0" fontAlgn="base">
        <a:spcBef>
          <a:spcPct val="20000"/>
        </a:spcBef>
        <a:spcAft>
          <a:spcPct val="0"/>
        </a:spcAft>
        <a:buClr>
          <a:schemeClr val="tx2"/>
        </a:buClr>
        <a:buChar char="–"/>
        <a:defRPr sz="3200">
          <a:solidFill>
            <a:schemeClr val="tx1"/>
          </a:solidFill>
          <a:latin typeface="+mn-lt"/>
        </a:defRPr>
      </a:lvl4pPr>
      <a:lvl5pPr marL="2057400" indent="-228600" algn="l" rtl="0" fontAlgn="base">
        <a:spcBef>
          <a:spcPct val="20000"/>
        </a:spcBef>
        <a:spcAft>
          <a:spcPct val="0"/>
        </a:spcAft>
        <a:buClr>
          <a:schemeClr val="tx2"/>
        </a:buClr>
        <a:buChar char="–"/>
        <a:defRPr sz="3200">
          <a:solidFill>
            <a:schemeClr val="tx1"/>
          </a:solidFill>
          <a:latin typeface="+mn-lt"/>
        </a:defRPr>
      </a:lvl5pPr>
      <a:lvl6pPr marL="2514600" indent="-228600" algn="l" rtl="0" fontAlgn="base">
        <a:spcBef>
          <a:spcPct val="20000"/>
        </a:spcBef>
        <a:spcAft>
          <a:spcPct val="0"/>
        </a:spcAft>
        <a:buClr>
          <a:schemeClr val="tx2"/>
        </a:buClr>
        <a:buChar char="–"/>
        <a:defRPr sz="3200">
          <a:solidFill>
            <a:schemeClr val="tx1"/>
          </a:solidFill>
          <a:latin typeface="+mn-lt"/>
        </a:defRPr>
      </a:lvl6pPr>
      <a:lvl7pPr marL="2971800" indent="-228600" algn="l" rtl="0" fontAlgn="base">
        <a:spcBef>
          <a:spcPct val="20000"/>
        </a:spcBef>
        <a:spcAft>
          <a:spcPct val="0"/>
        </a:spcAft>
        <a:buClr>
          <a:schemeClr val="tx2"/>
        </a:buClr>
        <a:buChar char="–"/>
        <a:defRPr sz="3200">
          <a:solidFill>
            <a:schemeClr val="tx1"/>
          </a:solidFill>
          <a:latin typeface="+mn-lt"/>
        </a:defRPr>
      </a:lvl7pPr>
      <a:lvl8pPr marL="3429000" indent="-228600" algn="l" rtl="0" fontAlgn="base">
        <a:spcBef>
          <a:spcPct val="20000"/>
        </a:spcBef>
        <a:spcAft>
          <a:spcPct val="0"/>
        </a:spcAft>
        <a:buClr>
          <a:schemeClr val="tx2"/>
        </a:buClr>
        <a:buChar char="–"/>
        <a:defRPr sz="3200">
          <a:solidFill>
            <a:schemeClr val="tx1"/>
          </a:solidFill>
          <a:latin typeface="+mn-lt"/>
        </a:defRPr>
      </a:lvl8pPr>
      <a:lvl9pPr marL="3886200" indent="-228600" algn="l" rtl="0" fontAlgn="base">
        <a:spcBef>
          <a:spcPct val="20000"/>
        </a:spcBef>
        <a:spcAft>
          <a:spcPct val="0"/>
        </a:spcAft>
        <a:buClr>
          <a:schemeClr val="tx2"/>
        </a:buClr>
        <a:buChar char="–"/>
        <a:defRPr sz="32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1"/>
          <p:cNvSpPr>
            <a:spLocks noGrp="1" noChangeArrowheads="1"/>
          </p:cNvSpPr>
          <p:nvPr>
            <p:ph type="sldNum" sz="quarter" idx="4"/>
          </p:nvPr>
        </p:nvSpPr>
        <p:spPr/>
        <p:txBody>
          <a:bodyPr/>
          <a:lstStyle/>
          <a:p>
            <a:fld id="{D0D04A4D-6CF0-4128-B571-D5CCEF05158A}" type="slidenum">
              <a:rPr lang="en-US"/>
              <a:pPr/>
              <a:t>1</a:t>
            </a:fld>
            <a:endParaRPr lang="en-US"/>
          </a:p>
        </p:txBody>
      </p:sp>
      <p:sp>
        <p:nvSpPr>
          <p:cNvPr id="2050" name="Rectangle 2"/>
          <p:cNvSpPr>
            <a:spLocks noGrp="1" noChangeArrowheads="1"/>
          </p:cNvSpPr>
          <p:nvPr>
            <p:ph type="ctrTitle"/>
          </p:nvPr>
        </p:nvSpPr>
        <p:spPr>
          <a:xfrm>
            <a:off x="685800" y="1524000"/>
            <a:ext cx="7772400" cy="1905000"/>
          </a:xfrm>
        </p:spPr>
        <p:txBody>
          <a:bodyPr/>
          <a:lstStyle/>
          <a:p>
            <a:r>
              <a:rPr lang="es-ES" sz="4800" b="1"/>
              <a:t>SISTEMAS FISCALES EN UN MUNDO GLOBALIZADO</a:t>
            </a:r>
          </a:p>
        </p:txBody>
      </p:sp>
      <p:sp>
        <p:nvSpPr>
          <p:cNvPr id="2051" name="Rectangle 3"/>
          <p:cNvSpPr>
            <a:spLocks noGrp="1" noChangeArrowheads="1"/>
          </p:cNvSpPr>
          <p:nvPr>
            <p:ph type="subTitle" idx="1"/>
          </p:nvPr>
        </p:nvSpPr>
        <p:spPr>
          <a:xfrm>
            <a:off x="1371600" y="4191000"/>
            <a:ext cx="6934200" cy="1752600"/>
          </a:xfrm>
        </p:spPr>
        <p:txBody>
          <a:bodyPr/>
          <a:lstStyle/>
          <a:p>
            <a:r>
              <a:rPr lang="es-ES" b="1"/>
              <a:t>por </a:t>
            </a:r>
          </a:p>
          <a:p>
            <a:r>
              <a:rPr lang="es-ES" b="1"/>
              <a:t>Vito Tanzi</a:t>
            </a:r>
          </a:p>
          <a:p>
            <a:endParaRPr lang="es-ES" b="1"/>
          </a:p>
          <a:p>
            <a:r>
              <a:rPr lang="es-ES" b="1"/>
              <a:t>Inter-American Development Bank</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2"/>
          <p:cNvSpPr>
            <a:spLocks noGrp="1"/>
          </p:cNvSpPr>
          <p:nvPr>
            <p:ph type="sldNum" sz="quarter" idx="11"/>
          </p:nvPr>
        </p:nvSpPr>
        <p:spPr/>
        <p:txBody>
          <a:bodyPr/>
          <a:lstStyle/>
          <a:p>
            <a:fld id="{78B533E9-A189-475F-947D-1AE8B229D16E}" type="slidenum">
              <a:rPr lang="en-US"/>
              <a:pPr/>
              <a:t>10</a:t>
            </a:fld>
            <a:endParaRPr lang="en-US"/>
          </a:p>
        </p:txBody>
      </p:sp>
      <p:sp>
        <p:nvSpPr>
          <p:cNvPr id="15362" name="Rectangle 2"/>
          <p:cNvSpPr>
            <a:spLocks noChangeArrowheads="1"/>
          </p:cNvSpPr>
          <p:nvPr/>
        </p:nvSpPr>
        <p:spPr bwMode="auto">
          <a:xfrm>
            <a:off x="590550" y="266700"/>
            <a:ext cx="8324850" cy="1104900"/>
          </a:xfrm>
          <a:prstGeom prst="rect">
            <a:avLst/>
          </a:prstGeom>
          <a:noFill/>
          <a:ln w="9525">
            <a:noFill/>
            <a:miter lim="800000"/>
            <a:headEnd/>
            <a:tailEnd/>
          </a:ln>
          <a:effectLst>
            <a:outerShdw dist="35921" dir="2700000" algn="ctr" rotWithShape="0">
              <a:schemeClr val="bg2"/>
            </a:outerShdw>
          </a:effectLst>
        </p:spPr>
        <p:txBody>
          <a:bodyPr lIns="92075" tIns="46038" rIns="92075" bIns="46038" anchor="b"/>
          <a:lstStyle/>
          <a:p>
            <a:pPr>
              <a:lnSpc>
                <a:spcPct val="80000"/>
              </a:lnSpc>
            </a:pPr>
            <a:r>
              <a:rPr lang="es-ES" sz="4400" b="1">
                <a:solidFill>
                  <a:schemeClr val="tx2"/>
                </a:solidFill>
                <a:latin typeface="Garamond" pitchFamily="18" charset="0"/>
              </a:rPr>
              <a:t>Sistemas Fiscales en un Mundo Globalizado</a:t>
            </a:r>
          </a:p>
        </p:txBody>
      </p:sp>
      <p:sp>
        <p:nvSpPr>
          <p:cNvPr id="15363" name="Rectangle 3"/>
          <p:cNvSpPr>
            <a:spLocks noChangeArrowheads="1"/>
          </p:cNvSpPr>
          <p:nvPr/>
        </p:nvSpPr>
        <p:spPr bwMode="auto">
          <a:xfrm>
            <a:off x="914400" y="1905000"/>
            <a:ext cx="7848600" cy="4419600"/>
          </a:xfrm>
          <a:prstGeom prst="rect">
            <a:avLst/>
          </a:prstGeom>
          <a:noFill/>
          <a:ln w="9525">
            <a:noFill/>
            <a:miter lim="800000"/>
            <a:headEnd/>
            <a:tailEnd/>
          </a:ln>
          <a:effectLst/>
        </p:spPr>
        <p:txBody>
          <a:bodyPr lIns="92075" tIns="46038" rIns="92075" bIns="46038"/>
          <a:lstStyle/>
          <a:p>
            <a:pPr marL="342900" indent="-342900">
              <a:spcBef>
                <a:spcPct val="35000"/>
              </a:spcBef>
              <a:spcAft>
                <a:spcPct val="35000"/>
              </a:spcAft>
              <a:buClr>
                <a:schemeClr val="tx2"/>
              </a:buClr>
              <a:buSzPct val="90000"/>
              <a:buFont typeface="Wingdings" pitchFamily="2" charset="2"/>
              <a:buChar char="n"/>
            </a:pPr>
            <a:r>
              <a:rPr lang="es-ES" sz="2600" b="1"/>
              <a:t>Por ello, un país puede en parte exportar su carga fiscal.</a:t>
            </a:r>
          </a:p>
          <a:p>
            <a:pPr marL="342900" indent="-342900">
              <a:spcBef>
                <a:spcPct val="35000"/>
              </a:spcBef>
              <a:spcAft>
                <a:spcPct val="35000"/>
              </a:spcAft>
              <a:buClr>
                <a:schemeClr val="tx2"/>
              </a:buClr>
              <a:buSzPct val="90000"/>
              <a:buFont typeface="Wingdings" pitchFamily="2" charset="2"/>
              <a:buNone/>
            </a:pPr>
            <a:r>
              <a:rPr lang="es-ES" sz="2600" b="1"/>
              <a:t>	O, poniéndolo de manera diferente, un país, y especialmente un país pequeño, puede incursionar las bases fiscales de otros países.</a:t>
            </a:r>
          </a:p>
          <a:p>
            <a:pPr marL="342900" indent="-342900">
              <a:spcBef>
                <a:spcPct val="35000"/>
              </a:spcBef>
              <a:spcAft>
                <a:spcPct val="35000"/>
              </a:spcAft>
              <a:buClr>
                <a:schemeClr val="tx2"/>
              </a:buClr>
              <a:buSzPct val="90000"/>
              <a:buFont typeface="Wingdings" pitchFamily="2" charset="2"/>
              <a:buNone/>
            </a:pPr>
            <a:r>
              <a:rPr lang="es-ES" sz="2600" b="1"/>
              <a:t>	En cierto sentido, la base fiscal del mundo se ha convertido en una especie de “comunes” o territorio común, para que todos los países traten</a:t>
            </a:r>
            <a:r>
              <a:rPr lang="es-ES" sz="2800" b="1"/>
              <a:t> de usarlo o quizás abusarlo</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2"/>
          <p:cNvSpPr>
            <a:spLocks noGrp="1"/>
          </p:cNvSpPr>
          <p:nvPr>
            <p:ph type="sldNum" sz="quarter" idx="11"/>
          </p:nvPr>
        </p:nvSpPr>
        <p:spPr/>
        <p:txBody>
          <a:bodyPr/>
          <a:lstStyle/>
          <a:p>
            <a:fld id="{647378A2-EBBA-4E8E-9914-7129BA4BFBF1}" type="slidenum">
              <a:rPr lang="en-US"/>
              <a:pPr/>
              <a:t>11</a:t>
            </a:fld>
            <a:endParaRPr lang="en-US"/>
          </a:p>
        </p:txBody>
      </p:sp>
      <p:sp>
        <p:nvSpPr>
          <p:cNvPr id="16387" name="Rectangle 3"/>
          <p:cNvSpPr>
            <a:spLocks noChangeArrowheads="1"/>
          </p:cNvSpPr>
          <p:nvPr/>
        </p:nvSpPr>
        <p:spPr bwMode="auto">
          <a:xfrm>
            <a:off x="590550" y="266700"/>
            <a:ext cx="8324850" cy="1104900"/>
          </a:xfrm>
          <a:prstGeom prst="rect">
            <a:avLst/>
          </a:prstGeom>
          <a:noFill/>
          <a:ln w="9525">
            <a:noFill/>
            <a:miter lim="800000"/>
            <a:headEnd/>
            <a:tailEnd/>
          </a:ln>
          <a:effectLst>
            <a:outerShdw dist="35921" dir="2700000" algn="ctr" rotWithShape="0">
              <a:schemeClr val="bg2"/>
            </a:outerShdw>
          </a:effectLst>
        </p:spPr>
        <p:txBody>
          <a:bodyPr lIns="92075" tIns="46038" rIns="92075" bIns="46038" anchor="b"/>
          <a:lstStyle/>
          <a:p>
            <a:pPr>
              <a:lnSpc>
                <a:spcPct val="80000"/>
              </a:lnSpc>
            </a:pPr>
            <a:r>
              <a:rPr lang="es-ES" sz="4400" b="1">
                <a:solidFill>
                  <a:schemeClr val="tx2"/>
                </a:solidFill>
                <a:latin typeface="Garamond" pitchFamily="18" charset="0"/>
              </a:rPr>
              <a:t>Sistemas Fiscales en un Mundo Globalizado</a:t>
            </a:r>
          </a:p>
        </p:txBody>
      </p:sp>
      <p:sp>
        <p:nvSpPr>
          <p:cNvPr id="16388" name="Rectangle 4"/>
          <p:cNvSpPr>
            <a:spLocks noChangeArrowheads="1"/>
          </p:cNvSpPr>
          <p:nvPr/>
        </p:nvSpPr>
        <p:spPr bwMode="auto">
          <a:xfrm>
            <a:off x="0" y="1600200"/>
            <a:ext cx="9144000" cy="4724400"/>
          </a:xfrm>
          <a:prstGeom prst="rect">
            <a:avLst/>
          </a:prstGeom>
          <a:noFill/>
          <a:ln w="9525">
            <a:noFill/>
            <a:miter lim="800000"/>
            <a:headEnd/>
            <a:tailEnd/>
          </a:ln>
          <a:effectLst/>
        </p:spPr>
        <p:txBody>
          <a:bodyPr lIns="92075" tIns="46038" rIns="92075" bIns="46038"/>
          <a:lstStyle/>
          <a:p>
            <a:pPr marL="660400" indent="-660400">
              <a:spcBef>
                <a:spcPct val="35000"/>
              </a:spcBef>
              <a:spcAft>
                <a:spcPct val="35000"/>
              </a:spcAft>
              <a:buClr>
                <a:schemeClr val="tx2"/>
              </a:buClr>
              <a:buSzPct val="90000"/>
              <a:buFont typeface="Wingdings" pitchFamily="2" charset="2"/>
              <a:buChar char="n"/>
            </a:pPr>
            <a:r>
              <a:rPr lang="es-ES" b="1"/>
              <a:t>Tenemos ahora algo que hardly existió unas pocas décadas atrás, llamado</a:t>
            </a:r>
          </a:p>
          <a:p>
            <a:pPr marL="1117600" lvl="1" indent="-660400">
              <a:spcBef>
                <a:spcPct val="35000"/>
              </a:spcBef>
              <a:spcAft>
                <a:spcPct val="35000"/>
              </a:spcAft>
              <a:buClr>
                <a:schemeClr val="tx2"/>
              </a:buClr>
              <a:buFont typeface="Wingdings" pitchFamily="2" charset="2"/>
              <a:buAutoNum type="romanLcPeriod"/>
            </a:pPr>
            <a:r>
              <a:rPr lang="es-ES" b="1"/>
              <a:t>Competencia fiscal entre y a través de países, y aún</a:t>
            </a:r>
          </a:p>
          <a:p>
            <a:pPr marL="1117600" lvl="1" indent="-660400">
              <a:spcBef>
                <a:spcPct val="35000"/>
              </a:spcBef>
              <a:spcAft>
                <a:spcPct val="35000"/>
              </a:spcAft>
              <a:buClr>
                <a:schemeClr val="tx2"/>
              </a:buClr>
              <a:buFont typeface="Wingdings" pitchFamily="2" charset="2"/>
              <a:buAutoNum type="romanLcPeriod"/>
            </a:pPr>
            <a:r>
              <a:rPr lang="es-ES" b="1"/>
              <a:t>Degradación fiscal, cuando las bases y los sistemas fiscales se deterioran por intentos intencionales para exportar impuestos.</a:t>
            </a:r>
          </a:p>
          <a:p>
            <a:pPr marL="1117600" lvl="1" indent="-660400">
              <a:spcBef>
                <a:spcPct val="35000"/>
              </a:spcBef>
              <a:spcAft>
                <a:spcPct val="35000"/>
              </a:spcAft>
              <a:buClr>
                <a:schemeClr val="tx2"/>
              </a:buClr>
              <a:buFont typeface="Wingdings" pitchFamily="2" charset="2"/>
              <a:buAutoNum type="romanLcPeriod"/>
            </a:pPr>
            <a:r>
              <a:rPr lang="es-ES" b="1"/>
              <a:t>Competencia fiscal es buscada a través de cambio en tarifas. Degradación fiscal a través de cambios en bases fiscales.</a:t>
            </a:r>
          </a:p>
          <a:p>
            <a:pPr marL="1117600" lvl="1" indent="-660400">
              <a:spcBef>
                <a:spcPct val="35000"/>
              </a:spcBef>
              <a:spcAft>
                <a:spcPct val="35000"/>
              </a:spcAft>
              <a:buClr>
                <a:schemeClr val="tx2"/>
              </a:buClr>
              <a:buFont typeface="Wingdings" pitchFamily="2" charset="2"/>
              <a:buAutoNum type="romanLcPeriod"/>
            </a:pPr>
            <a:r>
              <a:rPr lang="es-ES" b="1"/>
              <a:t>Lo primero es mas transparente que el segundo.</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2"/>
          <p:cNvSpPr>
            <a:spLocks noGrp="1"/>
          </p:cNvSpPr>
          <p:nvPr>
            <p:ph type="sldNum" sz="quarter" idx="11"/>
          </p:nvPr>
        </p:nvSpPr>
        <p:spPr/>
        <p:txBody>
          <a:bodyPr/>
          <a:lstStyle/>
          <a:p>
            <a:fld id="{D644D744-9EE9-4631-89BE-C14013259DD8}" type="slidenum">
              <a:rPr lang="en-US"/>
              <a:pPr/>
              <a:t>12</a:t>
            </a:fld>
            <a:endParaRPr lang="en-US"/>
          </a:p>
        </p:txBody>
      </p:sp>
      <p:sp>
        <p:nvSpPr>
          <p:cNvPr id="17410" name="Rectangle 1026"/>
          <p:cNvSpPr>
            <a:spLocks noChangeArrowheads="1"/>
          </p:cNvSpPr>
          <p:nvPr/>
        </p:nvSpPr>
        <p:spPr bwMode="auto">
          <a:xfrm>
            <a:off x="590550" y="266700"/>
            <a:ext cx="8324850" cy="1104900"/>
          </a:xfrm>
          <a:prstGeom prst="rect">
            <a:avLst/>
          </a:prstGeom>
          <a:noFill/>
          <a:ln w="9525">
            <a:noFill/>
            <a:miter lim="800000"/>
            <a:headEnd/>
            <a:tailEnd/>
          </a:ln>
          <a:effectLst>
            <a:outerShdw dist="35921" dir="2700000" algn="ctr" rotWithShape="0">
              <a:schemeClr val="bg2"/>
            </a:outerShdw>
          </a:effectLst>
        </p:spPr>
        <p:txBody>
          <a:bodyPr lIns="92075" tIns="46038" rIns="92075" bIns="46038" anchor="b"/>
          <a:lstStyle/>
          <a:p>
            <a:pPr>
              <a:lnSpc>
                <a:spcPct val="80000"/>
              </a:lnSpc>
            </a:pPr>
            <a:r>
              <a:rPr lang="es-ES" sz="4400" b="1">
                <a:solidFill>
                  <a:schemeClr val="tx2"/>
                </a:solidFill>
                <a:latin typeface="Garamond" pitchFamily="18" charset="0"/>
              </a:rPr>
              <a:t>Sistemas Fiscales en un Mundo Globalizado</a:t>
            </a:r>
          </a:p>
        </p:txBody>
      </p:sp>
      <p:sp>
        <p:nvSpPr>
          <p:cNvPr id="17411" name="Rectangle 1027"/>
          <p:cNvSpPr>
            <a:spLocks noChangeArrowheads="1"/>
          </p:cNvSpPr>
          <p:nvPr/>
        </p:nvSpPr>
        <p:spPr bwMode="auto">
          <a:xfrm>
            <a:off x="609600" y="1676400"/>
            <a:ext cx="8229600" cy="4648200"/>
          </a:xfrm>
          <a:prstGeom prst="rect">
            <a:avLst/>
          </a:prstGeom>
          <a:noFill/>
          <a:ln w="9525">
            <a:noFill/>
            <a:miter lim="800000"/>
            <a:headEnd/>
            <a:tailEnd/>
          </a:ln>
          <a:effectLst/>
        </p:spPr>
        <p:txBody>
          <a:bodyPr lIns="92075" tIns="46038" rIns="92075" bIns="46038"/>
          <a:lstStyle/>
          <a:p>
            <a:pPr marL="660400" indent="-660400">
              <a:spcBef>
                <a:spcPct val="35000"/>
              </a:spcBef>
              <a:spcAft>
                <a:spcPct val="35000"/>
              </a:spcAft>
              <a:buClr>
                <a:schemeClr val="tx2"/>
              </a:buClr>
              <a:buSzPct val="90000"/>
              <a:buFont typeface="Wingdings" pitchFamily="2" charset="2"/>
              <a:buChar char="n"/>
            </a:pPr>
            <a:r>
              <a:rPr lang="es-ES" sz="2600" b="1"/>
              <a:t>¿Es la competencia fiscal buena o mala para un país?</a:t>
            </a:r>
          </a:p>
          <a:p>
            <a:pPr marL="660400" indent="-660400">
              <a:spcBef>
                <a:spcPct val="35000"/>
              </a:spcBef>
              <a:spcAft>
                <a:spcPct val="35000"/>
              </a:spcAft>
              <a:buClr>
                <a:schemeClr val="tx2"/>
              </a:buClr>
              <a:buSzPct val="90000"/>
              <a:buFont typeface="Wingdings" pitchFamily="2" charset="2"/>
              <a:buNone/>
            </a:pPr>
            <a:r>
              <a:rPr lang="es-ES" sz="2600" b="1"/>
              <a:t>Depende. Alguna competencia es buena si:</a:t>
            </a:r>
          </a:p>
          <a:p>
            <a:pPr marL="1117600" lvl="1" indent="-660400">
              <a:spcBef>
                <a:spcPct val="35000"/>
              </a:spcBef>
              <a:spcAft>
                <a:spcPct val="35000"/>
              </a:spcAft>
              <a:buClr>
                <a:schemeClr val="tx2"/>
              </a:buClr>
              <a:buFont typeface="Wingdings" pitchFamily="2" charset="2"/>
              <a:buAutoNum type="romanLcPeriod"/>
            </a:pPr>
            <a:r>
              <a:rPr lang="es-ES" sz="2600" b="1"/>
              <a:t>Reduce las tarifas de impuestos en bases fiscales móviles;</a:t>
            </a:r>
          </a:p>
          <a:p>
            <a:pPr marL="1117600" lvl="1" indent="-660400">
              <a:spcBef>
                <a:spcPct val="35000"/>
              </a:spcBef>
              <a:spcAft>
                <a:spcPct val="35000"/>
              </a:spcAft>
              <a:buClr>
                <a:schemeClr val="tx2"/>
              </a:buClr>
              <a:buFont typeface="Wingdings" pitchFamily="2" charset="2"/>
              <a:buAutoNum type="romanLcPeriod"/>
            </a:pPr>
            <a:r>
              <a:rPr lang="es-ES" sz="2600" b="1"/>
              <a:t>Si por reducir el ingreso fiscal disminuye la ineficiencia del gasto público;</a:t>
            </a:r>
          </a:p>
          <a:p>
            <a:pPr marL="1117600" lvl="1" indent="-660400">
              <a:spcBef>
                <a:spcPct val="35000"/>
              </a:spcBef>
              <a:spcAft>
                <a:spcPct val="35000"/>
              </a:spcAft>
              <a:buClr>
                <a:schemeClr val="tx2"/>
              </a:buClr>
              <a:buFont typeface="Wingdings" pitchFamily="2" charset="2"/>
              <a:buAutoNum type="romanLcPeriod"/>
            </a:pPr>
            <a:r>
              <a:rPr lang="es-ES" sz="2600" b="1"/>
              <a:t>Además, si lleva a un gobierno más eficiente.</a:t>
            </a:r>
            <a:endParaRPr lang="es-ES" sz="2800" b="1"/>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2"/>
          <p:cNvSpPr>
            <a:spLocks noGrp="1"/>
          </p:cNvSpPr>
          <p:nvPr>
            <p:ph type="sldNum" sz="quarter" idx="11"/>
          </p:nvPr>
        </p:nvSpPr>
        <p:spPr/>
        <p:txBody>
          <a:bodyPr/>
          <a:lstStyle/>
          <a:p>
            <a:fld id="{63C52956-28A5-48F8-AA2A-674783FEB7FC}" type="slidenum">
              <a:rPr lang="en-US"/>
              <a:pPr/>
              <a:t>13</a:t>
            </a:fld>
            <a:endParaRPr lang="en-US"/>
          </a:p>
        </p:txBody>
      </p:sp>
      <p:sp>
        <p:nvSpPr>
          <p:cNvPr id="18434" name="Rectangle 2"/>
          <p:cNvSpPr>
            <a:spLocks noChangeArrowheads="1"/>
          </p:cNvSpPr>
          <p:nvPr/>
        </p:nvSpPr>
        <p:spPr bwMode="auto">
          <a:xfrm>
            <a:off x="590550" y="266700"/>
            <a:ext cx="8324850" cy="1104900"/>
          </a:xfrm>
          <a:prstGeom prst="rect">
            <a:avLst/>
          </a:prstGeom>
          <a:noFill/>
          <a:ln w="9525">
            <a:noFill/>
            <a:miter lim="800000"/>
            <a:headEnd/>
            <a:tailEnd/>
          </a:ln>
          <a:effectLst>
            <a:outerShdw dist="35921" dir="2700000" algn="ctr" rotWithShape="0">
              <a:schemeClr val="bg2"/>
            </a:outerShdw>
          </a:effectLst>
        </p:spPr>
        <p:txBody>
          <a:bodyPr lIns="92075" tIns="46038" rIns="92075" bIns="46038" anchor="b"/>
          <a:lstStyle/>
          <a:p>
            <a:pPr>
              <a:lnSpc>
                <a:spcPct val="80000"/>
              </a:lnSpc>
            </a:pPr>
            <a:r>
              <a:rPr lang="es-ES" sz="4400" b="1">
                <a:solidFill>
                  <a:schemeClr val="tx2"/>
                </a:solidFill>
                <a:latin typeface="Garamond" pitchFamily="18" charset="0"/>
              </a:rPr>
              <a:t>Sistemas Fiscales en un Mundo Globalizado</a:t>
            </a:r>
          </a:p>
        </p:txBody>
      </p:sp>
      <p:sp>
        <p:nvSpPr>
          <p:cNvPr id="18435" name="Rectangle 3"/>
          <p:cNvSpPr>
            <a:spLocks noChangeArrowheads="1"/>
          </p:cNvSpPr>
          <p:nvPr/>
        </p:nvSpPr>
        <p:spPr bwMode="auto">
          <a:xfrm>
            <a:off x="762000" y="1676400"/>
            <a:ext cx="8001000" cy="5181600"/>
          </a:xfrm>
          <a:prstGeom prst="rect">
            <a:avLst/>
          </a:prstGeom>
          <a:noFill/>
          <a:ln w="9525">
            <a:noFill/>
            <a:miter lim="800000"/>
            <a:headEnd/>
            <a:tailEnd/>
          </a:ln>
          <a:effectLst/>
        </p:spPr>
        <p:txBody>
          <a:bodyPr lIns="92075" tIns="46038" rIns="92075" bIns="46038"/>
          <a:lstStyle/>
          <a:p>
            <a:pPr marL="660400" indent="-660400">
              <a:spcBef>
                <a:spcPct val="35000"/>
              </a:spcBef>
              <a:spcAft>
                <a:spcPct val="35000"/>
              </a:spcAft>
              <a:buClr>
                <a:schemeClr val="tx2"/>
              </a:buClr>
              <a:buSzPct val="90000"/>
              <a:buFont typeface="Wingdings" pitchFamily="2" charset="2"/>
              <a:buChar char="n"/>
            </a:pPr>
            <a:r>
              <a:rPr lang="es-ES" sz="2200" b="1"/>
              <a:t>Competencia fiscal puede ser dañina:</a:t>
            </a:r>
          </a:p>
          <a:p>
            <a:pPr marL="1117600" lvl="1" indent="-660400">
              <a:spcBef>
                <a:spcPct val="35000"/>
              </a:spcBef>
              <a:spcAft>
                <a:spcPct val="35000"/>
              </a:spcAft>
              <a:buClr>
                <a:schemeClr val="tx2"/>
              </a:buClr>
              <a:buFont typeface="Wingdings" pitchFamily="2" charset="2"/>
              <a:buAutoNum type="romanLcPeriod"/>
            </a:pPr>
            <a:r>
              <a:rPr lang="es-ES" sz="2200" b="1"/>
              <a:t>Si el gasto público es inflexible a la baja;</a:t>
            </a:r>
          </a:p>
          <a:p>
            <a:pPr marL="1117600" lvl="1" indent="-660400">
              <a:spcBef>
                <a:spcPct val="35000"/>
              </a:spcBef>
              <a:spcAft>
                <a:spcPct val="35000"/>
              </a:spcAft>
              <a:buClr>
                <a:schemeClr val="tx2"/>
              </a:buClr>
              <a:buFont typeface="Wingdings" pitchFamily="2" charset="2"/>
              <a:buAutoNum type="romanLcPeriod"/>
            </a:pPr>
            <a:r>
              <a:rPr lang="es-ES" sz="2200" b="1"/>
              <a:t>Si el recorte del ingreso fiscal lleva a déficits fiscales altos; creciendo la deuda pública; e intereses altos en tarifas e inflación;</a:t>
            </a:r>
          </a:p>
          <a:p>
            <a:pPr marL="1117600" lvl="1" indent="-660400">
              <a:spcBef>
                <a:spcPct val="35000"/>
              </a:spcBef>
              <a:spcAft>
                <a:spcPct val="35000"/>
              </a:spcAft>
              <a:buClr>
                <a:schemeClr val="tx2"/>
              </a:buClr>
              <a:buFont typeface="Wingdings" pitchFamily="2" charset="2"/>
              <a:buAutoNum type="romanLcPeriod"/>
            </a:pPr>
            <a:r>
              <a:rPr lang="es-ES" sz="2200" b="1"/>
              <a:t>Si el recorte de lo gastado no es el ineficiente;</a:t>
            </a:r>
          </a:p>
          <a:p>
            <a:pPr marL="1117600" lvl="1" indent="-660400">
              <a:spcBef>
                <a:spcPct val="35000"/>
              </a:spcBef>
              <a:spcAft>
                <a:spcPct val="35000"/>
              </a:spcAft>
              <a:buClr>
                <a:schemeClr val="tx2"/>
              </a:buClr>
              <a:buFont typeface="Wingdings" pitchFamily="2" charset="2"/>
              <a:buAutoNum type="romanLcPeriod"/>
            </a:pPr>
            <a:r>
              <a:rPr lang="es-ES" sz="2200" b="1"/>
              <a:t>Si el gobierno reemplaza la pérdida de ingresos con malos impuestos- tipo el impuesto a los débitos bancarios</a:t>
            </a:r>
          </a:p>
          <a:p>
            <a:pPr marL="1117600" lvl="1" indent="-660400">
              <a:spcBef>
                <a:spcPct val="35000"/>
              </a:spcBef>
              <a:spcAft>
                <a:spcPct val="35000"/>
              </a:spcAft>
              <a:buClr>
                <a:schemeClr val="tx2"/>
              </a:buClr>
              <a:buFont typeface="Wingdings" pitchFamily="2" charset="2"/>
              <a:buAutoNum type="romanLcPeriod"/>
            </a:pPr>
            <a:r>
              <a:rPr lang="es-ES" sz="2200" b="1"/>
              <a:t>Si el gobierno reemplaza lo gastado con regulaciones ineficientes.</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2"/>
          <p:cNvSpPr>
            <a:spLocks noGrp="1"/>
          </p:cNvSpPr>
          <p:nvPr>
            <p:ph type="sldNum" sz="quarter" idx="11"/>
          </p:nvPr>
        </p:nvSpPr>
        <p:spPr/>
        <p:txBody>
          <a:bodyPr/>
          <a:lstStyle/>
          <a:p>
            <a:fld id="{4ABE2357-6F65-4BEC-997F-B04668F325C7}" type="slidenum">
              <a:rPr lang="en-US"/>
              <a:pPr/>
              <a:t>14</a:t>
            </a:fld>
            <a:endParaRPr lang="en-US"/>
          </a:p>
        </p:txBody>
      </p:sp>
      <p:sp>
        <p:nvSpPr>
          <p:cNvPr id="19458" name="Rectangle 2"/>
          <p:cNvSpPr>
            <a:spLocks noChangeArrowheads="1"/>
          </p:cNvSpPr>
          <p:nvPr/>
        </p:nvSpPr>
        <p:spPr bwMode="auto">
          <a:xfrm>
            <a:off x="590550" y="266700"/>
            <a:ext cx="8324850" cy="1104900"/>
          </a:xfrm>
          <a:prstGeom prst="rect">
            <a:avLst/>
          </a:prstGeom>
          <a:noFill/>
          <a:ln w="9525">
            <a:noFill/>
            <a:miter lim="800000"/>
            <a:headEnd/>
            <a:tailEnd/>
          </a:ln>
          <a:effectLst>
            <a:outerShdw dist="35921" dir="2700000" algn="ctr" rotWithShape="0">
              <a:schemeClr val="bg2"/>
            </a:outerShdw>
          </a:effectLst>
        </p:spPr>
        <p:txBody>
          <a:bodyPr lIns="92075" tIns="46038" rIns="92075" bIns="46038" anchor="b"/>
          <a:lstStyle/>
          <a:p>
            <a:pPr>
              <a:lnSpc>
                <a:spcPct val="80000"/>
              </a:lnSpc>
            </a:pPr>
            <a:r>
              <a:rPr lang="es-ES" sz="4400" b="1">
                <a:solidFill>
                  <a:schemeClr val="tx2"/>
                </a:solidFill>
                <a:latin typeface="Garamond" pitchFamily="18" charset="0"/>
              </a:rPr>
              <a:t>Sistemas Fiscales en un Mundo Globalizado</a:t>
            </a:r>
          </a:p>
        </p:txBody>
      </p:sp>
      <p:sp>
        <p:nvSpPr>
          <p:cNvPr id="19459" name="Rectangle 3"/>
          <p:cNvSpPr>
            <a:spLocks noChangeArrowheads="1"/>
          </p:cNvSpPr>
          <p:nvPr/>
        </p:nvSpPr>
        <p:spPr bwMode="auto">
          <a:xfrm>
            <a:off x="304800" y="1828800"/>
            <a:ext cx="8458200" cy="5029200"/>
          </a:xfrm>
          <a:prstGeom prst="rect">
            <a:avLst/>
          </a:prstGeom>
          <a:noFill/>
          <a:ln w="9525">
            <a:noFill/>
            <a:miter lim="800000"/>
            <a:headEnd/>
            <a:tailEnd/>
          </a:ln>
          <a:effectLst/>
        </p:spPr>
        <p:txBody>
          <a:bodyPr lIns="92075" tIns="46038" rIns="92075" bIns="46038"/>
          <a:lstStyle/>
          <a:p>
            <a:pPr marL="660400" indent="-660400">
              <a:spcBef>
                <a:spcPct val="35000"/>
              </a:spcBef>
              <a:spcAft>
                <a:spcPct val="35000"/>
              </a:spcAft>
              <a:buClr>
                <a:schemeClr val="tx2"/>
              </a:buClr>
              <a:buSzPct val="90000"/>
              <a:buFont typeface="Wingdings" pitchFamily="2" charset="2"/>
              <a:buChar char="n"/>
            </a:pPr>
            <a:r>
              <a:rPr lang="es-ES" b="1"/>
              <a:t>En años recientes la globalización ha conducido a:</a:t>
            </a:r>
          </a:p>
          <a:p>
            <a:pPr marL="1117600" lvl="1" indent="-660400">
              <a:spcBef>
                <a:spcPct val="35000"/>
              </a:spcBef>
              <a:spcAft>
                <a:spcPct val="35000"/>
              </a:spcAft>
              <a:buClr>
                <a:schemeClr val="tx2"/>
              </a:buClr>
              <a:buFont typeface="Wingdings" pitchFamily="2" charset="2"/>
              <a:buAutoNum type="romanLcPeriod"/>
            </a:pPr>
            <a:r>
              <a:rPr lang="es-ES" b="1"/>
              <a:t>Reducción de tarifas en impuestos sobre ingresos personales</a:t>
            </a:r>
          </a:p>
          <a:p>
            <a:pPr marL="1117600" lvl="1" indent="-660400">
              <a:spcBef>
                <a:spcPct val="35000"/>
              </a:spcBef>
              <a:spcAft>
                <a:spcPct val="35000"/>
              </a:spcAft>
              <a:buClr>
                <a:schemeClr val="tx2"/>
              </a:buClr>
              <a:buFont typeface="Wingdings" pitchFamily="2" charset="2"/>
              <a:buAutoNum type="romanLcPeriod"/>
            </a:pPr>
            <a:r>
              <a:rPr lang="es-ES" b="1"/>
              <a:t>Reducción de los aranceles de importación</a:t>
            </a:r>
          </a:p>
          <a:p>
            <a:pPr marL="1117600" lvl="1" indent="-660400">
              <a:spcBef>
                <a:spcPct val="35000"/>
              </a:spcBef>
              <a:spcAft>
                <a:spcPct val="35000"/>
              </a:spcAft>
              <a:buClr>
                <a:schemeClr val="tx2"/>
              </a:buClr>
              <a:buFont typeface="Wingdings" pitchFamily="2" charset="2"/>
              <a:buAutoNum type="romanLcPeriod"/>
            </a:pPr>
            <a:r>
              <a:rPr lang="es-ES" b="1"/>
              <a:t>Reducción de tarifas en impuestos sobre la actividad empresarial</a:t>
            </a:r>
          </a:p>
          <a:p>
            <a:pPr marL="1117600" lvl="1" indent="-660400">
              <a:spcBef>
                <a:spcPct val="35000"/>
              </a:spcBef>
              <a:spcAft>
                <a:spcPct val="35000"/>
              </a:spcAft>
              <a:buClr>
                <a:schemeClr val="tx2"/>
              </a:buClr>
              <a:buFont typeface="Wingdings" pitchFamily="2" charset="2"/>
              <a:buAutoNum type="romanLcPeriod"/>
            </a:pPr>
            <a:r>
              <a:rPr lang="es-ES" b="1"/>
              <a:t>Reducción de tarifas en artículos de lujo</a:t>
            </a:r>
          </a:p>
          <a:p>
            <a:pPr marL="1117600" lvl="1" indent="-660400">
              <a:spcBef>
                <a:spcPct val="35000"/>
              </a:spcBef>
              <a:spcAft>
                <a:spcPct val="35000"/>
              </a:spcAft>
              <a:buClr>
                <a:schemeClr val="tx2"/>
              </a:buClr>
              <a:buFont typeface="Wingdings" pitchFamily="2" charset="2"/>
              <a:buAutoNum type="romanLcPeriod"/>
            </a:pPr>
            <a:r>
              <a:rPr lang="es-ES" b="1"/>
              <a:t>A la reducción de la popularidad del impuesto al ingreso global.</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2"/>
          <p:cNvSpPr>
            <a:spLocks noGrp="1"/>
          </p:cNvSpPr>
          <p:nvPr>
            <p:ph type="sldNum" sz="quarter" idx="11"/>
          </p:nvPr>
        </p:nvSpPr>
        <p:spPr/>
        <p:txBody>
          <a:bodyPr/>
          <a:lstStyle/>
          <a:p>
            <a:fld id="{7B2A2176-8937-489C-8FFB-E53AD8ABA4F4}" type="slidenum">
              <a:rPr lang="en-US"/>
              <a:pPr/>
              <a:t>15</a:t>
            </a:fld>
            <a:endParaRPr lang="en-US"/>
          </a:p>
        </p:txBody>
      </p:sp>
      <p:sp>
        <p:nvSpPr>
          <p:cNvPr id="20482" name="Rectangle 2"/>
          <p:cNvSpPr>
            <a:spLocks noChangeArrowheads="1"/>
          </p:cNvSpPr>
          <p:nvPr/>
        </p:nvSpPr>
        <p:spPr bwMode="auto">
          <a:xfrm>
            <a:off x="590550" y="266700"/>
            <a:ext cx="8324850" cy="1104900"/>
          </a:xfrm>
          <a:prstGeom prst="rect">
            <a:avLst/>
          </a:prstGeom>
          <a:noFill/>
          <a:ln w="9525">
            <a:noFill/>
            <a:miter lim="800000"/>
            <a:headEnd/>
            <a:tailEnd/>
          </a:ln>
          <a:effectLst>
            <a:outerShdw dist="35921" dir="2700000" algn="ctr" rotWithShape="0">
              <a:schemeClr val="bg2"/>
            </a:outerShdw>
          </a:effectLst>
        </p:spPr>
        <p:txBody>
          <a:bodyPr lIns="92075" tIns="46038" rIns="92075" bIns="46038" anchor="b"/>
          <a:lstStyle/>
          <a:p>
            <a:pPr>
              <a:lnSpc>
                <a:spcPct val="80000"/>
              </a:lnSpc>
            </a:pPr>
            <a:r>
              <a:rPr lang="es-ES" sz="4400" b="1">
                <a:solidFill>
                  <a:schemeClr val="tx2"/>
                </a:solidFill>
                <a:latin typeface="Garamond" pitchFamily="18" charset="0"/>
              </a:rPr>
              <a:t>Sistemas Fiscales en un Mundo Globalizado</a:t>
            </a:r>
          </a:p>
        </p:txBody>
      </p:sp>
      <p:sp>
        <p:nvSpPr>
          <p:cNvPr id="20483" name="Rectangle 3"/>
          <p:cNvSpPr>
            <a:spLocks noChangeArrowheads="1"/>
          </p:cNvSpPr>
          <p:nvPr/>
        </p:nvSpPr>
        <p:spPr bwMode="auto">
          <a:xfrm>
            <a:off x="457200" y="1524000"/>
            <a:ext cx="8686800" cy="5334000"/>
          </a:xfrm>
          <a:prstGeom prst="rect">
            <a:avLst/>
          </a:prstGeom>
          <a:noFill/>
          <a:ln w="9525">
            <a:noFill/>
            <a:miter lim="800000"/>
            <a:headEnd/>
            <a:tailEnd/>
          </a:ln>
          <a:effectLst/>
        </p:spPr>
        <p:txBody>
          <a:bodyPr lIns="92075" tIns="46038" rIns="92075" bIns="46038"/>
          <a:lstStyle/>
          <a:p>
            <a:pPr marL="660400" indent="-660400">
              <a:spcBef>
                <a:spcPct val="35000"/>
              </a:spcBef>
              <a:spcAft>
                <a:spcPct val="35000"/>
              </a:spcAft>
              <a:buClr>
                <a:schemeClr val="tx2"/>
              </a:buClr>
              <a:buSzPct val="90000"/>
              <a:buFont typeface="Wingdings" pitchFamily="2" charset="2"/>
              <a:buChar char="n"/>
            </a:pPr>
            <a:r>
              <a:rPr lang="es-ES" sz="2000" b="1"/>
              <a:t>La globalización ha creado “termitas fiscales” que pueden haber profundizados los efectos en el ingreso fiscal. Estas termitas son:</a:t>
            </a:r>
          </a:p>
          <a:p>
            <a:pPr marL="1117600" lvl="1" indent="-660400">
              <a:buClr>
                <a:schemeClr val="tx2"/>
              </a:buClr>
              <a:buFont typeface="Wingdings" pitchFamily="2" charset="2"/>
              <a:buAutoNum type="romanLcPeriod"/>
            </a:pPr>
            <a:r>
              <a:rPr lang="es-ES" sz="2000" b="1"/>
              <a:t>Comercio electrónico.</a:t>
            </a:r>
          </a:p>
          <a:p>
            <a:pPr marL="1117600" lvl="1" indent="-660400">
              <a:buClr>
                <a:schemeClr val="tx2"/>
              </a:buClr>
              <a:buFont typeface="Wingdings" pitchFamily="2" charset="2"/>
              <a:buAutoNum type="romanLcPeriod"/>
            </a:pPr>
            <a:r>
              <a:rPr lang="es-ES" sz="2000" b="1"/>
              <a:t>Dinero electrónico.</a:t>
            </a:r>
          </a:p>
          <a:p>
            <a:pPr marL="1117600" lvl="1" indent="-660400">
              <a:buClr>
                <a:schemeClr val="tx2"/>
              </a:buClr>
              <a:buFont typeface="Wingdings" pitchFamily="2" charset="2"/>
              <a:buAutoNum type="romanLcPeriod"/>
            </a:pPr>
            <a:r>
              <a:rPr lang="es-ES" sz="2000" b="1"/>
              <a:t>Transacciones intra-companía y precios de transferencia.</a:t>
            </a:r>
          </a:p>
          <a:p>
            <a:pPr marL="1117600" lvl="1" indent="-660400">
              <a:buClr>
                <a:schemeClr val="tx2"/>
              </a:buClr>
              <a:buFont typeface="Wingdings" pitchFamily="2" charset="2"/>
              <a:buAutoNum type="romanLcPeriod"/>
            </a:pPr>
            <a:r>
              <a:rPr lang="es-ES" sz="2000" b="1"/>
              <a:t>Centros financieros Off-shore y tax havens.</a:t>
            </a:r>
          </a:p>
          <a:p>
            <a:pPr marL="1117600" lvl="1" indent="-660400">
              <a:buClr>
                <a:schemeClr val="tx2"/>
              </a:buClr>
              <a:buFont typeface="Wingdings" pitchFamily="2" charset="2"/>
              <a:buAutoNum type="romanLcPeriod"/>
            </a:pPr>
            <a:r>
              <a:rPr lang="es-ES" sz="2000" b="1"/>
              <a:t>Crecimiento de complejos instrumentos fiscales</a:t>
            </a:r>
          </a:p>
          <a:p>
            <a:pPr marL="2032000" lvl="3" indent="-660400">
              <a:buClr>
                <a:schemeClr val="tx2"/>
              </a:buClr>
              <a:buFont typeface="Wingdings" pitchFamily="2" charset="2"/>
              <a:buNone/>
            </a:pPr>
            <a:r>
              <a:rPr lang="es-ES" sz="2000" b="1"/>
              <a:t>	Hedge fondos y derivativas</a:t>
            </a:r>
          </a:p>
          <a:p>
            <a:pPr marL="2032000" lvl="3" indent="-660400">
              <a:buClr>
                <a:schemeClr val="tx2"/>
              </a:buClr>
              <a:buFont typeface="Wingdings" pitchFamily="2" charset="2"/>
              <a:buNone/>
            </a:pPr>
            <a:r>
              <a:rPr lang="es-ES" sz="2000" b="1"/>
              <a:t>	Científicos Complejos (Rocket Scientists)</a:t>
            </a:r>
          </a:p>
          <a:p>
            <a:pPr marL="2032000" lvl="3" indent="-660400">
              <a:buClr>
                <a:schemeClr val="tx2"/>
              </a:buClr>
              <a:buFont typeface="Wingdings" pitchFamily="2" charset="2"/>
              <a:buNone/>
            </a:pPr>
            <a:r>
              <a:rPr lang="es-ES" sz="2000" b="1"/>
              <a:t>	Manejo de capital de largo plazo (LTCM)</a:t>
            </a:r>
          </a:p>
          <a:p>
            <a:pPr marL="1117600" lvl="1" indent="-660400">
              <a:buClr>
                <a:schemeClr val="tx2"/>
              </a:buClr>
              <a:buFont typeface="Wingdings" pitchFamily="2" charset="2"/>
              <a:buAutoNum type="romanLcPeriod"/>
            </a:pPr>
            <a:r>
              <a:rPr lang="es-ES" sz="2000" b="1"/>
              <a:t>Movimiento de capital financiero</a:t>
            </a:r>
          </a:p>
          <a:p>
            <a:pPr marL="1574800" lvl="2" indent="-660400">
              <a:buClr>
                <a:schemeClr val="tx2"/>
              </a:buClr>
              <a:buSzPct val="75000"/>
              <a:buFont typeface="Wingdings" pitchFamily="2" charset="2"/>
              <a:buNone/>
            </a:pPr>
            <a:r>
              <a:rPr lang="es-ES" sz="2000" b="1"/>
              <a:t>		  Renuencia a gravarlo</a:t>
            </a:r>
          </a:p>
          <a:p>
            <a:pPr marL="1574800" lvl="2" indent="-660400">
              <a:buClr>
                <a:schemeClr val="tx2"/>
              </a:buClr>
              <a:buSzPct val="75000"/>
              <a:buFont typeface="Wingdings" pitchFamily="2" charset="2"/>
              <a:buNone/>
            </a:pPr>
            <a:r>
              <a:rPr lang="es-ES" sz="2000" b="1"/>
              <a:t>		  Impuesto a la Renta  Dual </a:t>
            </a:r>
          </a:p>
          <a:p>
            <a:pPr marL="1117600" lvl="1" indent="-660400">
              <a:buClr>
                <a:schemeClr val="tx2"/>
              </a:buClr>
              <a:buFont typeface="Wingdings" pitchFamily="2" charset="2"/>
              <a:buAutoNum type="romanLcPeriod"/>
            </a:pPr>
            <a:r>
              <a:rPr lang="es-ES" sz="2000" b="1"/>
              <a:t>Crecimiento de actividades personales en el extranjero</a:t>
            </a:r>
          </a:p>
          <a:p>
            <a:pPr marL="1117600" lvl="1" indent="-660400">
              <a:buClr>
                <a:schemeClr val="tx2"/>
              </a:buClr>
              <a:buFont typeface="Wingdings" pitchFamily="2" charset="2"/>
              <a:buAutoNum type="romanLcPeriod"/>
            </a:pPr>
            <a:r>
              <a:rPr lang="es-ES" sz="2000" b="1"/>
              <a:t>Compras de consumo en el extranjero</a:t>
            </a:r>
            <a:endParaRPr lang="es-ES" sz="2800" b="1"/>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2"/>
          <p:cNvSpPr>
            <a:spLocks noGrp="1"/>
          </p:cNvSpPr>
          <p:nvPr>
            <p:ph type="sldNum" sz="quarter" idx="11"/>
          </p:nvPr>
        </p:nvSpPr>
        <p:spPr/>
        <p:txBody>
          <a:bodyPr/>
          <a:lstStyle/>
          <a:p>
            <a:fld id="{56881402-4A71-4DDF-98DF-DF19AFC1155E}" type="slidenum">
              <a:rPr lang="en-US"/>
              <a:pPr/>
              <a:t>16</a:t>
            </a:fld>
            <a:endParaRPr lang="en-US"/>
          </a:p>
        </p:txBody>
      </p:sp>
      <p:sp>
        <p:nvSpPr>
          <p:cNvPr id="21506" name="Rectangle 2"/>
          <p:cNvSpPr>
            <a:spLocks noChangeArrowheads="1"/>
          </p:cNvSpPr>
          <p:nvPr/>
        </p:nvSpPr>
        <p:spPr bwMode="auto">
          <a:xfrm>
            <a:off x="590550" y="266700"/>
            <a:ext cx="8324850" cy="1104900"/>
          </a:xfrm>
          <a:prstGeom prst="rect">
            <a:avLst/>
          </a:prstGeom>
          <a:noFill/>
          <a:ln w="9525">
            <a:noFill/>
            <a:miter lim="800000"/>
            <a:headEnd/>
            <a:tailEnd/>
          </a:ln>
          <a:effectLst>
            <a:outerShdw dist="35921" dir="2700000" algn="ctr" rotWithShape="0">
              <a:schemeClr val="bg2"/>
            </a:outerShdw>
          </a:effectLst>
        </p:spPr>
        <p:txBody>
          <a:bodyPr lIns="92075" tIns="46038" rIns="92075" bIns="46038" anchor="b"/>
          <a:lstStyle/>
          <a:p>
            <a:pPr>
              <a:lnSpc>
                <a:spcPct val="80000"/>
              </a:lnSpc>
            </a:pPr>
            <a:r>
              <a:rPr lang="es-ES" sz="4400" b="1">
                <a:solidFill>
                  <a:schemeClr val="tx2"/>
                </a:solidFill>
                <a:latin typeface="Garamond" pitchFamily="18" charset="0"/>
              </a:rPr>
              <a:t>Sistemas Fiscales en un Mundo Globalizado</a:t>
            </a:r>
          </a:p>
        </p:txBody>
      </p:sp>
      <p:sp>
        <p:nvSpPr>
          <p:cNvPr id="21507" name="Rectangle 3"/>
          <p:cNvSpPr>
            <a:spLocks noChangeArrowheads="1"/>
          </p:cNvSpPr>
          <p:nvPr/>
        </p:nvSpPr>
        <p:spPr bwMode="auto">
          <a:xfrm>
            <a:off x="914400" y="1905000"/>
            <a:ext cx="7848600" cy="4419600"/>
          </a:xfrm>
          <a:prstGeom prst="rect">
            <a:avLst/>
          </a:prstGeom>
          <a:noFill/>
          <a:ln w="9525">
            <a:noFill/>
            <a:miter lim="800000"/>
            <a:headEnd/>
            <a:tailEnd/>
          </a:ln>
          <a:effectLst/>
        </p:spPr>
        <p:txBody>
          <a:bodyPr lIns="92075" tIns="46038" rIns="92075" bIns="46038"/>
          <a:lstStyle/>
          <a:p>
            <a:pPr marL="660400" indent="-660400">
              <a:spcBef>
                <a:spcPct val="35000"/>
              </a:spcBef>
              <a:spcAft>
                <a:spcPct val="35000"/>
              </a:spcAft>
              <a:buClr>
                <a:schemeClr val="tx2"/>
              </a:buClr>
              <a:buSzPct val="90000"/>
              <a:buFont typeface="Wingdings" pitchFamily="2" charset="2"/>
              <a:buChar char="n"/>
            </a:pPr>
            <a:r>
              <a:rPr lang="es-ES" sz="3200" b="1"/>
              <a:t>Rol del intercambio de información</a:t>
            </a:r>
          </a:p>
          <a:p>
            <a:pPr marL="1117600" lvl="1" indent="-660400">
              <a:spcBef>
                <a:spcPct val="35000"/>
              </a:spcBef>
              <a:spcAft>
                <a:spcPct val="35000"/>
              </a:spcAft>
              <a:buClr>
                <a:schemeClr val="tx2"/>
              </a:buClr>
              <a:buFont typeface="Wingdings" pitchFamily="2" charset="2"/>
              <a:buAutoNum type="romanLcPeriod"/>
            </a:pPr>
            <a:r>
              <a:rPr lang="es-ES" sz="2800" b="1"/>
              <a:t>Incompatibilidad de incentivos</a:t>
            </a:r>
          </a:p>
          <a:p>
            <a:pPr marL="1117600" lvl="1" indent="-660400">
              <a:spcBef>
                <a:spcPct val="35000"/>
              </a:spcBef>
              <a:spcAft>
                <a:spcPct val="35000"/>
              </a:spcAft>
              <a:buClr>
                <a:schemeClr val="tx2"/>
              </a:buClr>
              <a:buFont typeface="Wingdings" pitchFamily="2" charset="2"/>
              <a:buAutoNum type="romanLcPeriod"/>
            </a:pPr>
            <a:r>
              <a:rPr lang="es-ES" sz="2800" b="1"/>
              <a:t>Costos de transacciones</a:t>
            </a:r>
          </a:p>
          <a:p>
            <a:pPr marL="1117600" lvl="1" indent="-660400">
              <a:spcBef>
                <a:spcPct val="35000"/>
              </a:spcBef>
              <a:spcAft>
                <a:spcPct val="35000"/>
              </a:spcAft>
              <a:buClr>
                <a:schemeClr val="tx2"/>
              </a:buClr>
              <a:buFont typeface="Wingdings" pitchFamily="2" charset="2"/>
              <a:buAutoNum type="romanLcPeriod"/>
            </a:pPr>
            <a:r>
              <a:rPr lang="es-ES" sz="2800" b="1"/>
              <a:t>Obstáculos legales</a:t>
            </a:r>
          </a:p>
          <a:p>
            <a:pPr marL="1117600" lvl="1" indent="-660400">
              <a:spcBef>
                <a:spcPct val="35000"/>
              </a:spcBef>
              <a:spcAft>
                <a:spcPct val="35000"/>
              </a:spcAft>
              <a:buClr>
                <a:schemeClr val="tx2"/>
              </a:buClr>
              <a:buFont typeface="Wingdings" pitchFamily="2" charset="2"/>
              <a:buAutoNum type="romanLcPeriod"/>
            </a:pPr>
            <a:r>
              <a:rPr lang="es-ES" sz="2800" b="1"/>
              <a:t>Otros problemas</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2"/>
          <p:cNvSpPr>
            <a:spLocks noGrp="1"/>
          </p:cNvSpPr>
          <p:nvPr>
            <p:ph type="sldNum" sz="quarter" idx="11"/>
          </p:nvPr>
        </p:nvSpPr>
        <p:spPr/>
        <p:txBody>
          <a:bodyPr/>
          <a:lstStyle/>
          <a:p>
            <a:fld id="{9D50784C-824F-435C-93CB-38ED40549213}" type="slidenum">
              <a:rPr lang="en-US"/>
              <a:pPr/>
              <a:t>17</a:t>
            </a:fld>
            <a:endParaRPr lang="en-US"/>
          </a:p>
        </p:txBody>
      </p:sp>
      <p:sp>
        <p:nvSpPr>
          <p:cNvPr id="22530" name="Rectangle 2"/>
          <p:cNvSpPr>
            <a:spLocks noChangeArrowheads="1"/>
          </p:cNvSpPr>
          <p:nvPr/>
        </p:nvSpPr>
        <p:spPr bwMode="auto">
          <a:xfrm>
            <a:off x="590550" y="266700"/>
            <a:ext cx="8324850" cy="1104900"/>
          </a:xfrm>
          <a:prstGeom prst="rect">
            <a:avLst/>
          </a:prstGeom>
          <a:noFill/>
          <a:ln w="9525">
            <a:noFill/>
            <a:miter lim="800000"/>
            <a:headEnd/>
            <a:tailEnd/>
          </a:ln>
          <a:effectLst>
            <a:outerShdw dist="35921" dir="2700000" algn="ctr" rotWithShape="0">
              <a:schemeClr val="bg2"/>
            </a:outerShdw>
          </a:effectLst>
        </p:spPr>
        <p:txBody>
          <a:bodyPr lIns="92075" tIns="46038" rIns="92075" bIns="46038" anchor="b"/>
          <a:lstStyle/>
          <a:p>
            <a:pPr>
              <a:lnSpc>
                <a:spcPct val="80000"/>
              </a:lnSpc>
            </a:pPr>
            <a:r>
              <a:rPr lang="es-ES" sz="4400" b="1">
                <a:solidFill>
                  <a:schemeClr val="tx2"/>
                </a:solidFill>
                <a:latin typeface="Garamond" pitchFamily="18" charset="0"/>
              </a:rPr>
              <a:t>Sistemas Fiscales en un Mundo Globalizado</a:t>
            </a:r>
          </a:p>
        </p:txBody>
      </p:sp>
      <p:sp>
        <p:nvSpPr>
          <p:cNvPr id="22531" name="Rectangle 3"/>
          <p:cNvSpPr>
            <a:spLocks noChangeArrowheads="1"/>
          </p:cNvSpPr>
          <p:nvPr/>
        </p:nvSpPr>
        <p:spPr bwMode="auto">
          <a:xfrm>
            <a:off x="1295400" y="2895600"/>
            <a:ext cx="7162800" cy="2819400"/>
          </a:xfrm>
          <a:prstGeom prst="rect">
            <a:avLst/>
          </a:prstGeom>
          <a:noFill/>
          <a:ln w="9525">
            <a:noFill/>
            <a:miter lim="800000"/>
            <a:headEnd/>
            <a:tailEnd/>
          </a:ln>
          <a:effectLst/>
        </p:spPr>
        <p:txBody>
          <a:bodyPr lIns="92075" tIns="46038" rIns="92075" bIns="46038"/>
          <a:lstStyle/>
          <a:p>
            <a:pPr marL="342900" indent="-342900" algn="ctr">
              <a:spcBef>
                <a:spcPct val="35000"/>
              </a:spcBef>
              <a:spcAft>
                <a:spcPct val="35000"/>
              </a:spcAft>
              <a:buClr>
                <a:schemeClr val="tx2"/>
              </a:buClr>
              <a:buSzPct val="90000"/>
              <a:buFont typeface="Wingdings" pitchFamily="2" charset="2"/>
              <a:buChar char="n"/>
            </a:pPr>
            <a:r>
              <a:rPr lang="es-ES" sz="4800" b="1"/>
              <a:t>¿Una organización fiscal mundial?</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4"/>
          <p:cNvSpPr>
            <a:spLocks noGrp="1"/>
          </p:cNvSpPr>
          <p:nvPr>
            <p:ph type="sldNum" sz="quarter" idx="11"/>
          </p:nvPr>
        </p:nvSpPr>
        <p:spPr/>
        <p:txBody>
          <a:bodyPr/>
          <a:lstStyle/>
          <a:p>
            <a:fld id="{941DA75E-F4C2-4826-A3CE-B0CC07DED782}" type="slidenum">
              <a:rPr lang="en-US"/>
              <a:pPr/>
              <a:t>2</a:t>
            </a:fld>
            <a:endParaRPr lang="en-US"/>
          </a:p>
        </p:txBody>
      </p:sp>
      <p:sp>
        <p:nvSpPr>
          <p:cNvPr id="1026" name="Rectangle 2"/>
          <p:cNvSpPr>
            <a:spLocks noGrp="1" noChangeArrowheads="1"/>
          </p:cNvSpPr>
          <p:nvPr>
            <p:ph type="title"/>
          </p:nvPr>
        </p:nvSpPr>
        <p:spPr/>
        <p:txBody>
          <a:bodyPr/>
          <a:lstStyle/>
          <a:p>
            <a:r>
              <a:rPr lang="es-ES" b="1"/>
              <a:t>Sistemas Fiscales en un Mundo Globalizado</a:t>
            </a:r>
          </a:p>
        </p:txBody>
      </p:sp>
      <p:sp>
        <p:nvSpPr>
          <p:cNvPr id="1027" name="Rectangle 3"/>
          <p:cNvSpPr>
            <a:spLocks noGrp="1" noChangeArrowheads="1"/>
          </p:cNvSpPr>
          <p:nvPr>
            <p:ph type="body" idx="1"/>
          </p:nvPr>
        </p:nvSpPr>
        <p:spPr>
          <a:xfrm>
            <a:off x="1447800" y="2476500"/>
            <a:ext cx="7162800" cy="2933700"/>
          </a:xfrm>
        </p:spPr>
        <p:txBody>
          <a:bodyPr/>
          <a:lstStyle/>
          <a:p>
            <a:r>
              <a:rPr lang="es-ES" b="1"/>
              <a:t>Modernos sistemas fiscales fueron creados mayormente entre el período de la Gran Depresión (en los 30) y la década de 1960</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2"/>
          <p:cNvSpPr>
            <a:spLocks noGrp="1"/>
          </p:cNvSpPr>
          <p:nvPr>
            <p:ph type="sldNum" sz="quarter" idx="11"/>
          </p:nvPr>
        </p:nvSpPr>
        <p:spPr/>
        <p:txBody>
          <a:bodyPr/>
          <a:lstStyle/>
          <a:p>
            <a:fld id="{740A9803-FF39-4728-B6C1-535B22E3D42F}" type="slidenum">
              <a:rPr lang="en-US"/>
              <a:pPr/>
              <a:t>3</a:t>
            </a:fld>
            <a:endParaRPr lang="en-US"/>
          </a:p>
        </p:txBody>
      </p:sp>
      <p:sp>
        <p:nvSpPr>
          <p:cNvPr id="6146" name="Rectangle 2"/>
          <p:cNvSpPr>
            <a:spLocks noChangeArrowheads="1"/>
          </p:cNvSpPr>
          <p:nvPr/>
        </p:nvSpPr>
        <p:spPr bwMode="auto">
          <a:xfrm>
            <a:off x="590550" y="266700"/>
            <a:ext cx="8324850" cy="1104900"/>
          </a:xfrm>
          <a:prstGeom prst="rect">
            <a:avLst/>
          </a:prstGeom>
          <a:noFill/>
          <a:ln w="9525">
            <a:noFill/>
            <a:miter lim="800000"/>
            <a:headEnd/>
            <a:tailEnd/>
          </a:ln>
          <a:effectLst>
            <a:outerShdw dist="35921" dir="2700000" algn="ctr" rotWithShape="0">
              <a:schemeClr val="bg2"/>
            </a:outerShdw>
          </a:effectLst>
        </p:spPr>
        <p:txBody>
          <a:bodyPr lIns="92075" tIns="46038" rIns="92075" bIns="46038" anchor="b"/>
          <a:lstStyle/>
          <a:p>
            <a:pPr>
              <a:lnSpc>
                <a:spcPct val="80000"/>
              </a:lnSpc>
            </a:pPr>
            <a:r>
              <a:rPr lang="es-ES" sz="4400" b="1">
                <a:solidFill>
                  <a:schemeClr val="tx2"/>
                </a:solidFill>
                <a:latin typeface="Garamond" pitchFamily="18" charset="0"/>
              </a:rPr>
              <a:t>Sistemas Fiscales en un Mundo Globalizado</a:t>
            </a:r>
          </a:p>
        </p:txBody>
      </p:sp>
      <p:sp>
        <p:nvSpPr>
          <p:cNvPr id="6147" name="Rectangle 3"/>
          <p:cNvSpPr>
            <a:spLocks noChangeArrowheads="1"/>
          </p:cNvSpPr>
          <p:nvPr/>
        </p:nvSpPr>
        <p:spPr bwMode="auto">
          <a:xfrm>
            <a:off x="381000" y="1905000"/>
            <a:ext cx="8305800" cy="4419600"/>
          </a:xfrm>
          <a:prstGeom prst="rect">
            <a:avLst/>
          </a:prstGeom>
          <a:noFill/>
          <a:ln w="9525">
            <a:noFill/>
            <a:miter lim="800000"/>
            <a:headEnd/>
            <a:tailEnd/>
          </a:ln>
          <a:effectLst/>
        </p:spPr>
        <p:txBody>
          <a:bodyPr lIns="92075" tIns="46038" rIns="92075" bIns="46038"/>
          <a:lstStyle/>
          <a:p>
            <a:pPr marL="609600" indent="-609600">
              <a:spcBef>
                <a:spcPct val="20000"/>
              </a:spcBef>
              <a:buClr>
                <a:schemeClr val="tx2"/>
              </a:buClr>
              <a:buSzPct val="90000"/>
              <a:buFont typeface="Wingdings" pitchFamily="2" charset="2"/>
              <a:buChar char="n"/>
            </a:pPr>
            <a:r>
              <a:rPr lang="es-ES" sz="2800" b="1"/>
              <a:t>Fueron creados en un período en donde hubo:</a:t>
            </a:r>
          </a:p>
          <a:p>
            <a:pPr marL="609600" indent="-609600">
              <a:spcBef>
                <a:spcPct val="20000"/>
              </a:spcBef>
              <a:buClr>
                <a:schemeClr val="tx2"/>
              </a:buClr>
              <a:buSzPct val="90000"/>
              <a:buFont typeface="Wingdings" pitchFamily="2" charset="2"/>
              <a:buNone/>
            </a:pPr>
            <a:endParaRPr lang="es-ES" sz="2800" b="1"/>
          </a:p>
          <a:p>
            <a:pPr marL="1066800" lvl="1" indent="-609600">
              <a:spcBef>
                <a:spcPct val="20000"/>
              </a:spcBef>
              <a:buClr>
                <a:schemeClr val="tx2"/>
              </a:buClr>
              <a:buFont typeface="Wingdings" pitchFamily="2" charset="2"/>
              <a:buAutoNum type="alphaLcPeriod"/>
            </a:pPr>
            <a:r>
              <a:rPr lang="es-ES" sz="2600" b="1"/>
              <a:t>Fuertes restricciones en las importaciones</a:t>
            </a:r>
          </a:p>
          <a:p>
            <a:pPr marL="1066800" lvl="1" indent="-609600">
              <a:spcBef>
                <a:spcPct val="20000"/>
              </a:spcBef>
              <a:buClr>
                <a:schemeClr val="tx2"/>
              </a:buClr>
              <a:buFont typeface="Wingdings" pitchFamily="2" charset="2"/>
              <a:buAutoNum type="alphaLcPeriod"/>
            </a:pPr>
            <a:r>
              <a:rPr lang="es-ES" sz="2600" b="1"/>
              <a:t>Movimientos muy limitados de capital financiero</a:t>
            </a:r>
          </a:p>
          <a:p>
            <a:pPr marL="1066800" lvl="1" indent="-609600">
              <a:spcBef>
                <a:spcPct val="20000"/>
              </a:spcBef>
              <a:buClr>
                <a:schemeClr val="tx2"/>
              </a:buClr>
              <a:buFont typeface="Wingdings" pitchFamily="2" charset="2"/>
              <a:buAutoNum type="alphaLcPeriod"/>
            </a:pPr>
            <a:r>
              <a:rPr lang="es-ES" sz="2600" b="1"/>
              <a:t>Limitada movilidad de individuos</a:t>
            </a:r>
          </a:p>
          <a:p>
            <a:pPr marL="1066800" lvl="1" indent="-609600">
              <a:spcBef>
                <a:spcPct val="20000"/>
              </a:spcBef>
              <a:buClr>
                <a:schemeClr val="tx2"/>
              </a:buClr>
              <a:buFont typeface="Wingdings" pitchFamily="2" charset="2"/>
              <a:buAutoNum type="alphaLcPeriod"/>
            </a:pPr>
            <a:r>
              <a:rPr lang="es-ES" sz="2600" b="1"/>
              <a:t>Limitado rol de las corporaciones multinacionales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2"/>
          <p:cNvSpPr>
            <a:spLocks noGrp="1"/>
          </p:cNvSpPr>
          <p:nvPr>
            <p:ph type="sldNum" sz="quarter" idx="11"/>
          </p:nvPr>
        </p:nvSpPr>
        <p:spPr/>
        <p:txBody>
          <a:bodyPr/>
          <a:lstStyle/>
          <a:p>
            <a:fld id="{4923F24F-463F-47CA-83DF-B46E39B1FCC4}" type="slidenum">
              <a:rPr lang="en-US"/>
              <a:pPr/>
              <a:t>4</a:t>
            </a:fld>
            <a:endParaRPr lang="en-US"/>
          </a:p>
        </p:txBody>
      </p:sp>
      <p:sp>
        <p:nvSpPr>
          <p:cNvPr id="7170" name="Rectangle 2"/>
          <p:cNvSpPr>
            <a:spLocks noChangeArrowheads="1"/>
          </p:cNvSpPr>
          <p:nvPr/>
        </p:nvSpPr>
        <p:spPr bwMode="auto">
          <a:xfrm>
            <a:off x="590550" y="266700"/>
            <a:ext cx="8324850" cy="1104900"/>
          </a:xfrm>
          <a:prstGeom prst="rect">
            <a:avLst/>
          </a:prstGeom>
          <a:noFill/>
          <a:ln w="9525">
            <a:noFill/>
            <a:miter lim="800000"/>
            <a:headEnd/>
            <a:tailEnd/>
          </a:ln>
          <a:effectLst>
            <a:outerShdw dist="35921" dir="2700000" algn="ctr" rotWithShape="0">
              <a:schemeClr val="bg2"/>
            </a:outerShdw>
          </a:effectLst>
        </p:spPr>
        <p:txBody>
          <a:bodyPr lIns="92075" tIns="46038" rIns="92075" bIns="46038" anchor="b"/>
          <a:lstStyle/>
          <a:p>
            <a:pPr>
              <a:lnSpc>
                <a:spcPct val="80000"/>
              </a:lnSpc>
            </a:pPr>
            <a:r>
              <a:rPr lang="es-ES" sz="4400" b="1">
                <a:solidFill>
                  <a:schemeClr val="tx2"/>
                </a:solidFill>
                <a:latin typeface="Garamond" pitchFamily="18" charset="0"/>
              </a:rPr>
              <a:t>Sistemas Fiscales en un Mundo Globalizado</a:t>
            </a:r>
          </a:p>
        </p:txBody>
      </p:sp>
      <p:sp>
        <p:nvSpPr>
          <p:cNvPr id="7171" name="Rectangle 3"/>
          <p:cNvSpPr>
            <a:spLocks noChangeArrowheads="1"/>
          </p:cNvSpPr>
          <p:nvPr/>
        </p:nvSpPr>
        <p:spPr bwMode="auto">
          <a:xfrm>
            <a:off x="914400" y="1676400"/>
            <a:ext cx="7924800" cy="4648200"/>
          </a:xfrm>
          <a:prstGeom prst="rect">
            <a:avLst/>
          </a:prstGeom>
          <a:noFill/>
          <a:ln w="9525">
            <a:noFill/>
            <a:miter lim="800000"/>
            <a:headEnd/>
            <a:tailEnd/>
          </a:ln>
          <a:effectLst/>
        </p:spPr>
        <p:txBody>
          <a:bodyPr lIns="92075" tIns="46038" rIns="92075" bIns="46038"/>
          <a:lstStyle/>
          <a:p>
            <a:pPr marL="342900" indent="-342900">
              <a:spcBef>
                <a:spcPct val="20000"/>
              </a:spcBef>
              <a:buClr>
                <a:schemeClr val="tx2"/>
              </a:buClr>
              <a:buSzPct val="90000"/>
              <a:buFont typeface="Wingdings" pitchFamily="2" charset="2"/>
              <a:buChar char="n"/>
            </a:pPr>
            <a:r>
              <a:rPr lang="es-ES" sz="2600" b="1"/>
              <a:t>Las cargas fiscales fueron bajas en la mayoría de los países y especialmente en los países industrializados. </a:t>
            </a:r>
          </a:p>
          <a:p>
            <a:pPr marL="342900" indent="-342900">
              <a:spcBef>
                <a:spcPct val="20000"/>
              </a:spcBef>
              <a:buClr>
                <a:schemeClr val="tx2"/>
              </a:buClr>
              <a:buSzPct val="90000"/>
              <a:buFont typeface="Wingdings" pitchFamily="2" charset="2"/>
              <a:buChar char="n"/>
            </a:pPr>
            <a:endParaRPr lang="es-ES" sz="2600" b="1"/>
          </a:p>
          <a:p>
            <a:pPr marL="342900" indent="-342900">
              <a:spcBef>
                <a:spcPct val="20000"/>
              </a:spcBef>
              <a:buClr>
                <a:schemeClr val="tx2"/>
              </a:buClr>
              <a:buSzPct val="90000"/>
              <a:buFont typeface="Wingdings" pitchFamily="2" charset="2"/>
              <a:buNone/>
            </a:pPr>
            <a:r>
              <a:rPr lang="es-ES" sz="2600" b="1"/>
              <a:t>	En ese tiempo, grandes esfuerzos fueron hechos para incrementar la carga fiscal en América Latina importando ideas y tecnologías, principalmente de los Estados Unidos.</a:t>
            </a:r>
          </a:p>
          <a:p>
            <a:pPr marL="342900" indent="-342900">
              <a:spcBef>
                <a:spcPct val="20000"/>
              </a:spcBef>
              <a:buClr>
                <a:schemeClr val="tx2"/>
              </a:buClr>
              <a:buSzPct val="90000"/>
              <a:buFont typeface="Wingdings" pitchFamily="2" charset="2"/>
              <a:buNone/>
            </a:pPr>
            <a:r>
              <a:rPr lang="es-ES" sz="2600" b="1"/>
              <a:t>	</a:t>
            </a:r>
          </a:p>
          <a:p>
            <a:pPr marL="342900" indent="-342900">
              <a:spcBef>
                <a:spcPct val="20000"/>
              </a:spcBef>
              <a:buClr>
                <a:schemeClr val="tx2"/>
              </a:buClr>
              <a:buSzPct val="90000"/>
              <a:buFont typeface="Wingdings" pitchFamily="2" charset="2"/>
              <a:buNone/>
            </a:pPr>
            <a:r>
              <a:rPr lang="es-ES" sz="2600" b="1"/>
              <a:t>	Rol del Programa de Impuestos Conjuntos del BID-OAS-ONU</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2"/>
          <p:cNvSpPr>
            <a:spLocks noGrp="1"/>
          </p:cNvSpPr>
          <p:nvPr>
            <p:ph type="sldNum" sz="quarter" idx="11"/>
          </p:nvPr>
        </p:nvSpPr>
        <p:spPr/>
        <p:txBody>
          <a:bodyPr/>
          <a:lstStyle/>
          <a:p>
            <a:fld id="{B34554FE-8A66-4450-95C3-13F133276B5E}" type="slidenum">
              <a:rPr lang="en-US"/>
              <a:pPr/>
              <a:t>5</a:t>
            </a:fld>
            <a:endParaRPr lang="en-US"/>
          </a:p>
        </p:txBody>
      </p:sp>
      <p:sp>
        <p:nvSpPr>
          <p:cNvPr id="8194" name="Rectangle 2"/>
          <p:cNvSpPr>
            <a:spLocks noChangeArrowheads="1"/>
          </p:cNvSpPr>
          <p:nvPr/>
        </p:nvSpPr>
        <p:spPr bwMode="auto">
          <a:xfrm>
            <a:off x="590550" y="266700"/>
            <a:ext cx="8324850" cy="1104900"/>
          </a:xfrm>
          <a:prstGeom prst="rect">
            <a:avLst/>
          </a:prstGeom>
          <a:noFill/>
          <a:ln w="9525">
            <a:noFill/>
            <a:miter lim="800000"/>
            <a:headEnd/>
            <a:tailEnd/>
          </a:ln>
          <a:effectLst>
            <a:outerShdw dist="35921" dir="2700000" algn="ctr" rotWithShape="0">
              <a:schemeClr val="bg2"/>
            </a:outerShdw>
          </a:effectLst>
        </p:spPr>
        <p:txBody>
          <a:bodyPr lIns="92075" tIns="46038" rIns="92075" bIns="46038" anchor="b"/>
          <a:lstStyle/>
          <a:p>
            <a:pPr>
              <a:lnSpc>
                <a:spcPct val="80000"/>
              </a:lnSpc>
            </a:pPr>
            <a:r>
              <a:rPr lang="es-ES" sz="4400" b="1">
                <a:solidFill>
                  <a:schemeClr val="tx2"/>
                </a:solidFill>
                <a:latin typeface="Garamond" pitchFamily="18" charset="0"/>
              </a:rPr>
              <a:t>Sistemas Fiscales en un Mundo Globalizado</a:t>
            </a:r>
          </a:p>
        </p:txBody>
      </p:sp>
      <p:sp>
        <p:nvSpPr>
          <p:cNvPr id="8195" name="Rectangle 3"/>
          <p:cNvSpPr>
            <a:spLocks noChangeArrowheads="1"/>
          </p:cNvSpPr>
          <p:nvPr/>
        </p:nvSpPr>
        <p:spPr bwMode="auto">
          <a:xfrm>
            <a:off x="533400" y="1752600"/>
            <a:ext cx="8305800" cy="4876800"/>
          </a:xfrm>
          <a:prstGeom prst="rect">
            <a:avLst/>
          </a:prstGeom>
          <a:noFill/>
          <a:ln w="9525">
            <a:noFill/>
            <a:miter lim="800000"/>
            <a:headEnd/>
            <a:tailEnd/>
          </a:ln>
          <a:effectLst/>
        </p:spPr>
        <p:txBody>
          <a:bodyPr lIns="92075" tIns="46038" rIns="92075" bIns="46038"/>
          <a:lstStyle/>
          <a:p>
            <a:pPr marL="660400" indent="-660400">
              <a:spcBef>
                <a:spcPct val="20000"/>
              </a:spcBef>
              <a:buClr>
                <a:schemeClr val="tx2"/>
              </a:buClr>
              <a:buSzPct val="90000"/>
              <a:buFont typeface="Wingdings" pitchFamily="2" charset="2"/>
              <a:buChar char="n"/>
            </a:pPr>
            <a:r>
              <a:rPr lang="es-ES" sz="2800" b="1"/>
              <a:t>Durante el período de 1930-1970, los mayores desarrollos “tecnológicos” en tributación fueron:</a:t>
            </a:r>
          </a:p>
          <a:p>
            <a:pPr marL="660400" indent="-660400">
              <a:spcBef>
                <a:spcPct val="20000"/>
              </a:spcBef>
              <a:buClr>
                <a:schemeClr val="tx2"/>
              </a:buClr>
              <a:buSzPct val="90000"/>
              <a:buFont typeface="Wingdings" pitchFamily="2" charset="2"/>
              <a:buNone/>
            </a:pPr>
            <a:endParaRPr lang="es-ES" sz="2800" b="1"/>
          </a:p>
          <a:p>
            <a:pPr marL="1117600" lvl="1" indent="-660400">
              <a:spcBef>
                <a:spcPct val="20000"/>
              </a:spcBef>
              <a:buClr>
                <a:schemeClr val="tx2"/>
              </a:buClr>
              <a:buFont typeface="Wingdings" pitchFamily="2" charset="2"/>
              <a:buAutoNum type="romanLcPeriod"/>
            </a:pPr>
            <a:r>
              <a:rPr lang="es-ES" sz="2600" b="1"/>
              <a:t>La introducción y afirmación del concepto de “impuesto al ingreso global” para ingresos individuales- (Henry Simons 1938), y</a:t>
            </a:r>
          </a:p>
          <a:p>
            <a:pPr marL="1117600" lvl="1" indent="-660400">
              <a:spcBef>
                <a:spcPct val="20000"/>
              </a:spcBef>
              <a:buClr>
                <a:schemeClr val="tx2"/>
              </a:buClr>
              <a:buFont typeface="Wingdings" pitchFamily="2" charset="2"/>
              <a:buAutoNum type="romanLcPeriod"/>
            </a:pPr>
            <a:endParaRPr lang="es-ES" sz="2600" b="1"/>
          </a:p>
          <a:p>
            <a:pPr marL="1117600" lvl="1" indent="-660400">
              <a:spcBef>
                <a:spcPct val="20000"/>
              </a:spcBef>
              <a:buClr>
                <a:schemeClr val="tx2"/>
              </a:buClr>
              <a:buFont typeface="Wingdings" pitchFamily="2" charset="2"/>
              <a:buAutoNum type="romanLcPeriod"/>
            </a:pPr>
            <a:r>
              <a:rPr lang="es-ES" sz="2600" b="1"/>
              <a:t>La introducción del impuesto al valor agregado (IVA) – (Maurice Laure, 1956)</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2"/>
          <p:cNvSpPr>
            <a:spLocks noGrp="1"/>
          </p:cNvSpPr>
          <p:nvPr>
            <p:ph type="sldNum" sz="quarter" idx="11"/>
          </p:nvPr>
        </p:nvSpPr>
        <p:spPr/>
        <p:txBody>
          <a:bodyPr/>
          <a:lstStyle/>
          <a:p>
            <a:fld id="{FCD87017-7812-42EB-8E42-44B93785BBB4}" type="slidenum">
              <a:rPr lang="en-US"/>
              <a:pPr/>
              <a:t>6</a:t>
            </a:fld>
            <a:endParaRPr lang="en-US"/>
          </a:p>
        </p:txBody>
      </p:sp>
      <p:sp>
        <p:nvSpPr>
          <p:cNvPr id="9218" name="Rectangle 2"/>
          <p:cNvSpPr>
            <a:spLocks noChangeArrowheads="1"/>
          </p:cNvSpPr>
          <p:nvPr/>
        </p:nvSpPr>
        <p:spPr bwMode="auto">
          <a:xfrm>
            <a:off x="590550" y="266700"/>
            <a:ext cx="8324850" cy="1104900"/>
          </a:xfrm>
          <a:prstGeom prst="rect">
            <a:avLst/>
          </a:prstGeom>
          <a:noFill/>
          <a:ln w="9525">
            <a:noFill/>
            <a:miter lim="800000"/>
            <a:headEnd/>
            <a:tailEnd/>
          </a:ln>
          <a:effectLst>
            <a:outerShdw dist="35921" dir="2700000" algn="ctr" rotWithShape="0">
              <a:schemeClr val="bg2"/>
            </a:outerShdw>
          </a:effectLst>
        </p:spPr>
        <p:txBody>
          <a:bodyPr lIns="92075" tIns="46038" rIns="92075" bIns="46038" anchor="b"/>
          <a:lstStyle/>
          <a:p>
            <a:pPr>
              <a:lnSpc>
                <a:spcPct val="80000"/>
              </a:lnSpc>
            </a:pPr>
            <a:r>
              <a:rPr lang="es-ES" sz="4400" b="1">
                <a:solidFill>
                  <a:schemeClr val="tx2"/>
                </a:solidFill>
                <a:latin typeface="Garamond" pitchFamily="18" charset="0"/>
              </a:rPr>
              <a:t>Sistemas Fiscales en un Mundo Globalizado</a:t>
            </a:r>
          </a:p>
        </p:txBody>
      </p:sp>
      <p:sp>
        <p:nvSpPr>
          <p:cNvPr id="9219" name="Rectangle 3"/>
          <p:cNvSpPr>
            <a:spLocks noChangeArrowheads="1"/>
          </p:cNvSpPr>
          <p:nvPr/>
        </p:nvSpPr>
        <p:spPr bwMode="auto">
          <a:xfrm>
            <a:off x="304800" y="1676400"/>
            <a:ext cx="8382000" cy="2438400"/>
          </a:xfrm>
          <a:prstGeom prst="rect">
            <a:avLst/>
          </a:prstGeom>
          <a:noFill/>
          <a:ln w="9525">
            <a:noFill/>
            <a:miter lim="800000"/>
            <a:headEnd/>
            <a:tailEnd/>
          </a:ln>
          <a:effectLst/>
        </p:spPr>
        <p:txBody>
          <a:bodyPr lIns="92075" tIns="46038" rIns="92075" bIns="46038"/>
          <a:lstStyle/>
          <a:p>
            <a:pPr marL="660400" indent="-660400">
              <a:spcBef>
                <a:spcPct val="20000"/>
              </a:spcBef>
              <a:buClr>
                <a:schemeClr val="tx2"/>
              </a:buClr>
              <a:buSzPct val="90000"/>
              <a:buFont typeface="Wingdings" pitchFamily="2" charset="2"/>
              <a:buChar char="n"/>
            </a:pPr>
            <a:r>
              <a:rPr lang="es-ES" sz="2000" b="1"/>
              <a:t>Estos dos desarrollos, combinado con los impuestos del seguro social, hicieron posible grandes incrementos en la carga fiscal. Pero los incrementos fueron:</a:t>
            </a:r>
          </a:p>
          <a:p>
            <a:pPr marL="1574800" lvl="2" indent="-660400">
              <a:spcBef>
                <a:spcPct val="20000"/>
              </a:spcBef>
              <a:buClr>
                <a:schemeClr val="tx2"/>
              </a:buClr>
              <a:buSzPct val="75000"/>
              <a:buFont typeface="Wingdings" pitchFamily="2" charset="2"/>
              <a:buAutoNum type="romanLcPeriod"/>
            </a:pPr>
            <a:r>
              <a:rPr lang="es-ES" sz="2000" b="1"/>
              <a:t>Más grandes en países industrializados;</a:t>
            </a:r>
          </a:p>
          <a:p>
            <a:pPr marL="1574800" lvl="2" indent="-660400">
              <a:spcBef>
                <a:spcPct val="20000"/>
              </a:spcBef>
              <a:buClr>
                <a:schemeClr val="tx2"/>
              </a:buClr>
              <a:buSzPct val="75000"/>
              <a:buFont typeface="Wingdings" pitchFamily="2" charset="2"/>
              <a:buAutoNum type="romanLcPeriod"/>
            </a:pPr>
            <a:r>
              <a:rPr lang="es-ES" sz="2000" b="1"/>
              <a:t>Modestos en países en desarrollo con pocas excepciones</a:t>
            </a:r>
          </a:p>
        </p:txBody>
      </p:sp>
      <p:sp>
        <p:nvSpPr>
          <p:cNvPr id="9221" name="Rectangle 5"/>
          <p:cNvSpPr>
            <a:spLocks noChangeArrowheads="1"/>
          </p:cNvSpPr>
          <p:nvPr/>
        </p:nvSpPr>
        <p:spPr bwMode="auto">
          <a:xfrm>
            <a:off x="304800" y="3810000"/>
            <a:ext cx="8534400" cy="3048000"/>
          </a:xfrm>
          <a:prstGeom prst="rect">
            <a:avLst/>
          </a:prstGeom>
          <a:noFill/>
          <a:ln w="9525">
            <a:noFill/>
            <a:miter lim="800000"/>
            <a:headEnd/>
            <a:tailEnd/>
          </a:ln>
          <a:effectLst/>
        </p:spPr>
        <p:txBody>
          <a:bodyPr lIns="92075" tIns="46038" rIns="92075" bIns="46038"/>
          <a:lstStyle/>
          <a:p>
            <a:pPr marL="660400" indent="-660400">
              <a:spcBef>
                <a:spcPct val="20000"/>
              </a:spcBef>
              <a:buClr>
                <a:schemeClr val="tx2"/>
              </a:buClr>
              <a:buSzPct val="90000"/>
              <a:buFont typeface="Wingdings" pitchFamily="2" charset="2"/>
              <a:buChar char="n"/>
            </a:pPr>
            <a:r>
              <a:rPr lang="es-ES" sz="2000" b="1"/>
              <a:t>Impuesto al ingreso global nunca produjo mucho, especialmente en América Latina</a:t>
            </a:r>
          </a:p>
          <a:p>
            <a:pPr marL="660400" indent="-660400">
              <a:spcBef>
                <a:spcPct val="20000"/>
              </a:spcBef>
              <a:buClr>
                <a:schemeClr val="tx2"/>
              </a:buClr>
              <a:buSzPct val="90000"/>
              <a:buFont typeface="Wingdings" pitchFamily="2" charset="2"/>
              <a:buNone/>
            </a:pPr>
            <a:r>
              <a:rPr lang="es-ES" sz="2000" b="1"/>
              <a:t>	Razones:</a:t>
            </a:r>
          </a:p>
          <a:p>
            <a:pPr marL="1574800" lvl="2" indent="-660400">
              <a:spcBef>
                <a:spcPct val="20000"/>
              </a:spcBef>
              <a:buClr>
                <a:schemeClr val="tx2"/>
              </a:buClr>
              <a:buSzPct val="75000"/>
              <a:buFont typeface="Wingdings" pitchFamily="2" charset="2"/>
              <a:buChar char="ü"/>
            </a:pPr>
            <a:r>
              <a:rPr lang="es-ES" sz="2000" b="1"/>
              <a:t>Grandes sectores informales</a:t>
            </a:r>
          </a:p>
          <a:p>
            <a:pPr marL="1574800" lvl="2" indent="-660400">
              <a:spcBef>
                <a:spcPct val="20000"/>
              </a:spcBef>
              <a:buClr>
                <a:schemeClr val="tx2"/>
              </a:buClr>
              <a:buSzPct val="75000"/>
              <a:buFont typeface="Wingdings" pitchFamily="2" charset="2"/>
              <a:buChar char="ü"/>
            </a:pPr>
            <a:r>
              <a:rPr lang="es-ES" sz="2000" b="1"/>
              <a:t>Grandes deducciones personales y exenciones</a:t>
            </a:r>
          </a:p>
          <a:p>
            <a:pPr marL="1574800" lvl="2" indent="-660400">
              <a:spcBef>
                <a:spcPct val="20000"/>
              </a:spcBef>
              <a:buClr>
                <a:schemeClr val="tx2"/>
              </a:buClr>
              <a:buSzPct val="75000"/>
              <a:buFont typeface="Wingdings" pitchFamily="2" charset="2"/>
              <a:buChar char="ü"/>
            </a:pPr>
            <a:r>
              <a:rPr lang="es-ES" sz="2000" b="1"/>
              <a:t>Impacto de la inflación</a:t>
            </a:r>
          </a:p>
          <a:p>
            <a:pPr marL="1574800" lvl="2" indent="-660400">
              <a:spcBef>
                <a:spcPct val="20000"/>
              </a:spcBef>
              <a:buClr>
                <a:schemeClr val="tx2"/>
              </a:buClr>
              <a:buSzPct val="75000"/>
              <a:buFont typeface="Wingdings" pitchFamily="2" charset="2"/>
              <a:buChar char="ü"/>
            </a:pPr>
            <a:r>
              <a:rPr lang="es-ES" sz="2000" b="1"/>
              <a:t>Evasión fiscal</a:t>
            </a:r>
          </a:p>
          <a:p>
            <a:pPr marL="1574800" lvl="2" indent="-660400">
              <a:spcBef>
                <a:spcPct val="20000"/>
              </a:spcBef>
              <a:buClr>
                <a:schemeClr val="tx2"/>
              </a:buClr>
              <a:buSzPct val="75000"/>
              <a:buFont typeface="Wingdings" pitchFamily="2" charset="2"/>
              <a:buChar char="ü"/>
            </a:pPr>
            <a:r>
              <a:rPr lang="es-ES" sz="2000" b="1"/>
              <a:t>Politización de las administraciones tributarias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2"/>
          <p:cNvSpPr>
            <a:spLocks noGrp="1"/>
          </p:cNvSpPr>
          <p:nvPr>
            <p:ph type="sldNum" sz="quarter" idx="11"/>
          </p:nvPr>
        </p:nvSpPr>
        <p:spPr/>
        <p:txBody>
          <a:bodyPr/>
          <a:lstStyle/>
          <a:p>
            <a:fld id="{ADDFD5B7-DAD7-4809-9A38-AA2C9B0FC2E3}" type="slidenum">
              <a:rPr lang="en-US"/>
              <a:pPr/>
              <a:t>7</a:t>
            </a:fld>
            <a:endParaRPr lang="en-US"/>
          </a:p>
        </p:txBody>
      </p:sp>
      <p:sp>
        <p:nvSpPr>
          <p:cNvPr id="10243" name="Rectangle 3"/>
          <p:cNvSpPr>
            <a:spLocks noChangeArrowheads="1"/>
          </p:cNvSpPr>
          <p:nvPr/>
        </p:nvSpPr>
        <p:spPr bwMode="auto">
          <a:xfrm>
            <a:off x="323850" y="223838"/>
            <a:ext cx="8591550" cy="1147762"/>
          </a:xfrm>
          <a:prstGeom prst="rect">
            <a:avLst/>
          </a:prstGeom>
          <a:noFill/>
          <a:ln w="9525">
            <a:noFill/>
            <a:miter lim="800000"/>
            <a:headEnd/>
            <a:tailEnd/>
          </a:ln>
          <a:effectLst>
            <a:outerShdw dist="35921" dir="2700000" algn="ctr" rotWithShape="0">
              <a:schemeClr val="bg2"/>
            </a:outerShdw>
          </a:effectLst>
        </p:spPr>
        <p:txBody>
          <a:bodyPr lIns="92075" tIns="46038" rIns="92075" bIns="46038" anchor="b"/>
          <a:lstStyle/>
          <a:p>
            <a:pPr>
              <a:lnSpc>
                <a:spcPct val="80000"/>
              </a:lnSpc>
            </a:pPr>
            <a:r>
              <a:rPr lang="es-ES" sz="4400" b="1">
                <a:solidFill>
                  <a:schemeClr val="tx2"/>
                </a:solidFill>
                <a:latin typeface="Garamond" pitchFamily="18" charset="0"/>
              </a:rPr>
              <a:t>Sistemas Fiscales en un Mundo Globalizado</a:t>
            </a:r>
          </a:p>
        </p:txBody>
      </p:sp>
      <p:sp>
        <p:nvSpPr>
          <p:cNvPr id="10244" name="Rectangle 4"/>
          <p:cNvSpPr>
            <a:spLocks noChangeArrowheads="1"/>
          </p:cNvSpPr>
          <p:nvPr/>
        </p:nvSpPr>
        <p:spPr bwMode="auto">
          <a:xfrm>
            <a:off x="533400" y="1752600"/>
            <a:ext cx="8305800" cy="4800600"/>
          </a:xfrm>
          <a:prstGeom prst="rect">
            <a:avLst/>
          </a:prstGeom>
          <a:noFill/>
          <a:ln w="9525">
            <a:noFill/>
            <a:miter lim="800000"/>
            <a:headEnd/>
            <a:tailEnd/>
          </a:ln>
          <a:effectLst/>
        </p:spPr>
        <p:txBody>
          <a:bodyPr lIns="92075" tIns="46038" rIns="92075" bIns="46038"/>
          <a:lstStyle/>
          <a:p>
            <a:pPr marL="660400" indent="-660400">
              <a:spcBef>
                <a:spcPct val="20000"/>
              </a:spcBef>
              <a:buClr>
                <a:schemeClr val="tx2"/>
              </a:buClr>
              <a:buSzPct val="90000"/>
              <a:buFont typeface="Wingdings" pitchFamily="2" charset="2"/>
              <a:buChar char="n"/>
            </a:pPr>
            <a:r>
              <a:rPr lang="es-ES" b="1"/>
              <a:t>Principales cambios en el mundo en las últimas décadas:</a:t>
            </a:r>
          </a:p>
          <a:p>
            <a:pPr marL="1117600" lvl="1" indent="-660400">
              <a:spcBef>
                <a:spcPct val="20000"/>
              </a:spcBef>
              <a:buClr>
                <a:schemeClr val="tx2"/>
              </a:buClr>
              <a:buFont typeface="Wingdings" pitchFamily="2" charset="2"/>
              <a:buAutoNum type="romanLcPeriod"/>
            </a:pPr>
            <a:r>
              <a:rPr lang="es-ES" b="1"/>
              <a:t>Un extraordinario crecimiento en el comercio internacional;</a:t>
            </a:r>
          </a:p>
          <a:p>
            <a:pPr marL="1117600" lvl="1" indent="-660400">
              <a:spcBef>
                <a:spcPct val="20000"/>
              </a:spcBef>
              <a:buClr>
                <a:schemeClr val="tx2"/>
              </a:buClr>
              <a:buFont typeface="Wingdings" pitchFamily="2" charset="2"/>
              <a:buAutoNum type="romanLcPeriod"/>
            </a:pPr>
            <a:r>
              <a:rPr lang="es-ES" b="1"/>
              <a:t>Grandes movimientos de capital financiero;</a:t>
            </a:r>
          </a:p>
          <a:p>
            <a:pPr marL="1117600" lvl="1" indent="-660400">
              <a:spcBef>
                <a:spcPct val="20000"/>
              </a:spcBef>
              <a:buClr>
                <a:schemeClr val="tx2"/>
              </a:buClr>
              <a:buFont typeface="Wingdings" pitchFamily="2" charset="2"/>
              <a:buAutoNum type="romanLcPeriod"/>
            </a:pPr>
            <a:r>
              <a:rPr lang="es-ES" b="1"/>
              <a:t>Una gran movilidad de personas;</a:t>
            </a:r>
          </a:p>
          <a:p>
            <a:pPr marL="1117600" lvl="1" indent="-660400">
              <a:spcBef>
                <a:spcPct val="20000"/>
              </a:spcBef>
              <a:buClr>
                <a:schemeClr val="tx2"/>
              </a:buClr>
              <a:buFont typeface="Wingdings" pitchFamily="2" charset="2"/>
              <a:buAutoNum type="romanLcPeriod"/>
            </a:pPr>
            <a:r>
              <a:rPr lang="es-ES" b="1"/>
              <a:t>Un gran crecimiento en inversión extranjera;</a:t>
            </a:r>
          </a:p>
          <a:p>
            <a:pPr marL="1117600" lvl="1" indent="-660400">
              <a:spcBef>
                <a:spcPct val="20000"/>
              </a:spcBef>
              <a:buClr>
                <a:schemeClr val="tx2"/>
              </a:buClr>
              <a:buFont typeface="Wingdings" pitchFamily="2" charset="2"/>
              <a:buAutoNum type="romanLcPeriod"/>
            </a:pPr>
            <a:r>
              <a:rPr lang="es-ES" b="1"/>
              <a:t>Un creciente rol de las corporaciones multinacionales;</a:t>
            </a:r>
          </a:p>
          <a:p>
            <a:pPr marL="1117600" lvl="1" indent="-660400">
              <a:spcBef>
                <a:spcPct val="20000"/>
              </a:spcBef>
              <a:buClr>
                <a:schemeClr val="tx2"/>
              </a:buClr>
              <a:buFont typeface="Wingdings" pitchFamily="2" charset="2"/>
              <a:buAutoNum type="romanLcPeriod"/>
            </a:pPr>
            <a:r>
              <a:rPr lang="es-ES" b="1"/>
              <a:t>Un crecimiento de nuevas tecnologías, especialmente relacionadas con las comunicaciones.</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2"/>
          <p:cNvSpPr>
            <a:spLocks noGrp="1"/>
          </p:cNvSpPr>
          <p:nvPr>
            <p:ph type="sldNum" sz="quarter" idx="11"/>
          </p:nvPr>
        </p:nvSpPr>
        <p:spPr/>
        <p:txBody>
          <a:bodyPr/>
          <a:lstStyle/>
          <a:p>
            <a:fld id="{E7E3C679-A9CE-46AC-A2CB-DDF27CF9ED37}" type="slidenum">
              <a:rPr lang="en-US"/>
              <a:pPr/>
              <a:t>8</a:t>
            </a:fld>
            <a:endParaRPr lang="en-US"/>
          </a:p>
        </p:txBody>
      </p:sp>
      <p:sp>
        <p:nvSpPr>
          <p:cNvPr id="11266" name="Rectangle 2"/>
          <p:cNvSpPr>
            <a:spLocks noChangeArrowheads="1"/>
          </p:cNvSpPr>
          <p:nvPr/>
        </p:nvSpPr>
        <p:spPr bwMode="auto">
          <a:xfrm>
            <a:off x="590550" y="266700"/>
            <a:ext cx="8324850" cy="1104900"/>
          </a:xfrm>
          <a:prstGeom prst="rect">
            <a:avLst/>
          </a:prstGeom>
          <a:noFill/>
          <a:ln w="9525">
            <a:noFill/>
            <a:miter lim="800000"/>
            <a:headEnd/>
            <a:tailEnd/>
          </a:ln>
          <a:effectLst>
            <a:outerShdw dist="35921" dir="2700000" algn="ctr" rotWithShape="0">
              <a:schemeClr val="bg2"/>
            </a:outerShdw>
          </a:effectLst>
        </p:spPr>
        <p:txBody>
          <a:bodyPr lIns="92075" tIns="46038" rIns="92075" bIns="46038" anchor="b"/>
          <a:lstStyle/>
          <a:p>
            <a:pPr>
              <a:lnSpc>
                <a:spcPct val="80000"/>
              </a:lnSpc>
            </a:pPr>
            <a:r>
              <a:rPr lang="es-ES" sz="4400" b="1">
                <a:solidFill>
                  <a:schemeClr val="tx2"/>
                </a:solidFill>
                <a:latin typeface="Garamond" pitchFamily="18" charset="0"/>
              </a:rPr>
              <a:t>Sistemas Fiscales en un Mundo Globalizado</a:t>
            </a:r>
          </a:p>
        </p:txBody>
      </p:sp>
      <p:sp>
        <p:nvSpPr>
          <p:cNvPr id="11267" name="Rectangle 3"/>
          <p:cNvSpPr>
            <a:spLocks noChangeArrowheads="1"/>
          </p:cNvSpPr>
          <p:nvPr/>
        </p:nvSpPr>
        <p:spPr bwMode="auto">
          <a:xfrm>
            <a:off x="1295400" y="2133600"/>
            <a:ext cx="7315200" cy="3657600"/>
          </a:xfrm>
          <a:prstGeom prst="rect">
            <a:avLst/>
          </a:prstGeom>
          <a:noFill/>
          <a:ln w="9525">
            <a:noFill/>
            <a:miter lim="800000"/>
            <a:headEnd/>
            <a:tailEnd/>
          </a:ln>
          <a:effectLst/>
        </p:spPr>
        <p:txBody>
          <a:bodyPr lIns="92075" tIns="46038" rIns="92075" bIns="46038"/>
          <a:lstStyle/>
          <a:p>
            <a:pPr marL="342900" indent="-342900">
              <a:spcBef>
                <a:spcPct val="20000"/>
              </a:spcBef>
              <a:buClr>
                <a:schemeClr val="tx2"/>
              </a:buClr>
              <a:buSzPct val="90000"/>
              <a:buFont typeface="Wingdings" pitchFamily="2" charset="2"/>
              <a:buChar char="n"/>
            </a:pPr>
            <a:r>
              <a:rPr lang="es-ES" sz="2800" b="1"/>
              <a:t>Estos acontecimientos tienen un gran impacto en los sistemas fiscales. Ello implica que la base fiscal del país no es mas estrictamente la economía de la nación pero, en cierto sentido, la economía global.</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2"/>
          <p:cNvSpPr>
            <a:spLocks noGrp="1"/>
          </p:cNvSpPr>
          <p:nvPr>
            <p:ph type="sldNum" sz="quarter" idx="11"/>
          </p:nvPr>
        </p:nvSpPr>
        <p:spPr/>
        <p:txBody>
          <a:bodyPr/>
          <a:lstStyle/>
          <a:p>
            <a:fld id="{5E3DFCD4-AE1C-4CDF-B7DF-7F1D1DE45531}" type="slidenum">
              <a:rPr lang="en-US"/>
              <a:pPr/>
              <a:t>9</a:t>
            </a:fld>
            <a:endParaRPr lang="en-US"/>
          </a:p>
        </p:txBody>
      </p:sp>
      <p:sp>
        <p:nvSpPr>
          <p:cNvPr id="12290" name="Rectangle 2"/>
          <p:cNvSpPr>
            <a:spLocks noChangeArrowheads="1"/>
          </p:cNvSpPr>
          <p:nvPr/>
        </p:nvSpPr>
        <p:spPr bwMode="auto">
          <a:xfrm>
            <a:off x="590550" y="266700"/>
            <a:ext cx="8324850" cy="1104900"/>
          </a:xfrm>
          <a:prstGeom prst="rect">
            <a:avLst/>
          </a:prstGeom>
          <a:noFill/>
          <a:ln w="9525">
            <a:noFill/>
            <a:miter lim="800000"/>
            <a:headEnd/>
            <a:tailEnd/>
          </a:ln>
          <a:effectLst>
            <a:outerShdw dist="35921" dir="2700000" algn="ctr" rotWithShape="0">
              <a:schemeClr val="bg2"/>
            </a:outerShdw>
          </a:effectLst>
        </p:spPr>
        <p:txBody>
          <a:bodyPr lIns="92075" tIns="46038" rIns="92075" bIns="46038" anchor="b"/>
          <a:lstStyle/>
          <a:p>
            <a:pPr>
              <a:lnSpc>
                <a:spcPct val="80000"/>
              </a:lnSpc>
            </a:pPr>
            <a:r>
              <a:rPr lang="es-ES" sz="4400" b="1">
                <a:solidFill>
                  <a:schemeClr val="tx2"/>
                </a:solidFill>
                <a:latin typeface="Garamond" pitchFamily="18" charset="0"/>
              </a:rPr>
              <a:t>Sistemas Fiscales en un Mundo Globalizado</a:t>
            </a:r>
          </a:p>
        </p:txBody>
      </p:sp>
      <p:sp>
        <p:nvSpPr>
          <p:cNvPr id="12291" name="Rectangle 3"/>
          <p:cNvSpPr>
            <a:spLocks noChangeArrowheads="1"/>
          </p:cNvSpPr>
          <p:nvPr/>
        </p:nvSpPr>
        <p:spPr bwMode="auto">
          <a:xfrm>
            <a:off x="457200" y="1905000"/>
            <a:ext cx="8305800" cy="4724400"/>
          </a:xfrm>
          <a:prstGeom prst="rect">
            <a:avLst/>
          </a:prstGeom>
          <a:noFill/>
          <a:ln w="9525">
            <a:noFill/>
            <a:miter lim="800000"/>
            <a:headEnd/>
            <a:tailEnd/>
          </a:ln>
          <a:effectLst/>
        </p:spPr>
        <p:txBody>
          <a:bodyPr lIns="92075" tIns="46038" rIns="92075" bIns="46038"/>
          <a:lstStyle/>
          <a:p>
            <a:pPr marL="609600" indent="-609600">
              <a:spcBef>
                <a:spcPct val="20000"/>
              </a:spcBef>
              <a:buClr>
                <a:schemeClr val="tx2"/>
              </a:buClr>
              <a:buSzPct val="90000"/>
              <a:buFont typeface="Wingdings" pitchFamily="2" charset="2"/>
              <a:buChar char="n"/>
            </a:pPr>
            <a:r>
              <a:rPr lang="es-ES" sz="2800" b="1"/>
              <a:t>En este nuevo ambiente, un país puede manipular su sistema fiscal para atraer:</a:t>
            </a:r>
          </a:p>
          <a:p>
            <a:pPr marL="609600" indent="-609600">
              <a:spcBef>
                <a:spcPct val="20000"/>
              </a:spcBef>
              <a:buClr>
                <a:schemeClr val="tx2"/>
              </a:buClr>
              <a:buSzPct val="90000"/>
              <a:buFont typeface="Wingdings" pitchFamily="2" charset="2"/>
              <a:buChar char="n"/>
            </a:pPr>
            <a:endParaRPr lang="es-ES" sz="2800" b="1"/>
          </a:p>
          <a:p>
            <a:pPr marL="1066800" lvl="1" indent="-609600">
              <a:spcBef>
                <a:spcPct val="20000"/>
              </a:spcBef>
              <a:buClr>
                <a:schemeClr val="tx2"/>
              </a:buClr>
              <a:buFont typeface="Wingdings" pitchFamily="2" charset="2"/>
              <a:buAutoNum type="alphaLcParenR"/>
            </a:pPr>
            <a:r>
              <a:rPr lang="es-ES" sz="2800" b="1"/>
              <a:t>Consumidores extranjeros, cobrarles impuestos;</a:t>
            </a:r>
          </a:p>
          <a:p>
            <a:pPr marL="1066800" lvl="1" indent="-609600">
              <a:spcBef>
                <a:spcPct val="20000"/>
              </a:spcBef>
              <a:buClr>
                <a:schemeClr val="tx2"/>
              </a:buClr>
              <a:buFont typeface="Wingdings" pitchFamily="2" charset="2"/>
              <a:buAutoNum type="alphaLcParenR"/>
            </a:pPr>
            <a:r>
              <a:rPr lang="es-ES" sz="2800" b="1"/>
              <a:t>Capital financiero extranjero;</a:t>
            </a:r>
          </a:p>
          <a:p>
            <a:pPr marL="1066800" lvl="1" indent="-609600">
              <a:spcBef>
                <a:spcPct val="20000"/>
              </a:spcBef>
              <a:buClr>
                <a:schemeClr val="tx2"/>
              </a:buClr>
              <a:buFont typeface="Wingdings" pitchFamily="2" charset="2"/>
              <a:buAutoNum type="alphaLcParenR"/>
            </a:pPr>
            <a:r>
              <a:rPr lang="es-ES" sz="2800" b="1"/>
              <a:t>Capital real extranjero;</a:t>
            </a:r>
          </a:p>
          <a:p>
            <a:pPr marL="1066800" lvl="1" indent="-609600">
              <a:spcBef>
                <a:spcPct val="20000"/>
              </a:spcBef>
              <a:buClr>
                <a:schemeClr val="tx2"/>
              </a:buClr>
              <a:buFont typeface="Wingdings" pitchFamily="2" charset="2"/>
              <a:buAutoNum type="alphaLcParenR"/>
            </a:pPr>
            <a:r>
              <a:rPr lang="es-ES" sz="2800" b="1"/>
              <a:t>Ingresos por ganancias personales en el extranjero.</a:t>
            </a:r>
          </a:p>
        </p:txBody>
      </p:sp>
    </p:spTree>
  </p:cSld>
  <p:clrMapOvr>
    <a:masterClrMapping/>
  </p:clrMapOvr>
</p:sld>
</file>

<file path=ppt/theme/theme1.xml><?xml version="1.0" encoding="utf-8"?>
<a:theme xmlns:a="http://schemas.openxmlformats.org/drawingml/2006/main" name="Project Post-Mortem">
  <a:themeElements>
    <a:clrScheme name="Project Post-Mortem 1">
      <a:dk1>
        <a:srgbClr val="003366"/>
      </a:dk1>
      <a:lt1>
        <a:srgbClr val="FFFFFF"/>
      </a:lt1>
      <a:dk2>
        <a:srgbClr val="008080"/>
      </a:dk2>
      <a:lt2>
        <a:srgbClr val="FFCC66"/>
      </a:lt2>
      <a:accent1>
        <a:srgbClr val="3366CC"/>
      </a:accent1>
      <a:accent2>
        <a:srgbClr val="0099CC"/>
      </a:accent2>
      <a:accent3>
        <a:srgbClr val="AAC0C0"/>
      </a:accent3>
      <a:accent4>
        <a:srgbClr val="DADADA"/>
      </a:accent4>
      <a:accent5>
        <a:srgbClr val="ADB8E2"/>
      </a:accent5>
      <a:accent6>
        <a:srgbClr val="008AB9"/>
      </a:accent6>
      <a:hlink>
        <a:srgbClr val="999933"/>
      </a:hlink>
      <a:folHlink>
        <a:srgbClr val="009900"/>
      </a:folHlink>
    </a:clrScheme>
    <a:fontScheme name="Project Post-Mortem">
      <a:majorFont>
        <a:latin typeface="Garamond"/>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Project Post-Mortem 1">
        <a:dk1>
          <a:srgbClr val="003366"/>
        </a:dk1>
        <a:lt1>
          <a:srgbClr val="FFFFFF"/>
        </a:lt1>
        <a:dk2>
          <a:srgbClr val="008080"/>
        </a:dk2>
        <a:lt2>
          <a:srgbClr val="FFCC66"/>
        </a:lt2>
        <a:accent1>
          <a:srgbClr val="3366CC"/>
        </a:accent1>
        <a:accent2>
          <a:srgbClr val="0099CC"/>
        </a:accent2>
        <a:accent3>
          <a:srgbClr val="AAC0C0"/>
        </a:accent3>
        <a:accent4>
          <a:srgbClr val="DADADA"/>
        </a:accent4>
        <a:accent5>
          <a:srgbClr val="ADB8E2"/>
        </a:accent5>
        <a:accent6>
          <a:srgbClr val="008AB9"/>
        </a:accent6>
        <a:hlink>
          <a:srgbClr val="999933"/>
        </a:hlink>
        <a:folHlink>
          <a:srgbClr val="009900"/>
        </a:folHlink>
      </a:clrScheme>
      <a:clrMap bg1="dk2" tx1="lt1" bg2="dk1" tx2="lt2" accent1="accent1" accent2="accent2" accent3="accent3" accent4="accent4" accent5="accent5" accent6="accent6" hlink="hlink" folHlink="folHlink"/>
    </a:extraClrScheme>
    <a:extraClrScheme>
      <a:clrScheme name="Project Post-Mortem 2">
        <a:dk1>
          <a:srgbClr val="4D4D4D"/>
        </a:dk1>
        <a:lt1>
          <a:srgbClr val="D6EFD0"/>
        </a:lt1>
        <a:dk2>
          <a:srgbClr val="336699"/>
        </a:dk2>
        <a:lt2>
          <a:srgbClr val="65B5D1"/>
        </a:lt2>
        <a:accent1>
          <a:srgbClr val="9BB9C3"/>
        </a:accent1>
        <a:accent2>
          <a:srgbClr val="99CCFF"/>
        </a:accent2>
        <a:accent3>
          <a:srgbClr val="E8F6E4"/>
        </a:accent3>
        <a:accent4>
          <a:srgbClr val="404040"/>
        </a:accent4>
        <a:accent5>
          <a:srgbClr val="CBD9DE"/>
        </a:accent5>
        <a:accent6>
          <a:srgbClr val="8AB9E7"/>
        </a:accent6>
        <a:hlink>
          <a:srgbClr val="009999"/>
        </a:hlink>
        <a:folHlink>
          <a:srgbClr val="CCCCFF"/>
        </a:folHlink>
      </a:clrScheme>
      <a:clrMap bg1="lt1" tx1="dk1" bg2="lt2" tx2="dk2" accent1="accent1" accent2="accent2" accent3="accent3" accent4="accent4" accent5="accent5" accent6="accent6" hlink="hlink" folHlink="folHlink"/>
    </a:extraClrScheme>
    <a:extraClrScheme>
      <a:clrScheme name="Project Post-Mortem 3">
        <a:dk1>
          <a:srgbClr val="000000"/>
        </a:dk1>
        <a:lt1>
          <a:srgbClr val="FFFFFF"/>
        </a:lt1>
        <a:dk2>
          <a:srgbClr val="000000"/>
        </a:dk2>
        <a:lt2>
          <a:srgbClr val="FFFFFF"/>
        </a:lt2>
        <a:accent1>
          <a:srgbClr val="969696"/>
        </a:accent1>
        <a:accent2>
          <a:srgbClr val="EAEAEA"/>
        </a:accent2>
        <a:accent3>
          <a:srgbClr val="FFFFFF"/>
        </a:accent3>
        <a:accent4>
          <a:srgbClr val="000000"/>
        </a:accent4>
        <a:accent5>
          <a:srgbClr val="C9C9C9"/>
        </a:accent5>
        <a:accent6>
          <a:srgbClr val="D4D4D4"/>
        </a:accent6>
        <a:hlink>
          <a:srgbClr val="5F5F5F"/>
        </a:hlink>
        <a:folHlink>
          <a:srgbClr val="CBCBCB"/>
        </a:folHlink>
      </a:clrScheme>
      <a:clrMap bg1="lt1" tx1="dk1" bg2="lt2" tx2="dk2" accent1="accent1" accent2="accent2" accent3="accent3" accent4="accent4" accent5="accent5" accent6="accent6" hlink="hlink" folHlink="folHlink"/>
    </a:extraClrScheme>
    <a:extraClrScheme>
      <a:clrScheme name="Project Post-Mortem 4">
        <a:dk1>
          <a:srgbClr val="003300"/>
        </a:dk1>
        <a:lt1>
          <a:srgbClr val="FFFFFF"/>
        </a:lt1>
        <a:dk2>
          <a:srgbClr val="336600"/>
        </a:dk2>
        <a:lt2>
          <a:srgbClr val="FFCC66"/>
        </a:lt2>
        <a:accent1>
          <a:srgbClr val="996633"/>
        </a:accent1>
        <a:accent2>
          <a:srgbClr val="0099CC"/>
        </a:accent2>
        <a:accent3>
          <a:srgbClr val="ADB8AA"/>
        </a:accent3>
        <a:accent4>
          <a:srgbClr val="DADADA"/>
        </a:accent4>
        <a:accent5>
          <a:srgbClr val="CAB8AD"/>
        </a:accent5>
        <a:accent6>
          <a:srgbClr val="008AB9"/>
        </a:accent6>
        <a:hlink>
          <a:srgbClr val="FF9933"/>
        </a:hlink>
        <a:folHlink>
          <a:srgbClr val="009900"/>
        </a:folHlink>
      </a:clrScheme>
      <a:clrMap bg1="dk2" tx1="lt1" bg2="dk1" tx2="lt2" accent1="accent1" accent2="accent2" accent3="accent3" accent4="accent4" accent5="accent5" accent6="accent6" hlink="hlink" folHlink="folHlink"/>
    </a:extraClrScheme>
    <a:extraClrScheme>
      <a:clrScheme name="Project Post-Mortem 5">
        <a:dk1>
          <a:srgbClr val="100000"/>
        </a:dk1>
        <a:lt1>
          <a:srgbClr val="FFFFFF"/>
        </a:lt1>
        <a:dk2>
          <a:srgbClr val="800000"/>
        </a:dk2>
        <a:lt2>
          <a:srgbClr val="FFCC66"/>
        </a:lt2>
        <a:accent1>
          <a:srgbClr val="003366"/>
        </a:accent1>
        <a:accent2>
          <a:srgbClr val="996633"/>
        </a:accent2>
        <a:accent3>
          <a:srgbClr val="C0AAAA"/>
        </a:accent3>
        <a:accent4>
          <a:srgbClr val="DADADA"/>
        </a:accent4>
        <a:accent5>
          <a:srgbClr val="AAADB8"/>
        </a:accent5>
        <a:accent6>
          <a:srgbClr val="8A5C2D"/>
        </a:accent6>
        <a:hlink>
          <a:srgbClr val="336699"/>
        </a:hlink>
        <a:folHlink>
          <a:srgbClr val="CC3300"/>
        </a:folHlink>
      </a:clrScheme>
      <a:clrMap bg1="dk2" tx1="lt1" bg2="dk1" tx2="lt2" accent1="accent1" accent2="accent2" accent3="accent3" accent4="accent4" accent5="accent5" accent6="accent6" hlink="hlink" folHlink="folHlink"/>
    </a:extraClrScheme>
    <a:extraClrScheme>
      <a:clrScheme name="Project Post-Mortem 6">
        <a:dk1>
          <a:srgbClr val="666633"/>
        </a:dk1>
        <a:lt1>
          <a:srgbClr val="FFFFFF"/>
        </a:lt1>
        <a:dk2>
          <a:srgbClr val="CC9900"/>
        </a:dk2>
        <a:lt2>
          <a:srgbClr val="DDDDDD"/>
        </a:lt2>
        <a:accent1>
          <a:srgbClr val="CC6600"/>
        </a:accent1>
        <a:accent2>
          <a:srgbClr val="996633"/>
        </a:accent2>
        <a:accent3>
          <a:srgbClr val="E2CAAA"/>
        </a:accent3>
        <a:accent4>
          <a:srgbClr val="DADADA"/>
        </a:accent4>
        <a:accent5>
          <a:srgbClr val="E2B8AA"/>
        </a:accent5>
        <a:accent6>
          <a:srgbClr val="8A5C2D"/>
        </a:accent6>
        <a:hlink>
          <a:srgbClr val="663300"/>
        </a:hlink>
        <a:folHlink>
          <a:srgbClr val="CC33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Office\Templates\1033\Project Post-Mortem.pot</Template>
  <TotalTime>497</TotalTime>
  <Words>773</Words>
  <Application>Microsoft Office PowerPoint</Application>
  <PresentationFormat>On-screen Show (4:3)</PresentationFormat>
  <Paragraphs>124</Paragraphs>
  <Slides>17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Times New Roman</vt:lpstr>
      <vt:lpstr>Garamond</vt:lpstr>
      <vt:lpstr>Arial</vt:lpstr>
      <vt:lpstr>Wingdings</vt:lpstr>
      <vt:lpstr>Project Post-Mortem</vt:lpstr>
      <vt:lpstr>SISTEMAS FISCALES EN UN MUNDO GLOBALIZADO</vt:lpstr>
      <vt:lpstr>Sistemas Fiscales en un Mundo Globalizado</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vector>
  </TitlesOfParts>
  <Company>Inter-American Development Bank</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CarlaS</dc:creator>
  <cp:lastModifiedBy>anarod</cp:lastModifiedBy>
  <cp:revision>38</cp:revision>
  <dcterms:created xsi:type="dcterms:W3CDTF">2004-06-16T13:18:18Z</dcterms:created>
  <dcterms:modified xsi:type="dcterms:W3CDTF">2010-07-11T22:34:53Z</dcterms:modified>
</cp:coreProperties>
</file>