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8" r:id="rId1"/>
  </p:sldMasterIdLst>
  <p:notesMasterIdLst>
    <p:notesMasterId r:id="rId12"/>
  </p:notesMasterIdLst>
  <p:handoutMasterIdLst>
    <p:handoutMasterId r:id="rId13"/>
  </p:handoutMasterIdLst>
  <p:sldIdLst>
    <p:sldId id="523" r:id="rId2"/>
    <p:sldId id="525" r:id="rId3"/>
    <p:sldId id="532" r:id="rId4"/>
    <p:sldId id="531" r:id="rId5"/>
    <p:sldId id="530" r:id="rId6"/>
    <p:sldId id="534" r:id="rId7"/>
    <p:sldId id="527" r:id="rId8"/>
    <p:sldId id="535" r:id="rId9"/>
    <p:sldId id="540" r:id="rId10"/>
    <p:sldId id="539" r:id="rId11"/>
  </p:sldIdLst>
  <p:sldSz cx="9144000" cy="6858000" type="screen4x3"/>
  <p:notesSz cx="6858000" cy="9312275"/>
  <p:embeddedFontLst>
    <p:embeddedFont>
      <p:font typeface="MS PGothic" pitchFamily="34" charset="-128"/>
      <p:regular r:id="rId14"/>
    </p:embeddedFont>
    <p:embeddedFont>
      <p:font typeface="Corbel" pitchFamily="34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Wingdings 3" pitchFamily="18" charset="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Century Gothic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FA0C0C"/>
    <a:srgbClr val="33CCCC"/>
    <a:srgbClr val="00CCFF"/>
    <a:srgbClr val="2CCAD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143" autoAdjust="0"/>
  </p:normalViewPr>
  <p:slideViewPr>
    <p:cSldViewPr>
      <p:cViewPr>
        <p:scale>
          <a:sx n="87" d="100"/>
          <a:sy n="87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625B9-0347-4DC2-8D0D-8273E4A12C5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EF3ECAA-6D1B-427D-B51F-3881CF7AAB77}">
      <dgm:prSet phldrT="[Texto]" phldr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E5019D2B-5049-4F16-AEDF-21D5D6AF5D76}" type="parTrans" cxnId="{D24A8B99-6CB7-4BA7-8902-0C44BB3A5C5B}">
      <dgm:prSet/>
      <dgm:spPr/>
      <dgm:t>
        <a:bodyPr/>
        <a:lstStyle/>
        <a:p>
          <a:endParaRPr lang="es-PE"/>
        </a:p>
      </dgm:t>
    </dgm:pt>
    <dgm:pt modelId="{32278952-3B12-4F37-B542-E29D44668C11}" type="sibTrans" cxnId="{D24A8B99-6CB7-4BA7-8902-0C44BB3A5C5B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FF28E485-24FF-445E-985B-4CCFBB5E496C}">
      <dgm:prSet phldrT="[Texto]" phldr="1"/>
      <dgm:spPr>
        <a:gradFill rotWithShape="0">
          <a:gsLst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B2B4B56A-569C-4E89-A46F-783833C7B18A}" type="parTrans" cxnId="{C6830BFA-50BF-4841-AA5C-6D714AC6ACB8}">
      <dgm:prSet/>
      <dgm:spPr/>
      <dgm:t>
        <a:bodyPr/>
        <a:lstStyle/>
        <a:p>
          <a:endParaRPr lang="es-PE"/>
        </a:p>
      </dgm:t>
    </dgm:pt>
    <dgm:pt modelId="{F60D7511-AC0A-4C29-A2B4-B211770BB9E8}" type="sibTrans" cxnId="{C6830BFA-50BF-4841-AA5C-6D714AC6ACB8}">
      <dgm:prSet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C8FBD3A2-17A7-4F20-8B61-44B4EFF4785D}">
      <dgm:prSet phldrT="[Texto]" phldr="1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465B0D11-8B76-465D-8365-23C28D06B1D5}" type="parTrans" cxnId="{DF66F5F0-4C6B-491F-B10D-1233CEDD8D2F}">
      <dgm:prSet/>
      <dgm:spPr/>
      <dgm:t>
        <a:bodyPr/>
        <a:lstStyle/>
        <a:p>
          <a:endParaRPr lang="es-PE"/>
        </a:p>
      </dgm:t>
    </dgm:pt>
    <dgm:pt modelId="{7FACDBF4-C82B-48B4-BF8A-E6FEAAA508AC}" type="sibTrans" cxnId="{DF66F5F0-4C6B-491F-B10D-1233CEDD8D2F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23438F83-C712-4840-B2D0-70412F3F77EA}" type="pres">
      <dgm:prSet presAssocID="{BB8625B9-0347-4DC2-8D0D-8273E4A12C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655AFB1-8700-44F6-8B1D-460EC409C0E7}" type="pres">
      <dgm:prSet presAssocID="{BEF3ECAA-6D1B-427D-B51F-3881CF7AA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1D7C50-4423-4EB2-899F-AC2A1A9BD756}" type="pres">
      <dgm:prSet presAssocID="{BEF3ECAA-6D1B-427D-B51F-3881CF7AAB77}" presName="gear1srcNode" presStyleLbl="node1" presStyleIdx="0" presStyleCnt="3"/>
      <dgm:spPr/>
      <dgm:t>
        <a:bodyPr/>
        <a:lstStyle/>
        <a:p>
          <a:endParaRPr lang="es-PE"/>
        </a:p>
      </dgm:t>
    </dgm:pt>
    <dgm:pt modelId="{5D552923-F172-48B2-A891-8F14E3F5C9F0}" type="pres">
      <dgm:prSet presAssocID="{BEF3ECAA-6D1B-427D-B51F-3881CF7AAB77}" presName="gear1dstNode" presStyleLbl="node1" presStyleIdx="0" presStyleCnt="3"/>
      <dgm:spPr/>
      <dgm:t>
        <a:bodyPr/>
        <a:lstStyle/>
        <a:p>
          <a:endParaRPr lang="es-PE"/>
        </a:p>
      </dgm:t>
    </dgm:pt>
    <dgm:pt modelId="{13CC1944-7BA7-4A96-A86E-75E94E4A643A}" type="pres">
      <dgm:prSet presAssocID="{FF28E485-24FF-445E-985B-4CCFBB5E496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02C1A9-4B2F-452A-8559-AF0FF211F4F1}" type="pres">
      <dgm:prSet presAssocID="{FF28E485-24FF-445E-985B-4CCFBB5E496C}" presName="gear2srcNode" presStyleLbl="node1" presStyleIdx="1" presStyleCnt="3"/>
      <dgm:spPr/>
      <dgm:t>
        <a:bodyPr/>
        <a:lstStyle/>
        <a:p>
          <a:endParaRPr lang="es-PE"/>
        </a:p>
      </dgm:t>
    </dgm:pt>
    <dgm:pt modelId="{6CAC2E1E-2796-43AD-9B02-FE22557DBE2C}" type="pres">
      <dgm:prSet presAssocID="{FF28E485-24FF-445E-985B-4CCFBB5E496C}" presName="gear2dstNode" presStyleLbl="node1" presStyleIdx="1" presStyleCnt="3"/>
      <dgm:spPr/>
      <dgm:t>
        <a:bodyPr/>
        <a:lstStyle/>
        <a:p>
          <a:endParaRPr lang="es-PE"/>
        </a:p>
      </dgm:t>
    </dgm:pt>
    <dgm:pt modelId="{1B248C5A-BA46-4D7B-971B-A50C7BCD8B74}" type="pres">
      <dgm:prSet presAssocID="{C8FBD3A2-17A7-4F20-8B61-44B4EFF4785D}" presName="gear3" presStyleLbl="node1" presStyleIdx="2" presStyleCnt="3"/>
      <dgm:spPr/>
      <dgm:t>
        <a:bodyPr/>
        <a:lstStyle/>
        <a:p>
          <a:endParaRPr lang="es-PE"/>
        </a:p>
      </dgm:t>
    </dgm:pt>
    <dgm:pt modelId="{7F1706BD-73C3-4AB2-8A4C-4B13280B2C09}" type="pres">
      <dgm:prSet presAssocID="{C8FBD3A2-17A7-4F20-8B61-44B4EFF4785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177088-D3A1-4C69-84D3-C94F15866199}" type="pres">
      <dgm:prSet presAssocID="{C8FBD3A2-17A7-4F20-8B61-44B4EFF4785D}" presName="gear3srcNode" presStyleLbl="node1" presStyleIdx="2" presStyleCnt="3"/>
      <dgm:spPr/>
      <dgm:t>
        <a:bodyPr/>
        <a:lstStyle/>
        <a:p>
          <a:endParaRPr lang="es-PE"/>
        </a:p>
      </dgm:t>
    </dgm:pt>
    <dgm:pt modelId="{57E82339-2727-485E-A776-BE6734086D52}" type="pres">
      <dgm:prSet presAssocID="{C8FBD3A2-17A7-4F20-8B61-44B4EFF4785D}" presName="gear3dstNode" presStyleLbl="node1" presStyleIdx="2" presStyleCnt="3"/>
      <dgm:spPr/>
      <dgm:t>
        <a:bodyPr/>
        <a:lstStyle/>
        <a:p>
          <a:endParaRPr lang="es-PE"/>
        </a:p>
      </dgm:t>
    </dgm:pt>
    <dgm:pt modelId="{DC171D48-1084-4D63-AF96-F11D0D7F6297}" type="pres">
      <dgm:prSet presAssocID="{32278952-3B12-4F37-B542-E29D44668C11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1951DB5D-614F-4D4D-8D90-26A689649E0A}" type="pres">
      <dgm:prSet presAssocID="{F60D7511-AC0A-4C29-A2B4-B211770BB9E8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CE59E2BF-9F6A-40DF-B9D6-CBC8CCA96835}" type="pres">
      <dgm:prSet presAssocID="{7FACDBF4-C82B-48B4-BF8A-E6FEAAA508AC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2CF965C9-3066-4575-BAD3-3A2A2F99C3A8}" type="presOf" srcId="{BEF3ECAA-6D1B-427D-B51F-3881CF7AAB77}" destId="{5D552923-F172-48B2-A891-8F14E3F5C9F0}" srcOrd="2" destOrd="0" presId="urn:microsoft.com/office/officeart/2005/8/layout/gear1"/>
    <dgm:cxn modelId="{008D539F-A954-45D8-B7CB-E0FEAC0C0847}" type="presOf" srcId="{FF28E485-24FF-445E-985B-4CCFBB5E496C}" destId="{6CAC2E1E-2796-43AD-9B02-FE22557DBE2C}" srcOrd="2" destOrd="0" presId="urn:microsoft.com/office/officeart/2005/8/layout/gear1"/>
    <dgm:cxn modelId="{38D38FBF-1A14-4E1E-97A6-361B413B71A6}" type="presOf" srcId="{FF28E485-24FF-445E-985B-4CCFBB5E496C}" destId="{0802C1A9-4B2F-452A-8559-AF0FF211F4F1}" srcOrd="1" destOrd="0" presId="urn:microsoft.com/office/officeart/2005/8/layout/gear1"/>
    <dgm:cxn modelId="{D24A8B99-6CB7-4BA7-8902-0C44BB3A5C5B}" srcId="{BB8625B9-0347-4DC2-8D0D-8273E4A12C59}" destId="{BEF3ECAA-6D1B-427D-B51F-3881CF7AAB77}" srcOrd="0" destOrd="0" parTransId="{E5019D2B-5049-4F16-AEDF-21D5D6AF5D76}" sibTransId="{32278952-3B12-4F37-B542-E29D44668C11}"/>
    <dgm:cxn modelId="{189A2741-193F-4D37-AAAB-5B0A26F5B604}" type="presOf" srcId="{BB8625B9-0347-4DC2-8D0D-8273E4A12C59}" destId="{23438F83-C712-4840-B2D0-70412F3F77EA}" srcOrd="0" destOrd="0" presId="urn:microsoft.com/office/officeart/2005/8/layout/gear1"/>
    <dgm:cxn modelId="{6CFAD8E4-6B1F-49EB-B57E-4C1E3A3B063F}" type="presOf" srcId="{BEF3ECAA-6D1B-427D-B51F-3881CF7AAB77}" destId="{881D7C50-4423-4EB2-899F-AC2A1A9BD756}" srcOrd="1" destOrd="0" presId="urn:microsoft.com/office/officeart/2005/8/layout/gear1"/>
    <dgm:cxn modelId="{296F6882-9ED0-4BC9-B71A-1B2FF17F85F3}" type="presOf" srcId="{C8FBD3A2-17A7-4F20-8B61-44B4EFF4785D}" destId="{7F1706BD-73C3-4AB2-8A4C-4B13280B2C09}" srcOrd="1" destOrd="0" presId="urn:microsoft.com/office/officeart/2005/8/layout/gear1"/>
    <dgm:cxn modelId="{1300259D-EAFB-4590-82B1-963A7363DF9C}" type="presOf" srcId="{F60D7511-AC0A-4C29-A2B4-B211770BB9E8}" destId="{1951DB5D-614F-4D4D-8D90-26A689649E0A}" srcOrd="0" destOrd="0" presId="urn:microsoft.com/office/officeart/2005/8/layout/gear1"/>
    <dgm:cxn modelId="{DF66F5F0-4C6B-491F-B10D-1233CEDD8D2F}" srcId="{BB8625B9-0347-4DC2-8D0D-8273E4A12C59}" destId="{C8FBD3A2-17A7-4F20-8B61-44B4EFF4785D}" srcOrd="2" destOrd="0" parTransId="{465B0D11-8B76-465D-8365-23C28D06B1D5}" sibTransId="{7FACDBF4-C82B-48B4-BF8A-E6FEAAA508AC}"/>
    <dgm:cxn modelId="{CE0657AF-6410-4B3A-AE79-C38E9F6ABB56}" type="presOf" srcId="{C8FBD3A2-17A7-4F20-8B61-44B4EFF4785D}" destId="{63177088-D3A1-4C69-84D3-C94F15866199}" srcOrd="2" destOrd="0" presId="urn:microsoft.com/office/officeart/2005/8/layout/gear1"/>
    <dgm:cxn modelId="{C6830BFA-50BF-4841-AA5C-6D714AC6ACB8}" srcId="{BB8625B9-0347-4DC2-8D0D-8273E4A12C59}" destId="{FF28E485-24FF-445E-985B-4CCFBB5E496C}" srcOrd="1" destOrd="0" parTransId="{B2B4B56A-569C-4E89-A46F-783833C7B18A}" sibTransId="{F60D7511-AC0A-4C29-A2B4-B211770BB9E8}"/>
    <dgm:cxn modelId="{E3D04E1C-5791-46A0-B55A-4A49D60F71F2}" type="presOf" srcId="{7FACDBF4-C82B-48B4-BF8A-E6FEAAA508AC}" destId="{CE59E2BF-9F6A-40DF-B9D6-CBC8CCA96835}" srcOrd="0" destOrd="0" presId="urn:microsoft.com/office/officeart/2005/8/layout/gear1"/>
    <dgm:cxn modelId="{204AD07E-C0D7-4141-9D2D-FC56AE4B5DDE}" type="presOf" srcId="{FF28E485-24FF-445E-985B-4CCFBB5E496C}" destId="{13CC1944-7BA7-4A96-A86E-75E94E4A643A}" srcOrd="0" destOrd="0" presId="urn:microsoft.com/office/officeart/2005/8/layout/gear1"/>
    <dgm:cxn modelId="{1FDCD4B4-6F5B-4FEA-BD1E-E0FFEC0FBBA0}" type="presOf" srcId="{BEF3ECAA-6D1B-427D-B51F-3881CF7AAB77}" destId="{F655AFB1-8700-44F6-8B1D-460EC409C0E7}" srcOrd="0" destOrd="0" presId="urn:microsoft.com/office/officeart/2005/8/layout/gear1"/>
    <dgm:cxn modelId="{F01D01AA-A017-4C62-A5B8-3A563C34207A}" type="presOf" srcId="{C8FBD3A2-17A7-4F20-8B61-44B4EFF4785D}" destId="{1B248C5A-BA46-4D7B-971B-A50C7BCD8B74}" srcOrd="0" destOrd="0" presId="urn:microsoft.com/office/officeart/2005/8/layout/gear1"/>
    <dgm:cxn modelId="{6E60A422-FDDB-4C0E-8FDB-FBE4E4B7F60E}" type="presOf" srcId="{C8FBD3A2-17A7-4F20-8B61-44B4EFF4785D}" destId="{57E82339-2727-485E-A776-BE6734086D52}" srcOrd="3" destOrd="0" presId="urn:microsoft.com/office/officeart/2005/8/layout/gear1"/>
    <dgm:cxn modelId="{AEC558A9-2990-4F24-A53C-24AE6A376877}" type="presOf" srcId="{32278952-3B12-4F37-B542-E29D44668C11}" destId="{DC171D48-1084-4D63-AF96-F11D0D7F6297}" srcOrd="0" destOrd="0" presId="urn:microsoft.com/office/officeart/2005/8/layout/gear1"/>
    <dgm:cxn modelId="{695D242F-DA0B-465F-8E40-522565502807}" type="presParOf" srcId="{23438F83-C712-4840-B2D0-70412F3F77EA}" destId="{F655AFB1-8700-44F6-8B1D-460EC409C0E7}" srcOrd="0" destOrd="0" presId="urn:microsoft.com/office/officeart/2005/8/layout/gear1"/>
    <dgm:cxn modelId="{777528AD-9914-48EE-86DD-90A115F15061}" type="presParOf" srcId="{23438F83-C712-4840-B2D0-70412F3F77EA}" destId="{881D7C50-4423-4EB2-899F-AC2A1A9BD756}" srcOrd="1" destOrd="0" presId="urn:microsoft.com/office/officeart/2005/8/layout/gear1"/>
    <dgm:cxn modelId="{4E321F4D-235F-414B-A1B0-B64D9EC71938}" type="presParOf" srcId="{23438F83-C712-4840-B2D0-70412F3F77EA}" destId="{5D552923-F172-48B2-A891-8F14E3F5C9F0}" srcOrd="2" destOrd="0" presId="urn:microsoft.com/office/officeart/2005/8/layout/gear1"/>
    <dgm:cxn modelId="{D649987C-7913-4E7C-9DA2-6B4F6B37E882}" type="presParOf" srcId="{23438F83-C712-4840-B2D0-70412F3F77EA}" destId="{13CC1944-7BA7-4A96-A86E-75E94E4A643A}" srcOrd="3" destOrd="0" presId="urn:microsoft.com/office/officeart/2005/8/layout/gear1"/>
    <dgm:cxn modelId="{F2042EAA-E231-4C24-96FA-FB686DD23F36}" type="presParOf" srcId="{23438F83-C712-4840-B2D0-70412F3F77EA}" destId="{0802C1A9-4B2F-452A-8559-AF0FF211F4F1}" srcOrd="4" destOrd="0" presId="urn:microsoft.com/office/officeart/2005/8/layout/gear1"/>
    <dgm:cxn modelId="{6F7B63A9-F784-4DA1-997C-125FB06FAE4A}" type="presParOf" srcId="{23438F83-C712-4840-B2D0-70412F3F77EA}" destId="{6CAC2E1E-2796-43AD-9B02-FE22557DBE2C}" srcOrd="5" destOrd="0" presId="urn:microsoft.com/office/officeart/2005/8/layout/gear1"/>
    <dgm:cxn modelId="{22CB6FA2-0A10-4CC6-9D58-40B25735B7B3}" type="presParOf" srcId="{23438F83-C712-4840-B2D0-70412F3F77EA}" destId="{1B248C5A-BA46-4D7B-971B-A50C7BCD8B74}" srcOrd="6" destOrd="0" presId="urn:microsoft.com/office/officeart/2005/8/layout/gear1"/>
    <dgm:cxn modelId="{466C5A97-A6BC-49B9-B1A3-75FBD140573E}" type="presParOf" srcId="{23438F83-C712-4840-B2D0-70412F3F77EA}" destId="{7F1706BD-73C3-4AB2-8A4C-4B13280B2C09}" srcOrd="7" destOrd="0" presId="urn:microsoft.com/office/officeart/2005/8/layout/gear1"/>
    <dgm:cxn modelId="{AC4160B2-5497-4780-813D-AC8872077AA1}" type="presParOf" srcId="{23438F83-C712-4840-B2D0-70412F3F77EA}" destId="{63177088-D3A1-4C69-84D3-C94F15866199}" srcOrd="8" destOrd="0" presId="urn:microsoft.com/office/officeart/2005/8/layout/gear1"/>
    <dgm:cxn modelId="{143C46F1-092F-4266-B198-F1430EDDC84D}" type="presParOf" srcId="{23438F83-C712-4840-B2D0-70412F3F77EA}" destId="{57E82339-2727-485E-A776-BE6734086D52}" srcOrd="9" destOrd="0" presId="urn:microsoft.com/office/officeart/2005/8/layout/gear1"/>
    <dgm:cxn modelId="{A81B5531-D49B-4344-996F-B689153A92A6}" type="presParOf" srcId="{23438F83-C712-4840-B2D0-70412F3F77EA}" destId="{DC171D48-1084-4D63-AF96-F11D0D7F6297}" srcOrd="10" destOrd="0" presId="urn:microsoft.com/office/officeart/2005/8/layout/gear1"/>
    <dgm:cxn modelId="{2004AFF3-1812-4667-8502-8E71BA5037E9}" type="presParOf" srcId="{23438F83-C712-4840-B2D0-70412F3F77EA}" destId="{1951DB5D-614F-4D4D-8D90-26A689649E0A}" srcOrd="11" destOrd="0" presId="urn:microsoft.com/office/officeart/2005/8/layout/gear1"/>
    <dgm:cxn modelId="{F4F3E498-6810-431D-A5B1-D7DE19755537}" type="presParOf" srcId="{23438F83-C712-4840-B2D0-70412F3F77EA}" destId="{CE59E2BF-9F6A-40DF-B9D6-CBC8CCA968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0419A-04CB-4F0A-800C-BF3484378BAB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28F451FC-48CB-44B2-ABC3-AC9A05CE68AE}">
      <dgm:prSet phldrT="[Texto]"/>
      <dgm:spPr/>
      <dgm:t>
        <a:bodyPr/>
        <a:lstStyle/>
        <a:p>
          <a:r>
            <a:rPr lang="es-PE" dirty="0" smtClean="0"/>
            <a:t>Aduanas</a:t>
          </a:r>
          <a:endParaRPr lang="es-PE" dirty="0"/>
        </a:p>
      </dgm:t>
    </dgm:pt>
    <dgm:pt modelId="{DBCB456F-0899-48C5-B2F1-EAAFF94521FC}" type="parTrans" cxnId="{E2F192F1-DB4D-4ADA-8B71-313305C64533}">
      <dgm:prSet/>
      <dgm:spPr/>
      <dgm:t>
        <a:bodyPr/>
        <a:lstStyle/>
        <a:p>
          <a:endParaRPr lang="es-PE"/>
        </a:p>
      </dgm:t>
    </dgm:pt>
    <dgm:pt modelId="{FFE87300-2DE3-4ED2-BE3A-255398549A4D}" type="sibTrans" cxnId="{E2F192F1-DB4D-4ADA-8B71-313305C64533}">
      <dgm:prSet/>
      <dgm:spPr/>
      <dgm:t>
        <a:bodyPr/>
        <a:lstStyle/>
        <a:p>
          <a:endParaRPr lang="es-PE"/>
        </a:p>
      </dgm:t>
    </dgm:pt>
    <dgm:pt modelId="{2732A8D4-0D29-4734-848D-67455F9F4B19}">
      <dgm:prSet phldrT="[Texto]"/>
      <dgm:spPr/>
      <dgm:t>
        <a:bodyPr/>
        <a:lstStyle/>
        <a:p>
          <a:r>
            <a:rPr lang="es-PE" dirty="0" smtClean="0"/>
            <a:t>Financiamiento</a:t>
          </a:r>
          <a:endParaRPr lang="es-PE" dirty="0"/>
        </a:p>
      </dgm:t>
    </dgm:pt>
    <dgm:pt modelId="{F4B76C97-1285-468F-B090-7F84957791A6}" type="parTrans" cxnId="{00C3E637-F883-480A-990A-1BA89445DFED}">
      <dgm:prSet/>
      <dgm:spPr/>
      <dgm:t>
        <a:bodyPr/>
        <a:lstStyle/>
        <a:p>
          <a:endParaRPr lang="es-PE"/>
        </a:p>
      </dgm:t>
    </dgm:pt>
    <dgm:pt modelId="{CFDC6F7C-FE47-4E24-B149-38C0B84FC9C6}" type="sibTrans" cxnId="{00C3E637-F883-480A-990A-1BA89445DFED}">
      <dgm:prSet/>
      <dgm:spPr/>
      <dgm:t>
        <a:bodyPr/>
        <a:lstStyle/>
        <a:p>
          <a:endParaRPr lang="es-PE"/>
        </a:p>
      </dgm:t>
    </dgm:pt>
    <dgm:pt modelId="{E6CCA7A4-9E4B-4D81-A14E-AC44588B3E40}">
      <dgm:prSet phldrT="[Texto]"/>
      <dgm:spPr/>
      <dgm:t>
        <a:bodyPr/>
        <a:lstStyle/>
        <a:p>
          <a:r>
            <a:rPr lang="es-PE" dirty="0" err="1" smtClean="0"/>
            <a:t>Transp</a:t>
          </a:r>
          <a:r>
            <a:rPr lang="es-PE" dirty="0" smtClean="0"/>
            <a:t>.  carretero</a:t>
          </a:r>
          <a:endParaRPr lang="es-PE" dirty="0"/>
        </a:p>
      </dgm:t>
    </dgm:pt>
    <dgm:pt modelId="{E0F34E35-694B-4583-90EC-0E06B1ACE27C}" type="parTrans" cxnId="{D99DFDCA-C337-4A74-AFDB-D904C8249CB8}">
      <dgm:prSet/>
      <dgm:spPr/>
      <dgm:t>
        <a:bodyPr/>
        <a:lstStyle/>
        <a:p>
          <a:endParaRPr lang="es-PE"/>
        </a:p>
      </dgm:t>
    </dgm:pt>
    <dgm:pt modelId="{25D61D5E-4017-4D99-9009-F6C8A44652DC}" type="sibTrans" cxnId="{D99DFDCA-C337-4A74-AFDB-D904C8249CB8}">
      <dgm:prSet/>
      <dgm:spPr/>
      <dgm:t>
        <a:bodyPr/>
        <a:lstStyle/>
        <a:p>
          <a:endParaRPr lang="es-PE"/>
        </a:p>
      </dgm:t>
    </dgm:pt>
    <dgm:pt modelId="{DBC1F5E7-AC3B-4018-877C-4B7E56F3F00A}">
      <dgm:prSet phldrT="[Texto]"/>
      <dgm:spPr/>
      <dgm:t>
        <a:bodyPr/>
        <a:lstStyle/>
        <a:p>
          <a:r>
            <a:rPr lang="es-PE" dirty="0" err="1" smtClean="0"/>
            <a:t>Transp</a:t>
          </a:r>
          <a:r>
            <a:rPr lang="es-PE" dirty="0" smtClean="0"/>
            <a:t>. Aéreo</a:t>
          </a:r>
          <a:endParaRPr lang="es-PE" dirty="0"/>
        </a:p>
      </dgm:t>
    </dgm:pt>
    <dgm:pt modelId="{8C6B6013-6C1B-473D-83DA-28D3780981F5}" type="parTrans" cxnId="{9BE875C8-8434-4287-B156-8DF711E06841}">
      <dgm:prSet/>
      <dgm:spPr/>
      <dgm:t>
        <a:bodyPr/>
        <a:lstStyle/>
        <a:p>
          <a:endParaRPr lang="es-PE"/>
        </a:p>
      </dgm:t>
    </dgm:pt>
    <dgm:pt modelId="{4622C996-88E9-402A-AAFB-163417857C0C}" type="sibTrans" cxnId="{9BE875C8-8434-4287-B156-8DF711E06841}">
      <dgm:prSet/>
      <dgm:spPr/>
      <dgm:t>
        <a:bodyPr/>
        <a:lstStyle/>
        <a:p>
          <a:endParaRPr lang="es-PE"/>
        </a:p>
      </dgm:t>
    </dgm:pt>
    <dgm:pt modelId="{DC071F23-4F91-4A22-8B08-68256954D6A4}">
      <dgm:prSet/>
      <dgm:spPr/>
      <dgm:t>
        <a:bodyPr/>
        <a:lstStyle/>
        <a:p>
          <a:r>
            <a:rPr lang="es-PE" dirty="0" err="1" smtClean="0"/>
            <a:t>Transp</a:t>
          </a:r>
          <a:r>
            <a:rPr lang="es-PE" dirty="0" smtClean="0"/>
            <a:t>. Acuático</a:t>
          </a:r>
          <a:endParaRPr lang="es-PE" dirty="0"/>
        </a:p>
      </dgm:t>
    </dgm:pt>
    <dgm:pt modelId="{80DDE03B-8C88-4515-B275-0DE64737DE07}" type="parTrans" cxnId="{2244752E-6249-469C-85FC-1BF93CCF707F}">
      <dgm:prSet/>
      <dgm:spPr/>
      <dgm:t>
        <a:bodyPr/>
        <a:lstStyle/>
        <a:p>
          <a:endParaRPr lang="es-PE"/>
        </a:p>
      </dgm:t>
    </dgm:pt>
    <dgm:pt modelId="{11FBB041-2F09-4066-8BF6-A90424A42FCB}" type="sibTrans" cxnId="{2244752E-6249-469C-85FC-1BF93CCF707F}">
      <dgm:prSet/>
      <dgm:spPr/>
      <dgm:t>
        <a:bodyPr/>
        <a:lstStyle/>
        <a:p>
          <a:endParaRPr lang="es-PE"/>
        </a:p>
      </dgm:t>
    </dgm:pt>
    <dgm:pt modelId="{9F95E1DF-AAEF-48BC-B13A-BCE73A387A0F}" type="pres">
      <dgm:prSet presAssocID="{D960419A-04CB-4F0A-800C-BF3484378B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6582DC-4CDA-4DCA-BF15-3CB15D2BD494}" type="pres">
      <dgm:prSet presAssocID="{D960419A-04CB-4F0A-800C-BF3484378BAB}" presName="cycle" presStyleCnt="0"/>
      <dgm:spPr/>
    </dgm:pt>
    <dgm:pt modelId="{52827C15-6EFA-46F2-A3B3-44446155A19D}" type="pres">
      <dgm:prSet presAssocID="{28F451FC-48CB-44B2-ABC3-AC9A05CE68A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4C260A-67E0-4BCC-81B5-C784E2AF7CE6}" type="pres">
      <dgm:prSet presAssocID="{FFE87300-2DE3-4ED2-BE3A-255398549A4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FE3D117E-90D3-4B0B-84F5-5509947A9600}" type="pres">
      <dgm:prSet presAssocID="{2732A8D4-0D29-4734-848D-67455F9F4B1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21ECB6-C62E-4FDF-BE22-53F7E79C5B37}" type="pres">
      <dgm:prSet presAssocID="{E6CCA7A4-9E4B-4D81-A14E-AC44588B3E4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734A57-884B-4415-8FBF-77D301BEA0A2}" type="pres">
      <dgm:prSet presAssocID="{DC071F23-4F91-4A22-8B08-68256954D6A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7EBDA-A73D-4582-8009-C9CBBCAC7B91}" type="pres">
      <dgm:prSet presAssocID="{DBC1F5E7-AC3B-4018-877C-4B7E56F3F00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F192F1-DB4D-4ADA-8B71-313305C64533}" srcId="{D960419A-04CB-4F0A-800C-BF3484378BAB}" destId="{28F451FC-48CB-44B2-ABC3-AC9A05CE68AE}" srcOrd="0" destOrd="0" parTransId="{DBCB456F-0899-48C5-B2F1-EAAFF94521FC}" sibTransId="{FFE87300-2DE3-4ED2-BE3A-255398549A4D}"/>
    <dgm:cxn modelId="{2AB0CDA8-3E4C-4270-809D-54B2454E7383}" type="presOf" srcId="{2732A8D4-0D29-4734-848D-67455F9F4B19}" destId="{FE3D117E-90D3-4B0B-84F5-5509947A9600}" srcOrd="0" destOrd="0" presId="urn:microsoft.com/office/officeart/2005/8/layout/cycle3"/>
    <dgm:cxn modelId="{8F24CC6B-D309-4C5E-99CD-30FE96ACE251}" type="presOf" srcId="{DBC1F5E7-AC3B-4018-877C-4B7E56F3F00A}" destId="{A3A7EBDA-A73D-4582-8009-C9CBBCAC7B91}" srcOrd="0" destOrd="0" presId="urn:microsoft.com/office/officeart/2005/8/layout/cycle3"/>
    <dgm:cxn modelId="{8066F8B6-AA1F-4368-B75F-B51B9365FBE3}" type="presOf" srcId="{28F451FC-48CB-44B2-ABC3-AC9A05CE68AE}" destId="{52827C15-6EFA-46F2-A3B3-44446155A19D}" srcOrd="0" destOrd="0" presId="urn:microsoft.com/office/officeart/2005/8/layout/cycle3"/>
    <dgm:cxn modelId="{0F522F98-B07B-489A-A0C5-72824D273CD5}" type="presOf" srcId="{FFE87300-2DE3-4ED2-BE3A-255398549A4D}" destId="{A64C260A-67E0-4BCC-81B5-C784E2AF7CE6}" srcOrd="0" destOrd="0" presId="urn:microsoft.com/office/officeart/2005/8/layout/cycle3"/>
    <dgm:cxn modelId="{00C3E637-F883-480A-990A-1BA89445DFED}" srcId="{D960419A-04CB-4F0A-800C-BF3484378BAB}" destId="{2732A8D4-0D29-4734-848D-67455F9F4B19}" srcOrd="1" destOrd="0" parTransId="{F4B76C97-1285-468F-B090-7F84957791A6}" sibTransId="{CFDC6F7C-FE47-4E24-B149-38C0B84FC9C6}"/>
    <dgm:cxn modelId="{9BE875C8-8434-4287-B156-8DF711E06841}" srcId="{D960419A-04CB-4F0A-800C-BF3484378BAB}" destId="{DBC1F5E7-AC3B-4018-877C-4B7E56F3F00A}" srcOrd="4" destOrd="0" parTransId="{8C6B6013-6C1B-473D-83DA-28D3780981F5}" sibTransId="{4622C996-88E9-402A-AAFB-163417857C0C}"/>
    <dgm:cxn modelId="{3383726D-6EAC-4199-ACBE-AC6F6F8432F6}" type="presOf" srcId="{D960419A-04CB-4F0A-800C-BF3484378BAB}" destId="{9F95E1DF-AAEF-48BC-B13A-BCE73A387A0F}" srcOrd="0" destOrd="0" presId="urn:microsoft.com/office/officeart/2005/8/layout/cycle3"/>
    <dgm:cxn modelId="{2244752E-6249-469C-85FC-1BF93CCF707F}" srcId="{D960419A-04CB-4F0A-800C-BF3484378BAB}" destId="{DC071F23-4F91-4A22-8B08-68256954D6A4}" srcOrd="3" destOrd="0" parTransId="{80DDE03B-8C88-4515-B275-0DE64737DE07}" sibTransId="{11FBB041-2F09-4066-8BF6-A90424A42FCB}"/>
    <dgm:cxn modelId="{686C4691-5F0B-4382-81F4-ED07EE3C0F93}" type="presOf" srcId="{E6CCA7A4-9E4B-4D81-A14E-AC44588B3E40}" destId="{F021ECB6-C62E-4FDF-BE22-53F7E79C5B37}" srcOrd="0" destOrd="0" presId="urn:microsoft.com/office/officeart/2005/8/layout/cycle3"/>
    <dgm:cxn modelId="{9C9E72B7-B593-475D-BCA9-0B712BA46B3E}" type="presOf" srcId="{DC071F23-4F91-4A22-8B08-68256954D6A4}" destId="{83734A57-884B-4415-8FBF-77D301BEA0A2}" srcOrd="0" destOrd="0" presId="urn:microsoft.com/office/officeart/2005/8/layout/cycle3"/>
    <dgm:cxn modelId="{D99DFDCA-C337-4A74-AFDB-D904C8249CB8}" srcId="{D960419A-04CB-4F0A-800C-BF3484378BAB}" destId="{E6CCA7A4-9E4B-4D81-A14E-AC44588B3E40}" srcOrd="2" destOrd="0" parTransId="{E0F34E35-694B-4583-90EC-0E06B1ACE27C}" sibTransId="{25D61D5E-4017-4D99-9009-F6C8A44652DC}"/>
    <dgm:cxn modelId="{B9EA7DFF-EFBC-4921-AB2D-F64FFBF51758}" type="presParOf" srcId="{9F95E1DF-AAEF-48BC-B13A-BCE73A387A0F}" destId="{296582DC-4CDA-4DCA-BF15-3CB15D2BD494}" srcOrd="0" destOrd="0" presId="urn:microsoft.com/office/officeart/2005/8/layout/cycle3"/>
    <dgm:cxn modelId="{8E3B591C-73C9-45A8-9FDD-3BDD86522E5E}" type="presParOf" srcId="{296582DC-4CDA-4DCA-BF15-3CB15D2BD494}" destId="{52827C15-6EFA-46F2-A3B3-44446155A19D}" srcOrd="0" destOrd="0" presId="urn:microsoft.com/office/officeart/2005/8/layout/cycle3"/>
    <dgm:cxn modelId="{9C9A5E3A-E442-4E8F-878F-2BCD38DFC9D8}" type="presParOf" srcId="{296582DC-4CDA-4DCA-BF15-3CB15D2BD494}" destId="{A64C260A-67E0-4BCC-81B5-C784E2AF7CE6}" srcOrd="1" destOrd="0" presId="urn:microsoft.com/office/officeart/2005/8/layout/cycle3"/>
    <dgm:cxn modelId="{23A56E9B-3358-4257-BFC3-77935BFF486C}" type="presParOf" srcId="{296582DC-4CDA-4DCA-BF15-3CB15D2BD494}" destId="{FE3D117E-90D3-4B0B-84F5-5509947A9600}" srcOrd="2" destOrd="0" presId="urn:microsoft.com/office/officeart/2005/8/layout/cycle3"/>
    <dgm:cxn modelId="{2AECD798-06D7-486E-AD49-EB51DFC5A094}" type="presParOf" srcId="{296582DC-4CDA-4DCA-BF15-3CB15D2BD494}" destId="{F021ECB6-C62E-4FDF-BE22-53F7E79C5B37}" srcOrd="3" destOrd="0" presId="urn:microsoft.com/office/officeart/2005/8/layout/cycle3"/>
    <dgm:cxn modelId="{87F30A36-3BA3-4938-BF5D-77ACF1F5C642}" type="presParOf" srcId="{296582DC-4CDA-4DCA-BF15-3CB15D2BD494}" destId="{83734A57-884B-4415-8FBF-77D301BEA0A2}" srcOrd="4" destOrd="0" presId="urn:microsoft.com/office/officeart/2005/8/layout/cycle3"/>
    <dgm:cxn modelId="{D37FB958-348B-4BF0-9DD6-1FFF3405B963}" type="presParOf" srcId="{296582DC-4CDA-4DCA-BF15-3CB15D2BD494}" destId="{A3A7EBDA-A73D-4582-8009-C9CBBCAC7B9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084EB-0ACC-4800-8397-C17D79A22C82}" type="doc">
      <dgm:prSet loTypeId="urn:microsoft.com/office/officeart/2005/8/layout/chart3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FF2F4611-0B3B-4114-9A20-FCAE782B51A3}">
      <dgm:prSet phldrT="[Texto]"/>
      <dgm:spPr>
        <a:solidFill>
          <a:schemeClr val="accent1">
            <a:alpha val="52000"/>
          </a:schemeClr>
        </a:solidFill>
      </dgm:spPr>
      <dgm:t>
        <a:bodyPr/>
        <a:lstStyle/>
        <a:p>
          <a:r>
            <a:rPr lang="es-PE" dirty="0" smtClean="0"/>
            <a:t>Costos logísticos totales</a:t>
          </a:r>
          <a:endParaRPr lang="es-PE" dirty="0"/>
        </a:p>
      </dgm:t>
    </dgm:pt>
    <dgm:pt modelId="{857499EE-2D50-4A36-B597-B2BC3C33FFD9}" type="parTrans" cxnId="{A10B9F44-1A4B-4C32-B5D6-BDD2E1F2C9D0}">
      <dgm:prSet/>
      <dgm:spPr/>
      <dgm:t>
        <a:bodyPr/>
        <a:lstStyle/>
        <a:p>
          <a:endParaRPr lang="es-PE"/>
        </a:p>
      </dgm:t>
    </dgm:pt>
    <dgm:pt modelId="{97717D05-C2CB-4898-8744-7491D4C1C3BF}" type="sibTrans" cxnId="{A10B9F44-1A4B-4C32-B5D6-BDD2E1F2C9D0}">
      <dgm:prSet/>
      <dgm:spPr/>
      <dgm:t>
        <a:bodyPr/>
        <a:lstStyle/>
        <a:p>
          <a:endParaRPr lang="es-PE"/>
        </a:p>
      </dgm:t>
    </dgm:pt>
    <dgm:pt modelId="{67A6D330-D6BB-4DF9-8E5D-D6660732A5BD}">
      <dgm:prSet phldrT="[Texto]"/>
      <dgm:spPr/>
      <dgm:t>
        <a:bodyPr/>
        <a:lstStyle/>
        <a:p>
          <a:r>
            <a:rPr lang="es-PE" dirty="0" smtClean="0"/>
            <a:t>Costos de transporte</a:t>
          </a:r>
          <a:endParaRPr lang="es-PE" dirty="0"/>
        </a:p>
      </dgm:t>
    </dgm:pt>
    <dgm:pt modelId="{BEF43BD2-D712-4A8E-A023-8DCC953A3C63}" type="parTrans" cxnId="{66FC3E3F-006C-4C34-B87B-AE3D6CCC3D2E}">
      <dgm:prSet/>
      <dgm:spPr/>
      <dgm:t>
        <a:bodyPr/>
        <a:lstStyle/>
        <a:p>
          <a:endParaRPr lang="es-PE"/>
        </a:p>
      </dgm:t>
    </dgm:pt>
    <dgm:pt modelId="{F3F86658-9734-42B3-A26A-06FF65664513}" type="sibTrans" cxnId="{66FC3E3F-006C-4C34-B87B-AE3D6CCC3D2E}">
      <dgm:prSet/>
      <dgm:spPr/>
      <dgm:t>
        <a:bodyPr/>
        <a:lstStyle/>
        <a:p>
          <a:endParaRPr lang="es-PE"/>
        </a:p>
      </dgm:t>
    </dgm:pt>
    <dgm:pt modelId="{256DE815-7C9D-4AC2-9A1F-E830D302A97C}">
      <dgm:prSet phldrT="[Texto]"/>
      <dgm:spPr/>
      <dgm:t>
        <a:bodyPr/>
        <a:lstStyle/>
        <a:p>
          <a:r>
            <a:rPr lang="es-PE" dirty="0" smtClean="0"/>
            <a:t>Costos de transacción</a:t>
          </a:r>
          <a:endParaRPr lang="es-PE" dirty="0"/>
        </a:p>
      </dgm:t>
    </dgm:pt>
    <dgm:pt modelId="{71407FE7-A263-4844-8237-849742CEE7B6}" type="parTrans" cxnId="{ADE8468B-619E-485E-9541-E989795A2A3E}">
      <dgm:prSet/>
      <dgm:spPr/>
      <dgm:t>
        <a:bodyPr/>
        <a:lstStyle/>
        <a:p>
          <a:endParaRPr lang="es-PE"/>
        </a:p>
      </dgm:t>
    </dgm:pt>
    <dgm:pt modelId="{18BA8788-4239-4404-9FDF-EF4CA1742201}" type="sibTrans" cxnId="{ADE8468B-619E-485E-9541-E989795A2A3E}">
      <dgm:prSet/>
      <dgm:spPr/>
      <dgm:t>
        <a:bodyPr/>
        <a:lstStyle/>
        <a:p>
          <a:endParaRPr lang="es-PE"/>
        </a:p>
      </dgm:t>
    </dgm:pt>
    <dgm:pt modelId="{348A6DC2-098A-465C-824E-CAB27E06220D}">
      <dgm:prSet phldrT="[Texto]"/>
      <dgm:spPr/>
      <dgm:t>
        <a:bodyPr/>
        <a:lstStyle/>
        <a:p>
          <a:r>
            <a:rPr lang="es-PE" dirty="0" smtClean="0"/>
            <a:t>Costos financieros</a:t>
          </a:r>
          <a:endParaRPr lang="es-PE" dirty="0"/>
        </a:p>
      </dgm:t>
    </dgm:pt>
    <dgm:pt modelId="{BD88DA07-841D-4D9D-9610-56EBBB9D50CE}" type="parTrans" cxnId="{BE5C0C65-24D6-4CDC-A50E-41F44376BABD}">
      <dgm:prSet/>
      <dgm:spPr/>
      <dgm:t>
        <a:bodyPr/>
        <a:lstStyle/>
        <a:p>
          <a:endParaRPr lang="es-PE"/>
        </a:p>
      </dgm:t>
    </dgm:pt>
    <dgm:pt modelId="{DA21AE6F-61A5-406C-892C-91F75739D7B3}" type="sibTrans" cxnId="{BE5C0C65-24D6-4CDC-A50E-41F44376BABD}">
      <dgm:prSet/>
      <dgm:spPr/>
      <dgm:t>
        <a:bodyPr/>
        <a:lstStyle/>
        <a:p>
          <a:endParaRPr lang="es-PE"/>
        </a:p>
      </dgm:t>
    </dgm:pt>
    <dgm:pt modelId="{074D4D48-0EA3-4858-B96C-A3C86077AE93}">
      <dgm:prSet phldrT="[Texto]"/>
      <dgm:spPr/>
      <dgm:t>
        <a:bodyPr/>
        <a:lstStyle/>
        <a:p>
          <a:r>
            <a:rPr lang="es-PE" dirty="0" smtClean="0"/>
            <a:t>Costos no financieros</a:t>
          </a:r>
          <a:endParaRPr lang="es-PE" dirty="0"/>
        </a:p>
      </dgm:t>
    </dgm:pt>
    <dgm:pt modelId="{6AD745B7-4DF1-45F2-9FAC-8E2ECF14828C}" type="parTrans" cxnId="{40B0E76E-D29C-40A1-B6EC-C01FEBD16405}">
      <dgm:prSet/>
      <dgm:spPr/>
      <dgm:t>
        <a:bodyPr/>
        <a:lstStyle/>
        <a:p>
          <a:endParaRPr lang="es-PE"/>
        </a:p>
      </dgm:t>
    </dgm:pt>
    <dgm:pt modelId="{8F6ED4C7-3F8C-44BC-BE47-99612FBC1E5E}" type="sibTrans" cxnId="{40B0E76E-D29C-40A1-B6EC-C01FEBD16405}">
      <dgm:prSet/>
      <dgm:spPr/>
      <dgm:t>
        <a:bodyPr/>
        <a:lstStyle/>
        <a:p>
          <a:endParaRPr lang="es-PE"/>
        </a:p>
      </dgm:t>
    </dgm:pt>
    <dgm:pt modelId="{824C399D-4087-4AF2-829E-7B8CEA939F88}" type="pres">
      <dgm:prSet presAssocID="{4EF084EB-0ACC-4800-8397-C17D79A22C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7811B6-8A5F-45F2-9B6F-F1DC8E821C8C}" type="pres">
      <dgm:prSet presAssocID="{4EF084EB-0ACC-4800-8397-C17D79A22C82}" presName="wedge1" presStyleLbl="node1" presStyleIdx="0" presStyleCnt="5"/>
      <dgm:spPr/>
      <dgm:t>
        <a:bodyPr/>
        <a:lstStyle/>
        <a:p>
          <a:endParaRPr lang="es-ES"/>
        </a:p>
      </dgm:t>
    </dgm:pt>
    <dgm:pt modelId="{987CF542-1708-4A7C-A134-DA2E529E4F99}" type="pres">
      <dgm:prSet presAssocID="{4EF084EB-0ACC-4800-8397-C17D79A22C8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F3FC3-6452-49B1-84F7-4D88AD2F7182}" type="pres">
      <dgm:prSet presAssocID="{4EF084EB-0ACC-4800-8397-C17D79A22C82}" presName="wedge2" presStyleLbl="node1" presStyleIdx="1" presStyleCnt="5"/>
      <dgm:spPr/>
      <dgm:t>
        <a:bodyPr/>
        <a:lstStyle/>
        <a:p>
          <a:endParaRPr lang="es-ES"/>
        </a:p>
      </dgm:t>
    </dgm:pt>
    <dgm:pt modelId="{8485F86B-1E5D-4F59-B420-301F096D0A72}" type="pres">
      <dgm:prSet presAssocID="{4EF084EB-0ACC-4800-8397-C17D79A22C8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41337-523D-4B10-B309-C84B87974977}" type="pres">
      <dgm:prSet presAssocID="{4EF084EB-0ACC-4800-8397-C17D79A22C82}" presName="wedge3" presStyleLbl="node1" presStyleIdx="2" presStyleCnt="5"/>
      <dgm:spPr/>
      <dgm:t>
        <a:bodyPr/>
        <a:lstStyle/>
        <a:p>
          <a:endParaRPr lang="es-ES"/>
        </a:p>
      </dgm:t>
    </dgm:pt>
    <dgm:pt modelId="{CEE3E2DD-9BBB-4024-89CB-BDD14609B877}" type="pres">
      <dgm:prSet presAssocID="{4EF084EB-0ACC-4800-8397-C17D79A22C8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3E9484-1EF1-4E31-A0F5-9BD832CFEA93}" type="pres">
      <dgm:prSet presAssocID="{4EF084EB-0ACC-4800-8397-C17D79A22C82}" presName="wedge4" presStyleLbl="node1" presStyleIdx="3" presStyleCnt="5"/>
      <dgm:spPr/>
      <dgm:t>
        <a:bodyPr/>
        <a:lstStyle/>
        <a:p>
          <a:endParaRPr lang="es-ES"/>
        </a:p>
      </dgm:t>
    </dgm:pt>
    <dgm:pt modelId="{E29AB08A-7977-4EB0-9674-397E0C16AEE5}" type="pres">
      <dgm:prSet presAssocID="{4EF084EB-0ACC-4800-8397-C17D79A22C8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F6EE1-478D-4319-8C06-37746CD23760}" type="pres">
      <dgm:prSet presAssocID="{4EF084EB-0ACC-4800-8397-C17D79A22C82}" presName="wedge5" presStyleLbl="node1" presStyleIdx="4" presStyleCnt="5"/>
      <dgm:spPr/>
      <dgm:t>
        <a:bodyPr/>
        <a:lstStyle/>
        <a:p>
          <a:endParaRPr lang="es-ES"/>
        </a:p>
      </dgm:t>
    </dgm:pt>
    <dgm:pt modelId="{48D12793-E68F-451A-9A0C-DE2B34856A74}" type="pres">
      <dgm:prSet presAssocID="{4EF084EB-0ACC-4800-8397-C17D79A22C8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5C0C65-24D6-4CDC-A50E-41F44376BABD}" srcId="{4EF084EB-0ACC-4800-8397-C17D79A22C82}" destId="{348A6DC2-098A-465C-824E-CAB27E06220D}" srcOrd="3" destOrd="0" parTransId="{BD88DA07-841D-4D9D-9610-56EBBB9D50CE}" sibTransId="{DA21AE6F-61A5-406C-892C-91F75739D7B3}"/>
    <dgm:cxn modelId="{A10B9F44-1A4B-4C32-B5D6-BDD2E1F2C9D0}" srcId="{4EF084EB-0ACC-4800-8397-C17D79A22C82}" destId="{FF2F4611-0B3B-4114-9A20-FCAE782B51A3}" srcOrd="0" destOrd="0" parTransId="{857499EE-2D50-4A36-B597-B2BC3C33FFD9}" sibTransId="{97717D05-C2CB-4898-8744-7491D4C1C3BF}"/>
    <dgm:cxn modelId="{ADE8468B-619E-485E-9541-E989795A2A3E}" srcId="{4EF084EB-0ACC-4800-8397-C17D79A22C82}" destId="{256DE815-7C9D-4AC2-9A1F-E830D302A97C}" srcOrd="2" destOrd="0" parTransId="{71407FE7-A263-4844-8237-849742CEE7B6}" sibTransId="{18BA8788-4239-4404-9FDF-EF4CA1742201}"/>
    <dgm:cxn modelId="{B02D5066-22EA-45EC-B4B9-C027D09C9C00}" type="presOf" srcId="{FF2F4611-0B3B-4114-9A20-FCAE782B51A3}" destId="{987CF542-1708-4A7C-A134-DA2E529E4F99}" srcOrd="1" destOrd="0" presId="urn:microsoft.com/office/officeart/2005/8/layout/chart3"/>
    <dgm:cxn modelId="{B25F5640-9E56-4927-96B2-D7F6FF26C49B}" type="presOf" srcId="{348A6DC2-098A-465C-824E-CAB27E06220D}" destId="{603E9484-1EF1-4E31-A0F5-9BD832CFEA93}" srcOrd="0" destOrd="0" presId="urn:microsoft.com/office/officeart/2005/8/layout/chart3"/>
    <dgm:cxn modelId="{66FC3E3F-006C-4C34-B87B-AE3D6CCC3D2E}" srcId="{4EF084EB-0ACC-4800-8397-C17D79A22C82}" destId="{67A6D330-D6BB-4DF9-8E5D-D6660732A5BD}" srcOrd="1" destOrd="0" parTransId="{BEF43BD2-D712-4A8E-A023-8DCC953A3C63}" sibTransId="{F3F86658-9734-42B3-A26A-06FF65664513}"/>
    <dgm:cxn modelId="{4E18B67F-C6DA-4E03-98CD-9EC593E5CBA3}" type="presOf" srcId="{256DE815-7C9D-4AC2-9A1F-E830D302A97C}" destId="{24241337-523D-4B10-B309-C84B87974977}" srcOrd="0" destOrd="0" presId="urn:microsoft.com/office/officeart/2005/8/layout/chart3"/>
    <dgm:cxn modelId="{0A7741C5-C14E-4577-BACE-74CB86E9A2C0}" type="presOf" srcId="{67A6D330-D6BB-4DF9-8E5D-D6660732A5BD}" destId="{CABF3FC3-6452-49B1-84F7-4D88AD2F7182}" srcOrd="0" destOrd="0" presId="urn:microsoft.com/office/officeart/2005/8/layout/chart3"/>
    <dgm:cxn modelId="{88E3B64B-97F3-4968-B30A-D21EBEB1CECF}" type="presOf" srcId="{FF2F4611-0B3B-4114-9A20-FCAE782B51A3}" destId="{9B7811B6-8A5F-45F2-9B6F-F1DC8E821C8C}" srcOrd="0" destOrd="0" presId="urn:microsoft.com/office/officeart/2005/8/layout/chart3"/>
    <dgm:cxn modelId="{177EA931-D1A3-400B-9C68-600F2A19FCA2}" type="presOf" srcId="{256DE815-7C9D-4AC2-9A1F-E830D302A97C}" destId="{CEE3E2DD-9BBB-4024-89CB-BDD14609B877}" srcOrd="1" destOrd="0" presId="urn:microsoft.com/office/officeart/2005/8/layout/chart3"/>
    <dgm:cxn modelId="{27714C82-5445-4902-88F3-A889CE2C9839}" type="presOf" srcId="{074D4D48-0EA3-4858-B96C-A3C86077AE93}" destId="{900F6EE1-478D-4319-8C06-37746CD23760}" srcOrd="0" destOrd="0" presId="urn:microsoft.com/office/officeart/2005/8/layout/chart3"/>
    <dgm:cxn modelId="{AEA4EC7D-76FE-428C-BEE5-053F66B97E21}" type="presOf" srcId="{67A6D330-D6BB-4DF9-8E5D-D6660732A5BD}" destId="{8485F86B-1E5D-4F59-B420-301F096D0A72}" srcOrd="1" destOrd="0" presId="urn:microsoft.com/office/officeart/2005/8/layout/chart3"/>
    <dgm:cxn modelId="{7B53AB7E-CCFD-49A3-BA77-1D5038093E86}" type="presOf" srcId="{074D4D48-0EA3-4858-B96C-A3C86077AE93}" destId="{48D12793-E68F-451A-9A0C-DE2B34856A74}" srcOrd="1" destOrd="0" presId="urn:microsoft.com/office/officeart/2005/8/layout/chart3"/>
    <dgm:cxn modelId="{5900D64F-AF88-4A78-8C68-28717FC4197A}" type="presOf" srcId="{4EF084EB-0ACC-4800-8397-C17D79A22C82}" destId="{824C399D-4087-4AF2-829E-7B8CEA939F88}" srcOrd="0" destOrd="0" presId="urn:microsoft.com/office/officeart/2005/8/layout/chart3"/>
    <dgm:cxn modelId="{868B133D-ED9A-4824-96FD-390CF35A5AB6}" type="presOf" srcId="{348A6DC2-098A-465C-824E-CAB27E06220D}" destId="{E29AB08A-7977-4EB0-9674-397E0C16AEE5}" srcOrd="1" destOrd="0" presId="urn:microsoft.com/office/officeart/2005/8/layout/chart3"/>
    <dgm:cxn modelId="{40B0E76E-D29C-40A1-B6EC-C01FEBD16405}" srcId="{4EF084EB-0ACC-4800-8397-C17D79A22C82}" destId="{074D4D48-0EA3-4858-B96C-A3C86077AE93}" srcOrd="4" destOrd="0" parTransId="{6AD745B7-4DF1-45F2-9FAC-8E2ECF14828C}" sibTransId="{8F6ED4C7-3F8C-44BC-BE47-99612FBC1E5E}"/>
    <dgm:cxn modelId="{FAEF50DA-F44D-42F7-91D8-0E30F651AF88}" type="presParOf" srcId="{824C399D-4087-4AF2-829E-7B8CEA939F88}" destId="{9B7811B6-8A5F-45F2-9B6F-F1DC8E821C8C}" srcOrd="0" destOrd="0" presId="urn:microsoft.com/office/officeart/2005/8/layout/chart3"/>
    <dgm:cxn modelId="{833EE452-0F20-4417-BED9-D1AEDD5F1A44}" type="presParOf" srcId="{824C399D-4087-4AF2-829E-7B8CEA939F88}" destId="{987CF542-1708-4A7C-A134-DA2E529E4F99}" srcOrd="1" destOrd="0" presId="urn:microsoft.com/office/officeart/2005/8/layout/chart3"/>
    <dgm:cxn modelId="{0F8BE62A-1B4C-49EE-9B2B-CBA25E54A259}" type="presParOf" srcId="{824C399D-4087-4AF2-829E-7B8CEA939F88}" destId="{CABF3FC3-6452-49B1-84F7-4D88AD2F7182}" srcOrd="2" destOrd="0" presId="urn:microsoft.com/office/officeart/2005/8/layout/chart3"/>
    <dgm:cxn modelId="{8A4EEE9B-96D3-4D9C-8837-9367FC3B15E5}" type="presParOf" srcId="{824C399D-4087-4AF2-829E-7B8CEA939F88}" destId="{8485F86B-1E5D-4F59-B420-301F096D0A72}" srcOrd="3" destOrd="0" presId="urn:microsoft.com/office/officeart/2005/8/layout/chart3"/>
    <dgm:cxn modelId="{CE52D735-6E42-48BC-83A3-D82D06E4F9E0}" type="presParOf" srcId="{824C399D-4087-4AF2-829E-7B8CEA939F88}" destId="{24241337-523D-4B10-B309-C84B87974977}" srcOrd="4" destOrd="0" presId="urn:microsoft.com/office/officeart/2005/8/layout/chart3"/>
    <dgm:cxn modelId="{B06D95B4-4ADC-491B-8B10-84BE7C5488D5}" type="presParOf" srcId="{824C399D-4087-4AF2-829E-7B8CEA939F88}" destId="{CEE3E2DD-9BBB-4024-89CB-BDD14609B877}" srcOrd="5" destOrd="0" presId="urn:microsoft.com/office/officeart/2005/8/layout/chart3"/>
    <dgm:cxn modelId="{3DF8EB65-5668-429B-A2FA-35BBA09F75A6}" type="presParOf" srcId="{824C399D-4087-4AF2-829E-7B8CEA939F88}" destId="{603E9484-1EF1-4E31-A0F5-9BD832CFEA93}" srcOrd="6" destOrd="0" presId="urn:microsoft.com/office/officeart/2005/8/layout/chart3"/>
    <dgm:cxn modelId="{5A2B835B-643F-4E33-B1E4-1D0C7B13653D}" type="presParOf" srcId="{824C399D-4087-4AF2-829E-7B8CEA939F88}" destId="{E29AB08A-7977-4EB0-9674-397E0C16AEE5}" srcOrd="7" destOrd="0" presId="urn:microsoft.com/office/officeart/2005/8/layout/chart3"/>
    <dgm:cxn modelId="{78468B47-2093-4F06-AA47-AEECB0B7AD93}" type="presParOf" srcId="{824C399D-4087-4AF2-829E-7B8CEA939F88}" destId="{900F6EE1-478D-4319-8C06-37746CD23760}" srcOrd="8" destOrd="0" presId="urn:microsoft.com/office/officeart/2005/8/layout/chart3"/>
    <dgm:cxn modelId="{71C64EDA-9982-459A-AC75-3743FDEC2264}" type="presParOf" srcId="{824C399D-4087-4AF2-829E-7B8CEA939F88}" destId="{48D12793-E68F-451A-9A0C-DE2B34856A74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156608-353B-4105-AE82-234F92F8E55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PE"/>
        </a:p>
      </dgm:t>
    </dgm:pt>
    <dgm:pt modelId="{21029674-2298-457C-94FD-5939C3BB6AA1}">
      <dgm:prSet phldrT="[Texto]" custT="1"/>
      <dgm:spPr/>
      <dgm:t>
        <a:bodyPr/>
        <a:lstStyle/>
        <a:p>
          <a:r>
            <a:rPr lang="es-PE" sz="1200" dirty="0" smtClean="0"/>
            <a:t>Aduanas</a:t>
          </a:r>
          <a:endParaRPr lang="es-PE" sz="1200" dirty="0"/>
        </a:p>
      </dgm:t>
    </dgm:pt>
    <dgm:pt modelId="{C89C0377-AE02-44B6-B6CC-D67C80EE114C}" type="parTrans" cxnId="{E961C49D-4832-4197-A650-4717A5D91243}">
      <dgm:prSet/>
      <dgm:spPr/>
      <dgm:t>
        <a:bodyPr/>
        <a:lstStyle/>
        <a:p>
          <a:endParaRPr lang="es-PE" sz="1200"/>
        </a:p>
      </dgm:t>
    </dgm:pt>
    <dgm:pt modelId="{EEFC79A7-D4A7-4A84-A426-53145775C277}" type="sibTrans" cxnId="{E961C49D-4832-4197-A650-4717A5D91243}">
      <dgm:prSet/>
      <dgm:spPr/>
      <dgm:t>
        <a:bodyPr/>
        <a:lstStyle/>
        <a:p>
          <a:endParaRPr lang="es-PE" sz="1200"/>
        </a:p>
      </dgm:t>
    </dgm:pt>
    <dgm:pt modelId="{9C82491D-3507-4C32-845A-66FF37BD1C12}">
      <dgm:prSet phldrT="[Texto]" custT="1"/>
      <dgm:spPr/>
      <dgm:t>
        <a:bodyPr/>
        <a:lstStyle/>
        <a:p>
          <a:r>
            <a:rPr lang="es-PE" sz="1200" dirty="0" smtClean="0"/>
            <a:t> Nuevo proceso de despacho aduanero</a:t>
          </a:r>
          <a:endParaRPr lang="es-PE" sz="1200" dirty="0"/>
        </a:p>
      </dgm:t>
    </dgm:pt>
    <dgm:pt modelId="{F00F3239-471A-4C0B-A145-DE06826A8E44}" type="parTrans" cxnId="{BB79E1BD-F8AB-4D70-9FED-F2CF736538AC}">
      <dgm:prSet/>
      <dgm:spPr/>
      <dgm:t>
        <a:bodyPr/>
        <a:lstStyle/>
        <a:p>
          <a:endParaRPr lang="es-PE" sz="1200"/>
        </a:p>
      </dgm:t>
    </dgm:pt>
    <dgm:pt modelId="{5DD4A2F5-38F0-4B43-918A-8339BF015217}" type="sibTrans" cxnId="{BB79E1BD-F8AB-4D70-9FED-F2CF736538AC}">
      <dgm:prSet/>
      <dgm:spPr/>
      <dgm:t>
        <a:bodyPr/>
        <a:lstStyle/>
        <a:p>
          <a:endParaRPr lang="es-PE" sz="1200"/>
        </a:p>
      </dgm:t>
    </dgm:pt>
    <dgm:pt modelId="{5B0A99BC-7A4D-40A2-B404-00BD667A9E56}">
      <dgm:prSet phldrT="[Texto]" custT="1"/>
      <dgm:spPr/>
      <dgm:t>
        <a:bodyPr/>
        <a:lstStyle/>
        <a:p>
          <a:r>
            <a:rPr lang="es-PE" sz="1200" dirty="0" smtClean="0"/>
            <a:t> Carnet ATA</a:t>
          </a:r>
          <a:endParaRPr lang="es-PE" sz="1200" dirty="0"/>
        </a:p>
      </dgm:t>
    </dgm:pt>
    <dgm:pt modelId="{434E9CBC-C396-428B-816D-10032DE51501}" type="parTrans" cxnId="{E299A1F8-7DC2-494D-B78E-723393CD2D87}">
      <dgm:prSet/>
      <dgm:spPr/>
      <dgm:t>
        <a:bodyPr/>
        <a:lstStyle/>
        <a:p>
          <a:endParaRPr lang="es-PE" sz="1200"/>
        </a:p>
      </dgm:t>
    </dgm:pt>
    <dgm:pt modelId="{976DCA83-16B6-42DF-888C-E96851B26B22}" type="sibTrans" cxnId="{E299A1F8-7DC2-494D-B78E-723393CD2D87}">
      <dgm:prSet/>
      <dgm:spPr/>
      <dgm:t>
        <a:bodyPr/>
        <a:lstStyle/>
        <a:p>
          <a:endParaRPr lang="es-PE" sz="1200"/>
        </a:p>
      </dgm:t>
    </dgm:pt>
    <dgm:pt modelId="{A517946F-DDBD-4AE4-BF06-4E5F26434851}">
      <dgm:prSet phldrT="[Texto]" custT="1"/>
      <dgm:spPr/>
      <dgm:t>
        <a:bodyPr/>
        <a:lstStyle/>
        <a:p>
          <a:r>
            <a:rPr lang="es-PE" sz="1200" dirty="0" smtClean="0"/>
            <a:t>Infraestructura y Logística</a:t>
          </a:r>
          <a:endParaRPr lang="es-PE" sz="1200" dirty="0"/>
        </a:p>
      </dgm:t>
    </dgm:pt>
    <dgm:pt modelId="{026FA0F6-1DB6-4C65-A3C2-4E7D1E6BD315}" type="parTrans" cxnId="{D6025F7F-69E8-4CE5-B4F2-DB10D454DC3A}">
      <dgm:prSet/>
      <dgm:spPr/>
      <dgm:t>
        <a:bodyPr/>
        <a:lstStyle/>
        <a:p>
          <a:endParaRPr lang="es-PE" sz="1200"/>
        </a:p>
      </dgm:t>
    </dgm:pt>
    <dgm:pt modelId="{23F35FE5-F511-4A98-A9FA-CB8E15E92F34}" type="sibTrans" cxnId="{D6025F7F-69E8-4CE5-B4F2-DB10D454DC3A}">
      <dgm:prSet/>
      <dgm:spPr/>
      <dgm:t>
        <a:bodyPr/>
        <a:lstStyle/>
        <a:p>
          <a:endParaRPr lang="es-PE" sz="1200"/>
        </a:p>
      </dgm:t>
    </dgm:pt>
    <dgm:pt modelId="{B93BA7D0-6AE0-482D-AD87-E381C8050365}">
      <dgm:prSet phldrT="[Texto]" custT="1"/>
      <dgm:spPr/>
      <dgm:t>
        <a:bodyPr/>
        <a:lstStyle/>
        <a:p>
          <a:r>
            <a:rPr lang="es-PE" sz="1200" dirty="0" smtClean="0"/>
            <a:t> Mayor impulso a las concesiones de puertos, aeropuertos</a:t>
          </a:r>
          <a:endParaRPr lang="es-PE" sz="1200" dirty="0"/>
        </a:p>
      </dgm:t>
    </dgm:pt>
    <dgm:pt modelId="{436BC9A7-FACD-42E2-8FC3-7B39CE7942BD}" type="parTrans" cxnId="{4598EA87-1305-4FA9-950D-863878B0AB3A}">
      <dgm:prSet/>
      <dgm:spPr/>
      <dgm:t>
        <a:bodyPr/>
        <a:lstStyle/>
        <a:p>
          <a:endParaRPr lang="es-PE" sz="1200"/>
        </a:p>
      </dgm:t>
    </dgm:pt>
    <dgm:pt modelId="{C7F4AF41-5F6B-4016-9214-E4401A765513}" type="sibTrans" cxnId="{4598EA87-1305-4FA9-950D-863878B0AB3A}">
      <dgm:prSet/>
      <dgm:spPr/>
      <dgm:t>
        <a:bodyPr/>
        <a:lstStyle/>
        <a:p>
          <a:endParaRPr lang="es-PE" sz="1200"/>
        </a:p>
      </dgm:t>
    </dgm:pt>
    <dgm:pt modelId="{A2CE798B-D9B3-4E07-8AB9-E4908CAB1CF8}">
      <dgm:prSet phldrT="[Texto]" custT="1"/>
      <dgm:spPr/>
      <dgm:t>
        <a:bodyPr/>
        <a:lstStyle/>
        <a:p>
          <a:r>
            <a:rPr lang="es-PE" sz="1200" dirty="0" smtClean="0"/>
            <a:t> Ventanilla Portuaria</a:t>
          </a:r>
          <a:endParaRPr lang="es-PE" sz="1200" dirty="0"/>
        </a:p>
      </dgm:t>
    </dgm:pt>
    <dgm:pt modelId="{3627C22A-3B45-4BB4-831E-2167FC5236F1}" type="parTrans" cxnId="{65E610FA-A316-4365-B2E6-4B5BCF6FE256}">
      <dgm:prSet/>
      <dgm:spPr/>
      <dgm:t>
        <a:bodyPr/>
        <a:lstStyle/>
        <a:p>
          <a:endParaRPr lang="es-PE" sz="1200"/>
        </a:p>
      </dgm:t>
    </dgm:pt>
    <dgm:pt modelId="{2D1E6603-C2A4-4C0F-8AB5-1611A00A3256}" type="sibTrans" cxnId="{65E610FA-A316-4365-B2E6-4B5BCF6FE256}">
      <dgm:prSet/>
      <dgm:spPr/>
      <dgm:t>
        <a:bodyPr/>
        <a:lstStyle/>
        <a:p>
          <a:endParaRPr lang="es-PE" sz="1200"/>
        </a:p>
      </dgm:t>
    </dgm:pt>
    <dgm:pt modelId="{846F1962-EAA4-4CD8-8279-11B6257678A6}">
      <dgm:prSet phldrT="[Texto]" custT="1"/>
      <dgm:spPr/>
      <dgm:t>
        <a:bodyPr/>
        <a:lstStyle/>
        <a:p>
          <a:r>
            <a:rPr lang="es-PE" sz="1200" dirty="0" smtClean="0"/>
            <a:t>Financiero</a:t>
          </a:r>
          <a:endParaRPr lang="es-PE" sz="1200" dirty="0"/>
        </a:p>
      </dgm:t>
    </dgm:pt>
    <dgm:pt modelId="{20F87EE5-5F44-47A3-844C-83CEA44F2EB7}" type="parTrans" cxnId="{6371C4AD-9913-4895-9021-954B345BAF1C}">
      <dgm:prSet/>
      <dgm:spPr/>
      <dgm:t>
        <a:bodyPr/>
        <a:lstStyle/>
        <a:p>
          <a:endParaRPr lang="es-PE" sz="1200"/>
        </a:p>
      </dgm:t>
    </dgm:pt>
    <dgm:pt modelId="{42A236AC-C314-455E-BBB4-D9EF4CDEE74C}" type="sibTrans" cxnId="{6371C4AD-9913-4895-9021-954B345BAF1C}">
      <dgm:prSet/>
      <dgm:spPr/>
      <dgm:t>
        <a:bodyPr/>
        <a:lstStyle/>
        <a:p>
          <a:endParaRPr lang="es-PE" sz="1200"/>
        </a:p>
      </dgm:t>
    </dgm:pt>
    <dgm:pt modelId="{4762D514-0FCA-4A08-AB14-F2447EBB7126}">
      <dgm:prSet phldrT="[Texto]" custT="1"/>
      <dgm:spPr/>
      <dgm:t>
        <a:bodyPr/>
        <a:lstStyle/>
        <a:p>
          <a:r>
            <a:rPr lang="es-PE" sz="1200" dirty="0" smtClean="0"/>
            <a:t>Mejoras al </a:t>
          </a:r>
          <a:r>
            <a:rPr lang="es-PE" sz="1200" dirty="0" err="1" smtClean="0"/>
            <a:t>Sepymex</a:t>
          </a:r>
          <a:endParaRPr lang="es-PE" sz="1200" dirty="0"/>
        </a:p>
      </dgm:t>
    </dgm:pt>
    <dgm:pt modelId="{14EDADDE-4B3E-4DEC-B8C1-B18A2E085C2E}" type="parTrans" cxnId="{9E34F414-4798-4F65-9B8D-B7FDF908C99B}">
      <dgm:prSet/>
      <dgm:spPr/>
      <dgm:t>
        <a:bodyPr/>
        <a:lstStyle/>
        <a:p>
          <a:endParaRPr lang="es-PE" sz="1200"/>
        </a:p>
      </dgm:t>
    </dgm:pt>
    <dgm:pt modelId="{A41A89FA-B10A-458F-BCC9-96FB3E1019D8}" type="sibTrans" cxnId="{9E34F414-4798-4F65-9B8D-B7FDF908C99B}">
      <dgm:prSet/>
      <dgm:spPr/>
      <dgm:t>
        <a:bodyPr/>
        <a:lstStyle/>
        <a:p>
          <a:endParaRPr lang="es-PE" sz="1200"/>
        </a:p>
      </dgm:t>
    </dgm:pt>
    <dgm:pt modelId="{BC7238EF-61EB-4737-ABCA-401E8966D177}">
      <dgm:prSet phldrT="[Texto]" custT="1"/>
      <dgm:spPr/>
      <dgm:t>
        <a:bodyPr/>
        <a:lstStyle/>
        <a:p>
          <a:r>
            <a:rPr lang="es-PE" sz="1200" dirty="0" smtClean="0"/>
            <a:t>Creación de nuevos productos financieros: Seguro Post Embarque, </a:t>
          </a:r>
          <a:r>
            <a:rPr lang="es-PE" sz="1200" dirty="0" err="1" smtClean="0"/>
            <a:t>Gamypex</a:t>
          </a:r>
          <a:endParaRPr lang="es-PE" sz="1200" dirty="0"/>
        </a:p>
      </dgm:t>
    </dgm:pt>
    <dgm:pt modelId="{6ABE5BE1-5323-4A85-86E6-0E58933D8C57}" type="parTrans" cxnId="{096700C8-2431-4B74-8676-DB770C58D5D1}">
      <dgm:prSet/>
      <dgm:spPr/>
      <dgm:t>
        <a:bodyPr/>
        <a:lstStyle/>
        <a:p>
          <a:endParaRPr lang="es-PE" sz="1200"/>
        </a:p>
      </dgm:t>
    </dgm:pt>
    <dgm:pt modelId="{486755B6-5180-44BA-B004-565AA55F39F5}" type="sibTrans" cxnId="{096700C8-2431-4B74-8676-DB770C58D5D1}">
      <dgm:prSet/>
      <dgm:spPr/>
      <dgm:t>
        <a:bodyPr/>
        <a:lstStyle/>
        <a:p>
          <a:endParaRPr lang="es-PE" sz="1200"/>
        </a:p>
      </dgm:t>
    </dgm:pt>
    <dgm:pt modelId="{D3264AA3-5DEF-48BF-9698-8B74CE21B33E}">
      <dgm:prSet phldrT="[Texto]" custT="1"/>
      <dgm:spPr/>
      <dgm:t>
        <a:bodyPr/>
        <a:lstStyle/>
        <a:p>
          <a:r>
            <a:rPr lang="es-PE" sz="1200" dirty="0" smtClean="0"/>
            <a:t> Nuevo sistema de garantías</a:t>
          </a:r>
          <a:endParaRPr lang="es-PE" sz="1200" dirty="0"/>
        </a:p>
      </dgm:t>
    </dgm:pt>
    <dgm:pt modelId="{8B37475A-86B5-4679-B96D-FB927A41DA24}" type="parTrans" cxnId="{CDF2BCD5-A987-4D19-8A52-6FBF945996FF}">
      <dgm:prSet/>
      <dgm:spPr/>
      <dgm:t>
        <a:bodyPr/>
        <a:lstStyle/>
        <a:p>
          <a:endParaRPr lang="es-PE" sz="1200"/>
        </a:p>
      </dgm:t>
    </dgm:pt>
    <dgm:pt modelId="{1F1F9D1B-E9F7-491E-B8E7-5A29A157E25B}" type="sibTrans" cxnId="{CDF2BCD5-A987-4D19-8A52-6FBF945996FF}">
      <dgm:prSet/>
      <dgm:spPr/>
      <dgm:t>
        <a:bodyPr/>
        <a:lstStyle/>
        <a:p>
          <a:endParaRPr lang="es-PE" sz="1200"/>
        </a:p>
      </dgm:t>
    </dgm:pt>
    <dgm:pt modelId="{3D1DC795-0D4C-48CF-B062-4664D407F545}">
      <dgm:prSet phldrT="[Texto]" custT="1"/>
      <dgm:spPr/>
      <dgm:t>
        <a:bodyPr/>
        <a:lstStyle/>
        <a:p>
          <a:r>
            <a:rPr lang="es-PE" sz="1200" dirty="0" smtClean="0"/>
            <a:t> Lanzamiento del Programa de conectividad de vuelos domésticos</a:t>
          </a:r>
          <a:endParaRPr lang="es-PE" sz="1200" dirty="0"/>
        </a:p>
      </dgm:t>
    </dgm:pt>
    <dgm:pt modelId="{65777AD8-5E27-4F2F-9527-BD6D737EC7C9}" type="parTrans" cxnId="{45B2ED04-1FCB-48A7-B43A-942FD7BECFA9}">
      <dgm:prSet/>
      <dgm:spPr/>
      <dgm:t>
        <a:bodyPr/>
        <a:lstStyle/>
        <a:p>
          <a:endParaRPr lang="es-PE" sz="1200"/>
        </a:p>
      </dgm:t>
    </dgm:pt>
    <dgm:pt modelId="{A3B4E461-981C-4805-981E-C1A75FDF654E}" type="sibTrans" cxnId="{45B2ED04-1FCB-48A7-B43A-942FD7BECFA9}">
      <dgm:prSet/>
      <dgm:spPr/>
      <dgm:t>
        <a:bodyPr/>
        <a:lstStyle/>
        <a:p>
          <a:endParaRPr lang="es-PE" sz="1200"/>
        </a:p>
      </dgm:t>
    </dgm:pt>
    <dgm:pt modelId="{363CDE35-F078-44F6-BDDE-838AD0A6CD38}">
      <dgm:prSet phldrT="[Texto]" custT="1"/>
      <dgm:spPr/>
      <dgm:t>
        <a:bodyPr/>
        <a:lstStyle/>
        <a:p>
          <a:r>
            <a:rPr lang="es-PE" sz="1200" dirty="0" smtClean="0"/>
            <a:t> Programa de reducción de costos logísticos *</a:t>
          </a:r>
          <a:endParaRPr lang="es-PE" sz="1200" dirty="0"/>
        </a:p>
      </dgm:t>
    </dgm:pt>
    <dgm:pt modelId="{2A264D70-C2C3-45CE-A98A-CAF8BF68831D}" type="parTrans" cxnId="{CAFD874D-9B06-4BBA-AD94-DC20AB7C40FE}">
      <dgm:prSet/>
      <dgm:spPr/>
      <dgm:t>
        <a:bodyPr/>
        <a:lstStyle/>
        <a:p>
          <a:endParaRPr lang="es-PE" sz="1200"/>
        </a:p>
      </dgm:t>
    </dgm:pt>
    <dgm:pt modelId="{A7F9AB3E-EEA7-423C-8157-5BA87E7C29D4}" type="sibTrans" cxnId="{CAFD874D-9B06-4BBA-AD94-DC20AB7C40FE}">
      <dgm:prSet/>
      <dgm:spPr/>
      <dgm:t>
        <a:bodyPr/>
        <a:lstStyle/>
        <a:p>
          <a:endParaRPr lang="es-PE" sz="1200"/>
        </a:p>
      </dgm:t>
    </dgm:pt>
    <dgm:pt modelId="{998ACCBE-CF1F-4795-B584-A60915858640}">
      <dgm:prSet phldrT="[Texto]" custT="1"/>
      <dgm:spPr/>
      <dgm:t>
        <a:bodyPr/>
        <a:lstStyle/>
        <a:p>
          <a:r>
            <a:rPr lang="es-PE" sz="1200" dirty="0" smtClean="0"/>
            <a:t>Creación del FOGEM</a:t>
          </a:r>
          <a:endParaRPr lang="es-PE" sz="1200" dirty="0"/>
        </a:p>
      </dgm:t>
    </dgm:pt>
    <dgm:pt modelId="{EB6A8AA9-DC3E-4670-A672-0A7E82A3A54F}" type="parTrans" cxnId="{2D7BAE73-A412-4E30-9337-FA1BF99C80DF}">
      <dgm:prSet/>
      <dgm:spPr/>
      <dgm:t>
        <a:bodyPr/>
        <a:lstStyle/>
        <a:p>
          <a:endParaRPr lang="es-PE" sz="1200"/>
        </a:p>
      </dgm:t>
    </dgm:pt>
    <dgm:pt modelId="{7803226D-6FEA-4360-94DD-CF908F3CC247}" type="sibTrans" cxnId="{2D7BAE73-A412-4E30-9337-FA1BF99C80DF}">
      <dgm:prSet/>
      <dgm:spPr/>
      <dgm:t>
        <a:bodyPr/>
        <a:lstStyle/>
        <a:p>
          <a:endParaRPr lang="es-PE" sz="1200"/>
        </a:p>
      </dgm:t>
    </dgm:pt>
    <dgm:pt modelId="{013447F0-BC0A-4698-B445-7605E0E94C60}">
      <dgm:prSet phldrT="[Texto]" custT="1"/>
      <dgm:spPr/>
      <dgm:t>
        <a:bodyPr/>
        <a:lstStyle/>
        <a:p>
          <a:r>
            <a:rPr lang="es-PE" sz="1200" dirty="0" smtClean="0"/>
            <a:t> VUCE (mercancías restringidas)</a:t>
          </a:r>
          <a:endParaRPr lang="es-PE" sz="1200" dirty="0"/>
        </a:p>
      </dgm:t>
    </dgm:pt>
    <dgm:pt modelId="{3ABF840A-F243-437D-B83B-685AAADC9995}" type="parTrans" cxnId="{37FE596F-DD98-45EC-B347-E84B616F1CBB}">
      <dgm:prSet/>
      <dgm:spPr/>
      <dgm:t>
        <a:bodyPr/>
        <a:lstStyle/>
        <a:p>
          <a:endParaRPr lang="es-PE" sz="1200"/>
        </a:p>
      </dgm:t>
    </dgm:pt>
    <dgm:pt modelId="{96195746-2F63-426E-B5DB-3163FB6F7067}" type="sibTrans" cxnId="{37FE596F-DD98-45EC-B347-E84B616F1CBB}">
      <dgm:prSet/>
      <dgm:spPr/>
      <dgm:t>
        <a:bodyPr/>
        <a:lstStyle/>
        <a:p>
          <a:endParaRPr lang="es-PE" sz="1200"/>
        </a:p>
      </dgm:t>
    </dgm:pt>
    <dgm:pt modelId="{85ECCF2D-479B-4D24-A9D6-A20A8A1CB5D6}">
      <dgm:prSet phldrT="[Texto]" custT="1"/>
      <dgm:spPr/>
      <dgm:t>
        <a:bodyPr/>
        <a:lstStyle/>
        <a:p>
          <a:r>
            <a:rPr lang="es-PE" sz="1200" dirty="0" smtClean="0"/>
            <a:t> Introducción de instrumentos modernos de logística: ZAL, Centros de Distribución urbanos y de exportación, etc.</a:t>
          </a:r>
          <a:endParaRPr lang="es-PE" sz="1200" dirty="0"/>
        </a:p>
      </dgm:t>
    </dgm:pt>
    <dgm:pt modelId="{511ABB65-9E19-487C-84EC-FB9EDB0F6621}" type="parTrans" cxnId="{07C5BDF2-1427-47BE-9A10-3D1602FAFBFD}">
      <dgm:prSet/>
      <dgm:spPr/>
      <dgm:t>
        <a:bodyPr/>
        <a:lstStyle/>
        <a:p>
          <a:endParaRPr lang="es-ES" sz="1200"/>
        </a:p>
      </dgm:t>
    </dgm:pt>
    <dgm:pt modelId="{CD060974-A8A0-457E-8B7F-919D5227D7AC}" type="sibTrans" cxnId="{07C5BDF2-1427-47BE-9A10-3D1602FAFBFD}">
      <dgm:prSet/>
      <dgm:spPr/>
      <dgm:t>
        <a:bodyPr/>
        <a:lstStyle/>
        <a:p>
          <a:endParaRPr lang="es-ES" sz="1200"/>
        </a:p>
      </dgm:t>
    </dgm:pt>
    <dgm:pt modelId="{4A0FF377-E624-4260-A82C-1232BA1CDA3D}" type="pres">
      <dgm:prSet presAssocID="{32156608-353B-4105-AE82-234F92F8E5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EC39F3-1EAF-40E1-B4F4-FBAFEDEEA464}" type="pres">
      <dgm:prSet presAssocID="{21029674-2298-457C-94FD-5939C3BB6AA1}" presName="composite" presStyleCnt="0"/>
      <dgm:spPr/>
    </dgm:pt>
    <dgm:pt modelId="{F31D8BE5-6A95-4968-A37A-16F6269E7DCC}" type="pres">
      <dgm:prSet presAssocID="{21029674-2298-457C-94FD-5939C3BB6AA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62EFBD-221C-4553-9889-84F3BBF0A2E7}" type="pres">
      <dgm:prSet presAssocID="{21029674-2298-457C-94FD-5939C3BB6AA1}" presName="descendantText" presStyleLbl="alignAcc1" presStyleIdx="0" presStyleCnt="3" custAng="0" custLinFactNeighborY="-75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1C6558-F2E2-455A-B3AC-2284CEB6B3F0}" type="pres">
      <dgm:prSet presAssocID="{EEFC79A7-D4A7-4A84-A426-53145775C277}" presName="sp" presStyleCnt="0"/>
      <dgm:spPr/>
    </dgm:pt>
    <dgm:pt modelId="{E12508D5-119B-49D4-ADB8-D70BD83F949F}" type="pres">
      <dgm:prSet presAssocID="{A517946F-DDBD-4AE4-BF06-4E5F26434851}" presName="composite" presStyleCnt="0"/>
      <dgm:spPr/>
    </dgm:pt>
    <dgm:pt modelId="{45E67D90-F468-4E8A-8117-D244756ECA5D}" type="pres">
      <dgm:prSet presAssocID="{A517946F-DDBD-4AE4-BF06-4E5F26434851}" presName="parentText" presStyleLbl="alignNode1" presStyleIdx="1" presStyleCnt="3" custScaleY="10683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E418CB2-66C5-439D-839E-3A0CAD8BBBB4}" type="pres">
      <dgm:prSet presAssocID="{A517946F-DDBD-4AE4-BF06-4E5F26434851}" presName="descendantText" presStyleLbl="alignAcc1" presStyleIdx="1" presStyleCnt="3" custAng="0" custScaleY="11777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A8658D1-2D46-44C2-86EE-07C284F17823}" type="pres">
      <dgm:prSet presAssocID="{23F35FE5-F511-4A98-A9FA-CB8E15E92F34}" presName="sp" presStyleCnt="0"/>
      <dgm:spPr/>
    </dgm:pt>
    <dgm:pt modelId="{AD09686C-42A1-4354-BAB5-45DF8A7C4B8C}" type="pres">
      <dgm:prSet presAssocID="{846F1962-EAA4-4CD8-8279-11B6257678A6}" presName="composite" presStyleCnt="0"/>
      <dgm:spPr/>
    </dgm:pt>
    <dgm:pt modelId="{683078B5-6AC7-42E0-AA4B-5017AB98EB85}" type="pres">
      <dgm:prSet presAssocID="{846F1962-EAA4-4CD8-8279-11B6257678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86092D-DED0-42D0-B8C9-191D9111F4EC}" type="pres">
      <dgm:prSet presAssocID="{846F1962-EAA4-4CD8-8279-11B6257678A6}" presName="descendantText" presStyleLbl="alignAcc1" presStyleIdx="2" presStyleCnt="3" custAng="0" custScaleY="10641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95EF607-8CE5-4D77-9AE7-DDCDA7A4449C}" type="presOf" srcId="{D3264AA3-5DEF-48BF-9698-8B74CE21B33E}" destId="{1862EFBD-221C-4553-9889-84F3BBF0A2E7}" srcOrd="0" destOrd="2" presId="urn:microsoft.com/office/officeart/2005/8/layout/chevron2"/>
    <dgm:cxn modelId="{6C2C1049-FD6E-48A2-AE0F-6234D125736A}" type="presOf" srcId="{846F1962-EAA4-4CD8-8279-11B6257678A6}" destId="{683078B5-6AC7-42E0-AA4B-5017AB98EB85}" srcOrd="0" destOrd="0" presId="urn:microsoft.com/office/officeart/2005/8/layout/chevron2"/>
    <dgm:cxn modelId="{096700C8-2431-4B74-8676-DB770C58D5D1}" srcId="{846F1962-EAA4-4CD8-8279-11B6257678A6}" destId="{BC7238EF-61EB-4737-ABCA-401E8966D177}" srcOrd="2" destOrd="0" parTransId="{6ABE5BE1-5323-4A85-86E6-0E58933D8C57}" sibTransId="{486755B6-5180-44BA-B004-565AA55F39F5}"/>
    <dgm:cxn modelId="{4598EA87-1305-4FA9-950D-863878B0AB3A}" srcId="{A517946F-DDBD-4AE4-BF06-4E5F26434851}" destId="{B93BA7D0-6AE0-482D-AD87-E381C8050365}" srcOrd="0" destOrd="0" parTransId="{436BC9A7-FACD-42E2-8FC3-7B39CE7942BD}" sibTransId="{C7F4AF41-5F6B-4016-9214-E4401A765513}"/>
    <dgm:cxn modelId="{225D86AF-03CF-41DD-8293-D42815FF6D8C}" type="presOf" srcId="{32156608-353B-4105-AE82-234F92F8E55E}" destId="{4A0FF377-E624-4260-A82C-1232BA1CDA3D}" srcOrd="0" destOrd="0" presId="urn:microsoft.com/office/officeart/2005/8/layout/chevron2"/>
    <dgm:cxn modelId="{45B2ED04-1FCB-48A7-B43A-942FD7BECFA9}" srcId="{A517946F-DDBD-4AE4-BF06-4E5F26434851}" destId="{3D1DC795-0D4C-48CF-B062-4664D407F545}" srcOrd="1" destOrd="0" parTransId="{65777AD8-5E27-4F2F-9527-BD6D737EC7C9}" sibTransId="{A3B4E461-981C-4805-981E-C1A75FDF654E}"/>
    <dgm:cxn modelId="{E299A1F8-7DC2-494D-B78E-723393CD2D87}" srcId="{21029674-2298-457C-94FD-5939C3BB6AA1}" destId="{5B0A99BC-7A4D-40A2-B404-00BD667A9E56}" srcOrd="1" destOrd="0" parTransId="{434E9CBC-C396-428B-816D-10032DE51501}" sibTransId="{976DCA83-16B6-42DF-888C-E96851B26B22}"/>
    <dgm:cxn modelId="{CAFD874D-9B06-4BBA-AD94-DC20AB7C40FE}" srcId="{A517946F-DDBD-4AE4-BF06-4E5F26434851}" destId="{363CDE35-F078-44F6-BDDE-838AD0A6CD38}" srcOrd="2" destOrd="0" parTransId="{2A264D70-C2C3-45CE-A98A-CAF8BF68831D}" sibTransId="{A7F9AB3E-EEA7-423C-8157-5BA87E7C29D4}"/>
    <dgm:cxn modelId="{49D0C323-E3AB-478C-A3A8-2E9D64C200E6}" type="presOf" srcId="{4762D514-0FCA-4A08-AB14-F2447EBB7126}" destId="{C586092D-DED0-42D0-B8C9-191D9111F4EC}" srcOrd="0" destOrd="0" presId="urn:microsoft.com/office/officeart/2005/8/layout/chevron2"/>
    <dgm:cxn modelId="{6371C4AD-9913-4895-9021-954B345BAF1C}" srcId="{32156608-353B-4105-AE82-234F92F8E55E}" destId="{846F1962-EAA4-4CD8-8279-11B6257678A6}" srcOrd="2" destOrd="0" parTransId="{20F87EE5-5F44-47A3-844C-83CEA44F2EB7}" sibTransId="{42A236AC-C314-455E-BBB4-D9EF4CDEE74C}"/>
    <dgm:cxn modelId="{726A64F0-E533-41DB-A2CB-F82BF25BC652}" type="presOf" srcId="{A517946F-DDBD-4AE4-BF06-4E5F26434851}" destId="{45E67D90-F468-4E8A-8117-D244756ECA5D}" srcOrd="0" destOrd="0" presId="urn:microsoft.com/office/officeart/2005/8/layout/chevron2"/>
    <dgm:cxn modelId="{9E34F414-4798-4F65-9B8D-B7FDF908C99B}" srcId="{846F1962-EAA4-4CD8-8279-11B6257678A6}" destId="{4762D514-0FCA-4A08-AB14-F2447EBB7126}" srcOrd="0" destOrd="0" parTransId="{14EDADDE-4B3E-4DEC-B8C1-B18A2E085C2E}" sibTransId="{A41A89FA-B10A-458F-BCC9-96FB3E1019D8}"/>
    <dgm:cxn modelId="{2B88D089-3068-40A0-B34D-6F42B5443696}" type="presOf" srcId="{363CDE35-F078-44F6-BDDE-838AD0A6CD38}" destId="{4E418CB2-66C5-439D-839E-3A0CAD8BBBB4}" srcOrd="0" destOrd="2" presId="urn:microsoft.com/office/officeart/2005/8/layout/chevron2"/>
    <dgm:cxn modelId="{6BB10A1F-6666-4A4E-931F-336400665164}" type="presOf" srcId="{9C82491D-3507-4C32-845A-66FF37BD1C12}" destId="{1862EFBD-221C-4553-9889-84F3BBF0A2E7}" srcOrd="0" destOrd="0" presId="urn:microsoft.com/office/officeart/2005/8/layout/chevron2"/>
    <dgm:cxn modelId="{1313C170-C312-417B-8170-3FA5D4130016}" type="presOf" srcId="{85ECCF2D-479B-4D24-A9D6-A20A8A1CB5D6}" destId="{4E418CB2-66C5-439D-839E-3A0CAD8BBBB4}" srcOrd="0" destOrd="4" presId="urn:microsoft.com/office/officeart/2005/8/layout/chevron2"/>
    <dgm:cxn modelId="{298033B2-C47E-400A-9CAE-3486BB238C35}" type="presOf" srcId="{013447F0-BC0A-4698-B445-7605E0E94C60}" destId="{1862EFBD-221C-4553-9889-84F3BBF0A2E7}" srcOrd="0" destOrd="3" presId="urn:microsoft.com/office/officeart/2005/8/layout/chevron2"/>
    <dgm:cxn modelId="{B13DCE02-3578-4DA4-B653-A901D18A1814}" type="presOf" srcId="{998ACCBE-CF1F-4795-B584-A60915858640}" destId="{C586092D-DED0-42D0-B8C9-191D9111F4EC}" srcOrd="0" destOrd="1" presId="urn:microsoft.com/office/officeart/2005/8/layout/chevron2"/>
    <dgm:cxn modelId="{BA404F54-376A-476A-B19D-1154CA8CE9CC}" type="presOf" srcId="{5B0A99BC-7A4D-40A2-B404-00BD667A9E56}" destId="{1862EFBD-221C-4553-9889-84F3BBF0A2E7}" srcOrd="0" destOrd="1" presId="urn:microsoft.com/office/officeart/2005/8/layout/chevron2"/>
    <dgm:cxn modelId="{2D7BAE73-A412-4E30-9337-FA1BF99C80DF}" srcId="{846F1962-EAA4-4CD8-8279-11B6257678A6}" destId="{998ACCBE-CF1F-4795-B584-A60915858640}" srcOrd="1" destOrd="0" parTransId="{EB6A8AA9-DC3E-4670-A672-0A7E82A3A54F}" sibTransId="{7803226D-6FEA-4360-94DD-CF908F3CC247}"/>
    <dgm:cxn modelId="{9EDF29B9-D3E5-4B74-824B-0DEB4EA7220E}" type="presOf" srcId="{3D1DC795-0D4C-48CF-B062-4664D407F545}" destId="{4E418CB2-66C5-439D-839E-3A0CAD8BBBB4}" srcOrd="0" destOrd="1" presId="urn:microsoft.com/office/officeart/2005/8/layout/chevron2"/>
    <dgm:cxn modelId="{CDF2BCD5-A987-4D19-8A52-6FBF945996FF}" srcId="{21029674-2298-457C-94FD-5939C3BB6AA1}" destId="{D3264AA3-5DEF-48BF-9698-8B74CE21B33E}" srcOrd="2" destOrd="0" parTransId="{8B37475A-86B5-4679-B96D-FB927A41DA24}" sibTransId="{1F1F9D1B-E9F7-491E-B8E7-5A29A157E25B}"/>
    <dgm:cxn modelId="{37FE596F-DD98-45EC-B347-E84B616F1CBB}" srcId="{21029674-2298-457C-94FD-5939C3BB6AA1}" destId="{013447F0-BC0A-4698-B445-7605E0E94C60}" srcOrd="3" destOrd="0" parTransId="{3ABF840A-F243-437D-B83B-685AAADC9995}" sibTransId="{96195746-2F63-426E-B5DB-3163FB6F7067}"/>
    <dgm:cxn modelId="{BB79E1BD-F8AB-4D70-9FED-F2CF736538AC}" srcId="{21029674-2298-457C-94FD-5939C3BB6AA1}" destId="{9C82491D-3507-4C32-845A-66FF37BD1C12}" srcOrd="0" destOrd="0" parTransId="{F00F3239-471A-4C0B-A145-DE06826A8E44}" sibTransId="{5DD4A2F5-38F0-4B43-918A-8339BF015217}"/>
    <dgm:cxn modelId="{AF270EA4-37E4-48FB-A673-2E784FC320E1}" type="presOf" srcId="{B93BA7D0-6AE0-482D-AD87-E381C8050365}" destId="{4E418CB2-66C5-439D-839E-3A0CAD8BBBB4}" srcOrd="0" destOrd="0" presId="urn:microsoft.com/office/officeart/2005/8/layout/chevron2"/>
    <dgm:cxn modelId="{B047B89D-208A-4B05-9247-07831A34BCA1}" type="presOf" srcId="{21029674-2298-457C-94FD-5939C3BB6AA1}" destId="{F31D8BE5-6A95-4968-A37A-16F6269E7DCC}" srcOrd="0" destOrd="0" presId="urn:microsoft.com/office/officeart/2005/8/layout/chevron2"/>
    <dgm:cxn modelId="{7C386D9C-073D-41F3-89C6-B3B42473BF06}" type="presOf" srcId="{A2CE798B-D9B3-4E07-8AB9-E4908CAB1CF8}" destId="{4E418CB2-66C5-439D-839E-3A0CAD8BBBB4}" srcOrd="0" destOrd="3" presId="urn:microsoft.com/office/officeart/2005/8/layout/chevron2"/>
    <dgm:cxn modelId="{D6025F7F-69E8-4CE5-B4F2-DB10D454DC3A}" srcId="{32156608-353B-4105-AE82-234F92F8E55E}" destId="{A517946F-DDBD-4AE4-BF06-4E5F26434851}" srcOrd="1" destOrd="0" parTransId="{026FA0F6-1DB6-4C65-A3C2-4E7D1E6BD315}" sibTransId="{23F35FE5-F511-4A98-A9FA-CB8E15E92F34}"/>
    <dgm:cxn modelId="{65E610FA-A316-4365-B2E6-4B5BCF6FE256}" srcId="{A517946F-DDBD-4AE4-BF06-4E5F26434851}" destId="{A2CE798B-D9B3-4E07-8AB9-E4908CAB1CF8}" srcOrd="3" destOrd="0" parTransId="{3627C22A-3B45-4BB4-831E-2167FC5236F1}" sibTransId="{2D1E6603-C2A4-4C0F-8AB5-1611A00A3256}"/>
    <dgm:cxn modelId="{07C5BDF2-1427-47BE-9A10-3D1602FAFBFD}" srcId="{A517946F-DDBD-4AE4-BF06-4E5F26434851}" destId="{85ECCF2D-479B-4D24-A9D6-A20A8A1CB5D6}" srcOrd="4" destOrd="0" parTransId="{511ABB65-9E19-487C-84EC-FB9EDB0F6621}" sibTransId="{CD060974-A8A0-457E-8B7F-919D5227D7AC}"/>
    <dgm:cxn modelId="{E961C49D-4832-4197-A650-4717A5D91243}" srcId="{32156608-353B-4105-AE82-234F92F8E55E}" destId="{21029674-2298-457C-94FD-5939C3BB6AA1}" srcOrd="0" destOrd="0" parTransId="{C89C0377-AE02-44B6-B6CC-D67C80EE114C}" sibTransId="{EEFC79A7-D4A7-4A84-A426-53145775C277}"/>
    <dgm:cxn modelId="{834C7589-6302-461A-BA71-EA3A4C64F664}" type="presOf" srcId="{BC7238EF-61EB-4737-ABCA-401E8966D177}" destId="{C586092D-DED0-42D0-B8C9-191D9111F4EC}" srcOrd="0" destOrd="2" presId="urn:microsoft.com/office/officeart/2005/8/layout/chevron2"/>
    <dgm:cxn modelId="{43CA5F87-CCCF-478B-A1FD-C6DD2675ED8D}" type="presParOf" srcId="{4A0FF377-E624-4260-A82C-1232BA1CDA3D}" destId="{BFEC39F3-1EAF-40E1-B4F4-FBAFEDEEA464}" srcOrd="0" destOrd="0" presId="urn:microsoft.com/office/officeart/2005/8/layout/chevron2"/>
    <dgm:cxn modelId="{FC1CF068-1506-4042-9FEB-4661246C8B01}" type="presParOf" srcId="{BFEC39F3-1EAF-40E1-B4F4-FBAFEDEEA464}" destId="{F31D8BE5-6A95-4968-A37A-16F6269E7DCC}" srcOrd="0" destOrd="0" presId="urn:microsoft.com/office/officeart/2005/8/layout/chevron2"/>
    <dgm:cxn modelId="{C62A5263-D94A-4E1F-89F5-4CE37FE3F284}" type="presParOf" srcId="{BFEC39F3-1EAF-40E1-B4F4-FBAFEDEEA464}" destId="{1862EFBD-221C-4553-9889-84F3BBF0A2E7}" srcOrd="1" destOrd="0" presId="urn:microsoft.com/office/officeart/2005/8/layout/chevron2"/>
    <dgm:cxn modelId="{8E980F5E-9C0D-4EA8-A473-19A8312E4FA9}" type="presParOf" srcId="{4A0FF377-E624-4260-A82C-1232BA1CDA3D}" destId="{171C6558-F2E2-455A-B3AC-2284CEB6B3F0}" srcOrd="1" destOrd="0" presId="urn:microsoft.com/office/officeart/2005/8/layout/chevron2"/>
    <dgm:cxn modelId="{055BEFEF-CCD5-4951-BAAC-E9B4BE1C71DA}" type="presParOf" srcId="{4A0FF377-E624-4260-A82C-1232BA1CDA3D}" destId="{E12508D5-119B-49D4-ADB8-D70BD83F949F}" srcOrd="2" destOrd="0" presId="urn:microsoft.com/office/officeart/2005/8/layout/chevron2"/>
    <dgm:cxn modelId="{96DE51A0-2A49-4D5D-8AA3-55CDBE888964}" type="presParOf" srcId="{E12508D5-119B-49D4-ADB8-D70BD83F949F}" destId="{45E67D90-F468-4E8A-8117-D244756ECA5D}" srcOrd="0" destOrd="0" presId="urn:microsoft.com/office/officeart/2005/8/layout/chevron2"/>
    <dgm:cxn modelId="{A6FFB72D-63F6-4949-BB0B-65AE6B1818CB}" type="presParOf" srcId="{E12508D5-119B-49D4-ADB8-D70BD83F949F}" destId="{4E418CB2-66C5-439D-839E-3A0CAD8BBBB4}" srcOrd="1" destOrd="0" presId="urn:microsoft.com/office/officeart/2005/8/layout/chevron2"/>
    <dgm:cxn modelId="{3E49147A-6856-45B3-BC64-00E027B3604D}" type="presParOf" srcId="{4A0FF377-E624-4260-A82C-1232BA1CDA3D}" destId="{AA8658D1-2D46-44C2-86EE-07C284F17823}" srcOrd="3" destOrd="0" presId="urn:microsoft.com/office/officeart/2005/8/layout/chevron2"/>
    <dgm:cxn modelId="{EA90877D-7DA2-43C5-90E5-08CCEA19216B}" type="presParOf" srcId="{4A0FF377-E624-4260-A82C-1232BA1CDA3D}" destId="{AD09686C-42A1-4354-BAB5-45DF8A7C4B8C}" srcOrd="4" destOrd="0" presId="urn:microsoft.com/office/officeart/2005/8/layout/chevron2"/>
    <dgm:cxn modelId="{2C5AB1E2-6BA6-4489-89DB-1D3A68663FF8}" type="presParOf" srcId="{AD09686C-42A1-4354-BAB5-45DF8A7C4B8C}" destId="{683078B5-6AC7-42E0-AA4B-5017AB98EB85}" srcOrd="0" destOrd="0" presId="urn:microsoft.com/office/officeart/2005/8/layout/chevron2"/>
    <dgm:cxn modelId="{5F14CF40-8936-4EAA-9516-70C97F45414A}" type="presParOf" srcId="{AD09686C-42A1-4354-BAB5-45DF8A7C4B8C}" destId="{C586092D-DED0-42D0-B8C9-191D9111F4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625B9-0347-4DC2-8D0D-8273E4A12C5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EF3ECAA-6D1B-427D-B51F-3881CF7AAB77}">
      <dgm:prSet phldrT="[Texto]" phldr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E5019D2B-5049-4F16-AEDF-21D5D6AF5D76}" type="parTrans" cxnId="{D24A8B99-6CB7-4BA7-8902-0C44BB3A5C5B}">
      <dgm:prSet/>
      <dgm:spPr/>
      <dgm:t>
        <a:bodyPr/>
        <a:lstStyle/>
        <a:p>
          <a:endParaRPr lang="es-PE"/>
        </a:p>
      </dgm:t>
    </dgm:pt>
    <dgm:pt modelId="{32278952-3B12-4F37-B542-E29D44668C11}" type="sibTrans" cxnId="{D24A8B99-6CB7-4BA7-8902-0C44BB3A5C5B}">
      <dgm:prSet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FF28E485-24FF-445E-985B-4CCFBB5E496C}">
      <dgm:prSet phldrT="[Texto]" phldr="1"/>
      <dgm:spPr>
        <a:gradFill rotWithShape="0">
          <a:gsLst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 scaled="0"/>
        </a:gra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B2B4B56A-569C-4E89-A46F-783833C7B18A}" type="parTrans" cxnId="{C6830BFA-50BF-4841-AA5C-6D714AC6ACB8}">
      <dgm:prSet/>
      <dgm:spPr/>
      <dgm:t>
        <a:bodyPr/>
        <a:lstStyle/>
        <a:p>
          <a:endParaRPr lang="es-PE"/>
        </a:p>
      </dgm:t>
    </dgm:pt>
    <dgm:pt modelId="{F60D7511-AC0A-4C29-A2B4-B211770BB9E8}" type="sibTrans" cxnId="{C6830BFA-50BF-4841-AA5C-6D714AC6ACB8}">
      <dgm:prSet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C8FBD3A2-17A7-4F20-8B61-44B4EFF4785D}">
      <dgm:prSet phldrT="[Texto]" phldr="1"/>
      <dgm:spPr>
        <a:solidFill>
          <a:srgbClr val="92D05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 dirty="0"/>
        </a:p>
      </dgm:t>
    </dgm:pt>
    <dgm:pt modelId="{465B0D11-8B76-465D-8365-23C28D06B1D5}" type="parTrans" cxnId="{DF66F5F0-4C6B-491F-B10D-1233CEDD8D2F}">
      <dgm:prSet/>
      <dgm:spPr/>
      <dgm:t>
        <a:bodyPr/>
        <a:lstStyle/>
        <a:p>
          <a:endParaRPr lang="es-PE"/>
        </a:p>
      </dgm:t>
    </dgm:pt>
    <dgm:pt modelId="{7FACDBF4-C82B-48B4-BF8A-E6FEAAA508AC}" type="sibTrans" cxnId="{DF66F5F0-4C6B-491F-B10D-1233CEDD8D2F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PE"/>
        </a:p>
      </dgm:t>
    </dgm:pt>
    <dgm:pt modelId="{23438F83-C712-4840-B2D0-70412F3F77EA}" type="pres">
      <dgm:prSet presAssocID="{BB8625B9-0347-4DC2-8D0D-8273E4A12C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655AFB1-8700-44F6-8B1D-460EC409C0E7}" type="pres">
      <dgm:prSet presAssocID="{BEF3ECAA-6D1B-427D-B51F-3881CF7AAB7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1D7C50-4423-4EB2-899F-AC2A1A9BD756}" type="pres">
      <dgm:prSet presAssocID="{BEF3ECAA-6D1B-427D-B51F-3881CF7AAB77}" presName="gear1srcNode" presStyleLbl="node1" presStyleIdx="0" presStyleCnt="3"/>
      <dgm:spPr/>
      <dgm:t>
        <a:bodyPr/>
        <a:lstStyle/>
        <a:p>
          <a:endParaRPr lang="es-PE"/>
        </a:p>
      </dgm:t>
    </dgm:pt>
    <dgm:pt modelId="{5D552923-F172-48B2-A891-8F14E3F5C9F0}" type="pres">
      <dgm:prSet presAssocID="{BEF3ECAA-6D1B-427D-B51F-3881CF7AAB77}" presName="gear1dstNode" presStyleLbl="node1" presStyleIdx="0" presStyleCnt="3"/>
      <dgm:spPr/>
      <dgm:t>
        <a:bodyPr/>
        <a:lstStyle/>
        <a:p>
          <a:endParaRPr lang="es-PE"/>
        </a:p>
      </dgm:t>
    </dgm:pt>
    <dgm:pt modelId="{13CC1944-7BA7-4A96-A86E-75E94E4A643A}" type="pres">
      <dgm:prSet presAssocID="{FF28E485-24FF-445E-985B-4CCFBB5E496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02C1A9-4B2F-452A-8559-AF0FF211F4F1}" type="pres">
      <dgm:prSet presAssocID="{FF28E485-24FF-445E-985B-4CCFBB5E496C}" presName="gear2srcNode" presStyleLbl="node1" presStyleIdx="1" presStyleCnt="3"/>
      <dgm:spPr/>
      <dgm:t>
        <a:bodyPr/>
        <a:lstStyle/>
        <a:p>
          <a:endParaRPr lang="es-PE"/>
        </a:p>
      </dgm:t>
    </dgm:pt>
    <dgm:pt modelId="{6CAC2E1E-2796-43AD-9B02-FE22557DBE2C}" type="pres">
      <dgm:prSet presAssocID="{FF28E485-24FF-445E-985B-4CCFBB5E496C}" presName="gear2dstNode" presStyleLbl="node1" presStyleIdx="1" presStyleCnt="3"/>
      <dgm:spPr/>
      <dgm:t>
        <a:bodyPr/>
        <a:lstStyle/>
        <a:p>
          <a:endParaRPr lang="es-PE"/>
        </a:p>
      </dgm:t>
    </dgm:pt>
    <dgm:pt modelId="{1B248C5A-BA46-4D7B-971B-A50C7BCD8B74}" type="pres">
      <dgm:prSet presAssocID="{C8FBD3A2-17A7-4F20-8B61-44B4EFF4785D}" presName="gear3" presStyleLbl="node1" presStyleIdx="2" presStyleCnt="3"/>
      <dgm:spPr/>
      <dgm:t>
        <a:bodyPr/>
        <a:lstStyle/>
        <a:p>
          <a:endParaRPr lang="es-PE"/>
        </a:p>
      </dgm:t>
    </dgm:pt>
    <dgm:pt modelId="{7F1706BD-73C3-4AB2-8A4C-4B13280B2C09}" type="pres">
      <dgm:prSet presAssocID="{C8FBD3A2-17A7-4F20-8B61-44B4EFF4785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177088-D3A1-4C69-84D3-C94F15866199}" type="pres">
      <dgm:prSet presAssocID="{C8FBD3A2-17A7-4F20-8B61-44B4EFF4785D}" presName="gear3srcNode" presStyleLbl="node1" presStyleIdx="2" presStyleCnt="3"/>
      <dgm:spPr/>
      <dgm:t>
        <a:bodyPr/>
        <a:lstStyle/>
        <a:p>
          <a:endParaRPr lang="es-PE"/>
        </a:p>
      </dgm:t>
    </dgm:pt>
    <dgm:pt modelId="{57E82339-2727-485E-A776-BE6734086D52}" type="pres">
      <dgm:prSet presAssocID="{C8FBD3A2-17A7-4F20-8B61-44B4EFF4785D}" presName="gear3dstNode" presStyleLbl="node1" presStyleIdx="2" presStyleCnt="3"/>
      <dgm:spPr/>
      <dgm:t>
        <a:bodyPr/>
        <a:lstStyle/>
        <a:p>
          <a:endParaRPr lang="es-PE"/>
        </a:p>
      </dgm:t>
    </dgm:pt>
    <dgm:pt modelId="{DC171D48-1084-4D63-AF96-F11D0D7F6297}" type="pres">
      <dgm:prSet presAssocID="{32278952-3B12-4F37-B542-E29D44668C11}" presName="connector1" presStyleLbl="sibTrans2D1" presStyleIdx="0" presStyleCnt="3"/>
      <dgm:spPr/>
      <dgm:t>
        <a:bodyPr/>
        <a:lstStyle/>
        <a:p>
          <a:endParaRPr lang="es-PE"/>
        </a:p>
      </dgm:t>
    </dgm:pt>
    <dgm:pt modelId="{1951DB5D-614F-4D4D-8D90-26A689649E0A}" type="pres">
      <dgm:prSet presAssocID="{F60D7511-AC0A-4C29-A2B4-B211770BB9E8}" presName="connector2" presStyleLbl="sibTrans2D1" presStyleIdx="1" presStyleCnt="3"/>
      <dgm:spPr/>
      <dgm:t>
        <a:bodyPr/>
        <a:lstStyle/>
        <a:p>
          <a:endParaRPr lang="es-PE"/>
        </a:p>
      </dgm:t>
    </dgm:pt>
    <dgm:pt modelId="{CE59E2BF-9F6A-40DF-B9D6-CBC8CCA96835}" type="pres">
      <dgm:prSet presAssocID="{7FACDBF4-C82B-48B4-BF8A-E6FEAAA508AC}" presName="connector3" presStyleLbl="sibTrans2D1" presStyleIdx="2" presStyleCnt="3"/>
      <dgm:spPr/>
      <dgm:t>
        <a:bodyPr/>
        <a:lstStyle/>
        <a:p>
          <a:endParaRPr lang="es-PE"/>
        </a:p>
      </dgm:t>
    </dgm:pt>
  </dgm:ptLst>
  <dgm:cxnLst>
    <dgm:cxn modelId="{5A0FB1AA-DF58-4037-9DDB-6ACF3CFCDB9E}" type="presOf" srcId="{7FACDBF4-C82B-48B4-BF8A-E6FEAAA508AC}" destId="{CE59E2BF-9F6A-40DF-B9D6-CBC8CCA96835}" srcOrd="0" destOrd="0" presId="urn:microsoft.com/office/officeart/2005/8/layout/gear1"/>
    <dgm:cxn modelId="{D24A8B99-6CB7-4BA7-8902-0C44BB3A5C5B}" srcId="{BB8625B9-0347-4DC2-8D0D-8273E4A12C59}" destId="{BEF3ECAA-6D1B-427D-B51F-3881CF7AAB77}" srcOrd="0" destOrd="0" parTransId="{E5019D2B-5049-4F16-AEDF-21D5D6AF5D76}" sibTransId="{32278952-3B12-4F37-B542-E29D44668C11}"/>
    <dgm:cxn modelId="{25ACDB98-4D43-4C90-9284-221039A567BC}" type="presOf" srcId="{C8FBD3A2-17A7-4F20-8B61-44B4EFF4785D}" destId="{7F1706BD-73C3-4AB2-8A4C-4B13280B2C09}" srcOrd="1" destOrd="0" presId="urn:microsoft.com/office/officeart/2005/8/layout/gear1"/>
    <dgm:cxn modelId="{F2177C36-2745-4AF4-8C79-5E01B2E6BA9F}" type="presOf" srcId="{C8FBD3A2-17A7-4F20-8B61-44B4EFF4785D}" destId="{1B248C5A-BA46-4D7B-971B-A50C7BCD8B74}" srcOrd="0" destOrd="0" presId="urn:microsoft.com/office/officeart/2005/8/layout/gear1"/>
    <dgm:cxn modelId="{BCBBFC35-FF7B-4BA6-9D7A-7D097939C70A}" type="presOf" srcId="{BEF3ECAA-6D1B-427D-B51F-3881CF7AAB77}" destId="{F655AFB1-8700-44F6-8B1D-460EC409C0E7}" srcOrd="0" destOrd="0" presId="urn:microsoft.com/office/officeart/2005/8/layout/gear1"/>
    <dgm:cxn modelId="{13EAC9A6-4D54-4801-ADE7-742CA887CA9F}" type="presOf" srcId="{F60D7511-AC0A-4C29-A2B4-B211770BB9E8}" destId="{1951DB5D-614F-4D4D-8D90-26A689649E0A}" srcOrd="0" destOrd="0" presId="urn:microsoft.com/office/officeart/2005/8/layout/gear1"/>
    <dgm:cxn modelId="{A69BC3F1-3173-4A4C-9C5F-A6326E3E3269}" type="presOf" srcId="{BEF3ECAA-6D1B-427D-B51F-3881CF7AAB77}" destId="{881D7C50-4423-4EB2-899F-AC2A1A9BD756}" srcOrd="1" destOrd="0" presId="urn:microsoft.com/office/officeart/2005/8/layout/gear1"/>
    <dgm:cxn modelId="{17EADC2A-0846-4B3E-8072-CB45867F933E}" type="presOf" srcId="{FF28E485-24FF-445E-985B-4CCFBB5E496C}" destId="{6CAC2E1E-2796-43AD-9B02-FE22557DBE2C}" srcOrd="2" destOrd="0" presId="urn:microsoft.com/office/officeart/2005/8/layout/gear1"/>
    <dgm:cxn modelId="{9FC4A8B1-220D-43DA-B8D5-B8AB4890D932}" type="presOf" srcId="{C8FBD3A2-17A7-4F20-8B61-44B4EFF4785D}" destId="{57E82339-2727-485E-A776-BE6734086D52}" srcOrd="3" destOrd="0" presId="urn:microsoft.com/office/officeart/2005/8/layout/gear1"/>
    <dgm:cxn modelId="{DF66F5F0-4C6B-491F-B10D-1233CEDD8D2F}" srcId="{BB8625B9-0347-4DC2-8D0D-8273E4A12C59}" destId="{C8FBD3A2-17A7-4F20-8B61-44B4EFF4785D}" srcOrd="2" destOrd="0" parTransId="{465B0D11-8B76-465D-8365-23C28D06B1D5}" sibTransId="{7FACDBF4-C82B-48B4-BF8A-E6FEAAA508AC}"/>
    <dgm:cxn modelId="{3CEDA16F-4EA3-4123-A6FA-1EF9DC65BF9A}" type="presOf" srcId="{BEF3ECAA-6D1B-427D-B51F-3881CF7AAB77}" destId="{5D552923-F172-48B2-A891-8F14E3F5C9F0}" srcOrd="2" destOrd="0" presId="urn:microsoft.com/office/officeart/2005/8/layout/gear1"/>
    <dgm:cxn modelId="{EE0BB543-FE41-4591-854C-046648192D3C}" type="presOf" srcId="{FF28E485-24FF-445E-985B-4CCFBB5E496C}" destId="{13CC1944-7BA7-4A96-A86E-75E94E4A643A}" srcOrd="0" destOrd="0" presId="urn:microsoft.com/office/officeart/2005/8/layout/gear1"/>
    <dgm:cxn modelId="{F038A955-B5C6-4776-BE5B-6929B2848ABF}" type="presOf" srcId="{FF28E485-24FF-445E-985B-4CCFBB5E496C}" destId="{0802C1A9-4B2F-452A-8559-AF0FF211F4F1}" srcOrd="1" destOrd="0" presId="urn:microsoft.com/office/officeart/2005/8/layout/gear1"/>
    <dgm:cxn modelId="{C6830BFA-50BF-4841-AA5C-6D714AC6ACB8}" srcId="{BB8625B9-0347-4DC2-8D0D-8273E4A12C59}" destId="{FF28E485-24FF-445E-985B-4CCFBB5E496C}" srcOrd="1" destOrd="0" parTransId="{B2B4B56A-569C-4E89-A46F-783833C7B18A}" sibTransId="{F60D7511-AC0A-4C29-A2B4-B211770BB9E8}"/>
    <dgm:cxn modelId="{8DEC2A72-1FA1-4CC0-B792-396A85C1C42E}" type="presOf" srcId="{BB8625B9-0347-4DC2-8D0D-8273E4A12C59}" destId="{23438F83-C712-4840-B2D0-70412F3F77EA}" srcOrd="0" destOrd="0" presId="urn:microsoft.com/office/officeart/2005/8/layout/gear1"/>
    <dgm:cxn modelId="{7F5A5AEA-0382-463F-BB94-BC04AD306527}" type="presOf" srcId="{C8FBD3A2-17A7-4F20-8B61-44B4EFF4785D}" destId="{63177088-D3A1-4C69-84D3-C94F15866199}" srcOrd="2" destOrd="0" presId="urn:microsoft.com/office/officeart/2005/8/layout/gear1"/>
    <dgm:cxn modelId="{BBD5B36A-5B04-4A2F-AA47-684D0DC0BCFC}" type="presOf" srcId="{32278952-3B12-4F37-B542-E29D44668C11}" destId="{DC171D48-1084-4D63-AF96-F11D0D7F6297}" srcOrd="0" destOrd="0" presId="urn:microsoft.com/office/officeart/2005/8/layout/gear1"/>
    <dgm:cxn modelId="{1EDEEB77-5108-4642-A60E-DE354C3B946E}" type="presParOf" srcId="{23438F83-C712-4840-B2D0-70412F3F77EA}" destId="{F655AFB1-8700-44F6-8B1D-460EC409C0E7}" srcOrd="0" destOrd="0" presId="urn:microsoft.com/office/officeart/2005/8/layout/gear1"/>
    <dgm:cxn modelId="{7DEF77DE-8424-43A8-8D4B-96CD1EE381B7}" type="presParOf" srcId="{23438F83-C712-4840-B2D0-70412F3F77EA}" destId="{881D7C50-4423-4EB2-899F-AC2A1A9BD756}" srcOrd="1" destOrd="0" presId="urn:microsoft.com/office/officeart/2005/8/layout/gear1"/>
    <dgm:cxn modelId="{B6859DCC-244D-49AC-9F4C-5B82CBAEF37A}" type="presParOf" srcId="{23438F83-C712-4840-B2D0-70412F3F77EA}" destId="{5D552923-F172-48B2-A891-8F14E3F5C9F0}" srcOrd="2" destOrd="0" presId="urn:microsoft.com/office/officeart/2005/8/layout/gear1"/>
    <dgm:cxn modelId="{F691DFAF-6B5B-4FFA-90A3-9B311ED3A698}" type="presParOf" srcId="{23438F83-C712-4840-B2D0-70412F3F77EA}" destId="{13CC1944-7BA7-4A96-A86E-75E94E4A643A}" srcOrd="3" destOrd="0" presId="urn:microsoft.com/office/officeart/2005/8/layout/gear1"/>
    <dgm:cxn modelId="{E362E18D-13EE-44EA-854C-169399F59E33}" type="presParOf" srcId="{23438F83-C712-4840-B2D0-70412F3F77EA}" destId="{0802C1A9-4B2F-452A-8559-AF0FF211F4F1}" srcOrd="4" destOrd="0" presId="urn:microsoft.com/office/officeart/2005/8/layout/gear1"/>
    <dgm:cxn modelId="{F56D7A01-FC1F-4698-B691-84348B2E85C6}" type="presParOf" srcId="{23438F83-C712-4840-B2D0-70412F3F77EA}" destId="{6CAC2E1E-2796-43AD-9B02-FE22557DBE2C}" srcOrd="5" destOrd="0" presId="urn:microsoft.com/office/officeart/2005/8/layout/gear1"/>
    <dgm:cxn modelId="{8E016315-6546-490C-84F4-E7EBAF355770}" type="presParOf" srcId="{23438F83-C712-4840-B2D0-70412F3F77EA}" destId="{1B248C5A-BA46-4D7B-971B-A50C7BCD8B74}" srcOrd="6" destOrd="0" presId="urn:microsoft.com/office/officeart/2005/8/layout/gear1"/>
    <dgm:cxn modelId="{90965F59-19A4-41A0-87B0-3035EB6838F9}" type="presParOf" srcId="{23438F83-C712-4840-B2D0-70412F3F77EA}" destId="{7F1706BD-73C3-4AB2-8A4C-4B13280B2C09}" srcOrd="7" destOrd="0" presId="urn:microsoft.com/office/officeart/2005/8/layout/gear1"/>
    <dgm:cxn modelId="{74370D27-6D4D-4098-A713-69BDC2B36C12}" type="presParOf" srcId="{23438F83-C712-4840-B2D0-70412F3F77EA}" destId="{63177088-D3A1-4C69-84D3-C94F15866199}" srcOrd="8" destOrd="0" presId="urn:microsoft.com/office/officeart/2005/8/layout/gear1"/>
    <dgm:cxn modelId="{09210761-F9F3-4077-AB7E-852A2FDCDDC0}" type="presParOf" srcId="{23438F83-C712-4840-B2D0-70412F3F77EA}" destId="{57E82339-2727-485E-A776-BE6734086D52}" srcOrd="9" destOrd="0" presId="urn:microsoft.com/office/officeart/2005/8/layout/gear1"/>
    <dgm:cxn modelId="{16C0180A-BBA1-4DD8-B861-5C045C0983A2}" type="presParOf" srcId="{23438F83-C712-4840-B2D0-70412F3F77EA}" destId="{DC171D48-1084-4D63-AF96-F11D0D7F6297}" srcOrd="10" destOrd="0" presId="urn:microsoft.com/office/officeart/2005/8/layout/gear1"/>
    <dgm:cxn modelId="{261BC2ED-044B-4B15-A030-EE8A015D07C0}" type="presParOf" srcId="{23438F83-C712-4840-B2D0-70412F3F77EA}" destId="{1951DB5D-614F-4D4D-8D90-26A689649E0A}" srcOrd="11" destOrd="0" presId="urn:microsoft.com/office/officeart/2005/8/layout/gear1"/>
    <dgm:cxn modelId="{2D769291-84EA-4547-8745-BA396DD6C5B0}" type="presParOf" srcId="{23438F83-C712-4840-B2D0-70412F3F77EA}" destId="{CE59E2BF-9F6A-40DF-B9D6-CBC8CCA968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5AFB1-8700-44F6-8B1D-460EC409C0E7}">
      <dsp:nvSpPr>
        <dsp:cNvPr id="0" name=""/>
        <dsp:cNvSpPr/>
      </dsp:nvSpPr>
      <dsp:spPr>
        <a:xfrm>
          <a:off x="1858641" y="1518374"/>
          <a:ext cx="1855790" cy="1855790"/>
        </a:xfrm>
        <a:prstGeom prst="gear9">
          <a:avLst/>
        </a:prstGeom>
        <a:solidFill>
          <a:srgbClr val="0070C0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700" kern="1200" dirty="0"/>
        </a:p>
      </dsp:txBody>
      <dsp:txXfrm>
        <a:off x="1858641" y="1518374"/>
        <a:ext cx="1855790" cy="1855790"/>
      </dsp:txXfrm>
    </dsp:sp>
    <dsp:sp modelId="{13CC1944-7BA7-4A96-A86E-75E94E4A643A}">
      <dsp:nvSpPr>
        <dsp:cNvPr id="0" name=""/>
        <dsp:cNvSpPr/>
      </dsp:nvSpPr>
      <dsp:spPr>
        <a:xfrm>
          <a:off x="778908" y="1079732"/>
          <a:ext cx="1349666" cy="1349666"/>
        </a:xfrm>
        <a:prstGeom prst="gear6">
          <a:avLst/>
        </a:prstGeom>
        <a:gradFill rotWithShape="0">
          <a:gsLst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 scaled="0"/>
        </a:gra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/>
        </a:p>
      </dsp:txBody>
      <dsp:txXfrm>
        <a:off x="778908" y="1079732"/>
        <a:ext cx="1349666" cy="1349666"/>
      </dsp:txXfrm>
    </dsp:sp>
    <dsp:sp modelId="{1B248C5A-BA46-4D7B-971B-A50C7BCD8B74}">
      <dsp:nvSpPr>
        <dsp:cNvPr id="0" name=""/>
        <dsp:cNvSpPr/>
      </dsp:nvSpPr>
      <dsp:spPr>
        <a:xfrm rot="20700000">
          <a:off x="1534859" y="148600"/>
          <a:ext cx="1322397" cy="1322397"/>
        </a:xfrm>
        <a:prstGeom prst="gear6">
          <a:avLst/>
        </a:prstGeom>
        <a:solidFill>
          <a:srgbClr val="92D050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 dirty="0"/>
        </a:p>
      </dsp:txBody>
      <dsp:txXfrm>
        <a:off x="1824899" y="438641"/>
        <a:ext cx="742316" cy="742316"/>
      </dsp:txXfrm>
    </dsp:sp>
    <dsp:sp modelId="{DC171D48-1084-4D63-AF96-F11D0D7F6297}">
      <dsp:nvSpPr>
        <dsp:cNvPr id="0" name=""/>
        <dsp:cNvSpPr/>
      </dsp:nvSpPr>
      <dsp:spPr>
        <a:xfrm>
          <a:off x="1707148" y="1243305"/>
          <a:ext cx="2375412" cy="2375412"/>
        </a:xfrm>
        <a:prstGeom prst="circularArrow">
          <a:avLst>
            <a:gd name="adj1" fmla="val 4688"/>
            <a:gd name="adj2" fmla="val 299029"/>
            <a:gd name="adj3" fmla="val 2492903"/>
            <a:gd name="adj4" fmla="val 15912330"/>
            <a:gd name="adj5" fmla="val 5469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1DB5D-614F-4D4D-8D90-26A689649E0A}">
      <dsp:nvSpPr>
        <dsp:cNvPr id="0" name=""/>
        <dsp:cNvSpPr/>
      </dsp:nvSpPr>
      <dsp:spPr>
        <a:xfrm>
          <a:off x="539885" y="784622"/>
          <a:ext cx="1725885" cy="17258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9E2BF-9F6A-40DF-B9D6-CBC8CCA96835}">
      <dsp:nvSpPr>
        <dsp:cNvPr id="0" name=""/>
        <dsp:cNvSpPr/>
      </dsp:nvSpPr>
      <dsp:spPr>
        <a:xfrm>
          <a:off x="1228975" y="-137534"/>
          <a:ext cx="1860851" cy="18608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4F835A5-B4B6-4A33-9F66-BB6F9FDD9884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3D2DD3E-DC27-4495-8BC8-624401330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8194F7C-6932-4472-8FBC-8751ACD815CA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2775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AFAFD25-D48C-4D4F-B1E3-E92EC7CF3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F1FB0-8FE4-4B2F-9ADA-F6348F2DE574}" type="slidenum">
              <a:rPr lang="es-ES" smtClean="0">
                <a:ea typeface="MS PGothic" pitchFamily="34" charset="-128"/>
              </a:rPr>
              <a:pPr/>
              <a:t>1</a:t>
            </a:fld>
            <a:endParaRPr lang="es-E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7564C0-B54C-426E-8594-CD69666CE913}" type="slidenum">
              <a:rPr lang="es-ES" sz="1200">
                <a:latin typeface="Calibri" pitchFamily="34" charset="0"/>
              </a:rPr>
              <a:pPr algn="r"/>
              <a:t>10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La Organización Mundial del Comercio (OMC), </a:t>
            </a:r>
            <a:r>
              <a:rPr lang="es-MX" altLang="ja-JP" smtClean="0"/>
              <a:t>en términos sencillos señala que la </a:t>
            </a:r>
            <a:r>
              <a:rPr lang="es-MX" altLang="ja-JP" i="1" smtClean="0"/>
              <a:t>Facilitación del Comercio</a:t>
            </a:r>
            <a:r>
              <a:rPr lang="es-MX" altLang="ja-JP" smtClean="0"/>
              <a:t>, es disminuir el papeleo, es decir, simplificar y armonizar los procedimientos comerciales internacionales y proporcionar un acceso más fácil a ese tipo de información</a:t>
            </a:r>
            <a:r>
              <a:rPr lang="es-ES" altLang="ja-JP" smtClean="0"/>
              <a:t>.</a:t>
            </a:r>
          </a:p>
          <a:p>
            <a:endParaRPr lang="es-ES" altLang="ja-JP" smtClean="0"/>
          </a:p>
          <a:p>
            <a:r>
              <a:rPr lang="es-ES" altLang="ja-JP" smtClean="0"/>
              <a:t>La Conferencia de las Naciones Unidas Sobre Comercio y Desarrollo (</a:t>
            </a:r>
            <a:r>
              <a:rPr lang="es-MX" altLang="ja-JP" smtClean="0"/>
              <a:t>UNCTAD), nos dice que la </a:t>
            </a:r>
            <a:r>
              <a:rPr lang="es-MX" altLang="ja-JP" i="1" smtClean="0"/>
              <a:t>Facilitación del Comercio</a:t>
            </a:r>
            <a:r>
              <a:rPr lang="es-MX" altLang="ja-JP" smtClean="0"/>
              <a:t> es un mecanismo que permite a los países un beneficio integral, y que ésta depende de una facilitación eficaz de comercio para el avance de su proceso de desarrollo.</a:t>
            </a:r>
          </a:p>
          <a:p>
            <a:endParaRPr lang="es-MX" altLang="ja-JP" smtClean="0"/>
          </a:p>
          <a:p>
            <a:r>
              <a:rPr lang="es-MX" altLang="ja-JP" smtClean="0"/>
              <a:t>El Foro de Cooperación Económica del Asia-Pacífico,  (APEC) nos indica que la </a:t>
            </a:r>
            <a:r>
              <a:rPr lang="es-MX" altLang="ja-JP" i="1" smtClean="0"/>
              <a:t>Facilitación del Comercio</a:t>
            </a:r>
            <a:r>
              <a:rPr lang="es-MX" altLang="ja-JP" smtClean="0"/>
              <a:t> está enfocada en el acceso a la información comercial y en la reducción de costos de transacción, orientados estos a incrementar y garantizar el libre flujo del comercio</a:t>
            </a:r>
            <a:r>
              <a:rPr lang="es-ES" altLang="ja-JP" smtClean="0"/>
              <a:t>. </a:t>
            </a:r>
            <a:endParaRPr lang="es-ES" smtClean="0"/>
          </a:p>
          <a:p>
            <a:endParaRPr lang="es-PE" smtClean="0"/>
          </a:p>
        </p:txBody>
      </p:sp>
      <p:sp>
        <p:nvSpPr>
          <p:cNvPr id="21508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0B4510-AC67-4716-A168-786CF55D18BD}" type="slidenum">
              <a:rPr lang="es-ES" sz="1200">
                <a:latin typeface="Calibri" pitchFamily="34" charset="0"/>
              </a:rPr>
              <a:pPr algn="r"/>
              <a:t>2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El índice se construye utilizando el Análisis de Componentes Principales (ACP), método con el fin de mejorar los intervalos de confianza. Los cuadros comparativos de rendimiento demuestran - las dimensiones indicadas en una escala del 1 al 5 de interés para los posibles grupos de comparación - todos los países (Mundo), la región y los grupos de ingresos. </a:t>
            </a:r>
          </a:p>
          <a:p>
            <a:r>
              <a:rPr lang="es-ES" smtClean="0"/>
              <a:t>El índice se construye utilizando el Análisis de Componentes Principales (ACP), método con el fin de mejorar los intervalos de confianza. Los cuadros comparativos de rendimiento demuestran - las dimensiones indicadas en una escala del 1 al 5 de interés para los posibles grupos de comparación - todos los países (Mundo), la región y los grupos de ingresos. </a:t>
            </a:r>
          </a:p>
          <a:p>
            <a:endParaRPr lang="es-PE" smtClean="0"/>
          </a:p>
        </p:txBody>
      </p:sp>
      <p:sp>
        <p:nvSpPr>
          <p:cNvPr id="22532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10DE0C-CC53-4AB5-9E6E-23AFD968DBD4}" type="slidenum">
              <a:rPr lang="es-ES" sz="1200">
                <a:latin typeface="Calibri" pitchFamily="34" charset="0"/>
              </a:rPr>
              <a:pPr algn="r"/>
              <a:t>3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/>
              <a:t>Perú ocupa el puesto 59 respecto a los 7 indicadores LPI, Chile, China e India están en mejor posición.</a:t>
            </a:r>
          </a:p>
          <a:p>
            <a:endParaRPr lang="es-PE" smtClean="0"/>
          </a:p>
        </p:txBody>
      </p:sp>
      <p:sp>
        <p:nvSpPr>
          <p:cNvPr id="23556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A96D47-3ACA-4262-BDE9-A78CF772CB9F}" type="slidenum">
              <a:rPr lang="es-ES" sz="1200">
                <a:latin typeface="Calibri" pitchFamily="34" charset="0"/>
              </a:rPr>
              <a:pPr algn="r"/>
              <a:t>4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PE" smtClean="0"/>
              <a:t>Costos de transacción: </a:t>
            </a:r>
            <a:r>
              <a:rPr lang="es-ES" smtClean="0"/>
              <a:t>procesamiento de permisos, trámites aduaneros, normas, pérdidas, etc.</a:t>
            </a:r>
          </a:p>
          <a:p>
            <a:r>
              <a:rPr lang="es-ES" smtClean="0"/>
              <a:t>Costos financieros: inventarios, almacenamiento, seguridad</a:t>
            </a:r>
          </a:p>
          <a:p>
            <a:r>
              <a:rPr lang="es-ES" smtClean="0"/>
              <a:t>Costos no financieros: seguros</a:t>
            </a:r>
          </a:p>
          <a:p>
            <a:endParaRPr lang="es-ES" smtClean="0"/>
          </a:p>
          <a:p>
            <a:endParaRPr lang="es-ES" smtClean="0"/>
          </a:p>
          <a:p>
            <a:endParaRPr lang="es-PE" smtClean="0"/>
          </a:p>
        </p:txBody>
      </p:sp>
      <p:sp>
        <p:nvSpPr>
          <p:cNvPr id="24580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03EC30-5820-4844-9FD9-E5DB98538167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PE" smtClean="0"/>
              <a:t>Gamypex: Programa de garantías para la micro y pequeña empresa exportadora. Funciona igual que el sepymex pero canalizado a través de las microfinancieras.</a:t>
            </a:r>
          </a:p>
        </p:txBody>
      </p:sp>
      <p:sp>
        <p:nvSpPr>
          <p:cNvPr id="25604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8B3F00-7733-4759-B2B4-1C1172DBDD01}" type="slidenum">
              <a:rPr lang="es-ES" sz="1200">
                <a:latin typeface="Calibri" pitchFamily="34" charset="0"/>
              </a:rPr>
              <a:pPr algn="r"/>
              <a:t>6</a:t>
            </a:fld>
            <a:endParaRPr lang="es-E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26628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BA2E18-C799-49C2-8719-57D218E76C4F}" type="slidenum">
              <a:rPr lang="es-ES" sz="1200">
                <a:latin typeface="Century Gothic" pitchFamily="34" charset="0"/>
              </a:rPr>
              <a:pPr algn="r"/>
              <a:t>7</a:t>
            </a:fld>
            <a:endParaRPr lang="es-ES" sz="1200">
              <a:latin typeface="Century Gothic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27652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96B3A8-038F-4D42-A60B-ED5FC7517790}" type="slidenum">
              <a:rPr lang="es-ES" sz="1200"/>
              <a:pPr algn="r"/>
              <a:t>8</a:t>
            </a:fld>
            <a:endParaRPr 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0F1540-CF5C-4175-8C65-77A78D5A0B46}" type="slidenum">
              <a:rPr lang="es-ES" sz="1200"/>
              <a:pPr algn="r"/>
              <a:t>9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Corbel" pitchFamily="-106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F5DE84-59BB-435E-A07D-185AA8B9F0F3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BDC94D-3072-4499-95F7-DAFD6950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11BA-8908-40D4-9F1C-4E4A1F15E24B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AF79-D83A-40EC-B226-B0B169463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Corbel" pitchFamily="-106" charset="0"/>
              <a:ea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3673-96FB-4F05-B883-2DD2D0806AAD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EAE0-C111-4330-A2DD-344F709F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9407-766C-4310-AE32-0E1588658D6C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3B21-90E4-4C20-865F-1EC424ED2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78619-CAB9-4DFC-AB89-8EDAA789735B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6FAE-CCAD-483E-90B0-2F0FF975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1680-07AB-45CB-A8A5-7D0237F5A5D8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238C-E756-47EB-B559-ACC80866A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5792-940D-4CD5-A4D3-B46CB4E61C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5251-3084-40F8-ABE4-87EA1D31FAB6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BDB1-0806-4764-8CDA-F1F631C3A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Corbel" pitchFamily="-106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F8617D-D9A7-4424-B827-61785E6DF038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715FDB-8DF6-4250-96D9-BFCDB32D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81CE-37A1-45CD-939D-019D9D42ADB9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69A3-4C56-4D68-A743-5527F06CD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8AAD-9ABF-4B62-9F30-94BB513B63B1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BCA52-9DAD-4F00-806E-F5BC865C3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29B5-FF95-4EAC-82AE-4E544866E8DE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AA63-2337-4557-9FCA-437C169E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A00B-0F95-4319-B809-0A66A2ACABBC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FA16-D262-4EAF-8A28-A9C82FE1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8022-D218-41D3-ACB2-A388DAC86D4F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65BF-939D-47A5-AC4F-AF5BC5B2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03DE-8061-423C-9E71-DE8789A28A49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FE71-AEAD-466C-8364-D00E757F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Corbel" pitchFamily="-106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B2EE333-0766-49E7-A23A-CC8448B0F4D9}" type="datetime1">
              <a:rPr lang="en-US"/>
              <a:pPr>
                <a:defRPr/>
              </a:pPr>
              <a:t>7/12/2010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6E8A033A-41AA-418F-B6B8-384D7E072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1" r:id="rId2"/>
    <p:sldLayoutId id="2147484203" r:id="rId3"/>
    <p:sldLayoutId id="2147484200" r:id="rId4"/>
    <p:sldLayoutId id="2147484199" r:id="rId5"/>
    <p:sldLayoutId id="2147484198" r:id="rId6"/>
    <p:sldLayoutId id="2147484204" r:id="rId7"/>
    <p:sldLayoutId id="2147484205" r:id="rId8"/>
    <p:sldLayoutId id="2147484206" r:id="rId9"/>
    <p:sldLayoutId id="2147484197" r:id="rId10"/>
    <p:sldLayoutId id="2147484207" r:id="rId11"/>
    <p:sldLayoutId id="2147484196" r:id="rId12"/>
    <p:sldLayoutId id="2147484195" r:id="rId13"/>
    <p:sldLayoutId id="2147484194" r:id="rId14"/>
    <p:sldLayoutId id="214748420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0071F4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0071F4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5357813"/>
            <a:ext cx="7775575" cy="87788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Luis Torres Paz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Dirección Nacional de Desarrollo de Comercio Exterior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Marzo, 2009</a:t>
            </a:r>
            <a:endParaRPr lang="es-ES" sz="2400" b="1" smtClean="0">
              <a:ea typeface="ＭＳ Ｐゴシック" pitchFamily="1" charset="-128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0400" y="2751138"/>
            <a:ext cx="3816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1" charset="-128"/>
              </a:rPr>
              <a:t>Facilitación de Comercio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1" charset="-128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286250" y="4505325"/>
            <a:ext cx="4176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4286250" y="2433638"/>
            <a:ext cx="4176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2" name="Picture 54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713" y="404813"/>
            <a:ext cx="68881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24 Diagrama"/>
          <p:cNvGraphicFramePr/>
          <p:nvPr/>
        </p:nvGraphicFramePr>
        <p:xfrm>
          <a:off x="5545" y="2064972"/>
          <a:ext cx="4054699" cy="337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0" y="1557338"/>
            <a:ext cx="837565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r>
              <a:rPr lang="es-ES" sz="1600">
                <a:latin typeface="Verdana" pitchFamily="34" charset="0"/>
              </a:rPr>
              <a:t>Programa basado en la aplicación de instrumentos financieros orientados a las características de las MYPE peruanas, con el propósito de favorecer su acceso a operaciones de comercio exterior a través de mecanismos de garantía internacional y ordenes de pago.</a:t>
            </a: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endParaRPr lang="es-PE" sz="800" b="1" u="sng">
              <a:latin typeface="Verdana" pitchFamily="34" charset="0"/>
            </a:endParaRP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r>
              <a:rPr lang="es-PE" sz="1600" b="1" u="sng">
                <a:latin typeface="Verdana" pitchFamily="34" charset="0"/>
              </a:rPr>
              <a:t>Garantía Internacional – GIEX:</a:t>
            </a: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endParaRPr lang="es-ES" sz="800" b="1" u="sng">
              <a:latin typeface="Verdana" pitchFamily="34" charset="0"/>
            </a:endParaRP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266700" algn="l"/>
              </a:tabLst>
            </a:pPr>
            <a:r>
              <a:rPr lang="es-ES" sz="1600">
                <a:latin typeface="Verdana" pitchFamily="34" charset="0"/>
              </a:rPr>
              <a:t>  Instrumento financiero, </a:t>
            </a:r>
            <a:r>
              <a:rPr lang="es-ES" sz="1600" u="sng">
                <a:latin typeface="Verdana" pitchFamily="34" charset="0"/>
              </a:rPr>
              <a:t>similar a una Carta de Crédito</a:t>
            </a:r>
            <a:r>
              <a:rPr lang="es-ES" sz="1600">
                <a:latin typeface="Verdana" pitchFamily="34" charset="0"/>
              </a:rPr>
              <a:t>, mediante el cual se 	respalda las transacciones de comercio exterior, entre el Comprador 	(Importador) y el Vendedor (Exportador).</a:t>
            </a: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endParaRPr lang="es-PE" sz="800" b="1" u="sng">
              <a:latin typeface="Verdana" pitchFamily="34" charset="0"/>
            </a:endParaRP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r>
              <a:rPr lang="es-PE" sz="1600" b="1" u="sng">
                <a:latin typeface="Verdana" pitchFamily="34" charset="0"/>
              </a:rPr>
              <a:t>Órdenes de Pago – OIEX:</a:t>
            </a: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endParaRPr lang="es-ES" sz="800" b="1" u="sng">
              <a:latin typeface="Verdana" pitchFamily="34" charset="0"/>
            </a:endParaRP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266700" algn="l"/>
              </a:tabLst>
            </a:pPr>
            <a:r>
              <a:rPr lang="es-ES" sz="1600">
                <a:latin typeface="Verdana" pitchFamily="34" charset="0"/>
              </a:rPr>
              <a:t>  Son  operadas entre las Instituciones de Garantía Iberoamericanas y 	FOGAPI, y permiten viabilizar el pago a la MYPEs exportadoras, agilizando y 	reduciendo los costos operativos financieros.</a:t>
            </a:r>
          </a:p>
          <a:p>
            <a:pPr algn="just" eaLnBrk="0" hangingPunct="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  <a:tabLst>
                <a:tab pos="266700" algn="l"/>
              </a:tabLst>
            </a:pPr>
            <a:endParaRPr lang="es-ES" sz="1600">
              <a:latin typeface="Verdana" pitchFamily="34" charset="0"/>
            </a:endParaRPr>
          </a:p>
          <a:p>
            <a:pPr algn="just" eaLnBrk="0" hangingPunct="0">
              <a:lnSpc>
                <a:spcPct val="80000"/>
              </a:lnSpc>
              <a:buClr>
                <a:schemeClr val="accent1"/>
              </a:buClr>
              <a:buSzPct val="80000"/>
              <a:buFont typeface="Wingdings 2" pitchFamily="18" charset="2"/>
              <a:buNone/>
              <a:tabLst>
                <a:tab pos="266700" algn="l"/>
              </a:tabLst>
            </a:pPr>
            <a:endParaRPr lang="es-ES" sz="1600">
              <a:latin typeface="Verdana" pitchFamily="34" charset="0"/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115888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s-ES" sz="2900">
                <a:solidFill>
                  <a:srgbClr val="000066"/>
                </a:solidFill>
                <a:latin typeface="Verdana" pitchFamily="34" charset="0"/>
                <a:ea typeface="ＭＳ Ｐゴシック" pitchFamily="1" charset="-128"/>
              </a:rPr>
              <a:t>FOGAPI EXPORTADOR</a:t>
            </a:r>
            <a:r>
              <a:rPr lang="es-ES" sz="2900" b="1">
                <a:solidFill>
                  <a:srgbClr val="0071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1" charset="-128"/>
              </a:rPr>
              <a:t> </a:t>
            </a:r>
            <a:br>
              <a:rPr lang="es-ES" sz="2900" b="1">
                <a:solidFill>
                  <a:srgbClr val="0071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1" charset="-128"/>
              </a:rPr>
            </a:br>
            <a:r>
              <a:rPr lang="es-ES" sz="2000">
                <a:solidFill>
                  <a:srgbClr val="000066"/>
                </a:solidFill>
                <a:latin typeface="Verdana" pitchFamily="34" charset="0"/>
                <a:ea typeface="ＭＳ Ｐゴシック" pitchFamily="1" charset="-128"/>
              </a:rPr>
              <a:t>Convenio de Promoción FOGAPI - MINCETUR</a:t>
            </a:r>
          </a:p>
        </p:txBody>
      </p:sp>
      <p:sp>
        <p:nvSpPr>
          <p:cNvPr id="7176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8438" name="Picture 6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3" name="Picture 5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287338" y="574675"/>
            <a:ext cx="81724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800" b="1" i="1">
                <a:latin typeface="Calibri" pitchFamily="34" charset="0"/>
              </a:rPr>
              <a:t>¿Qué entendemos por Facilitación de comercio?</a:t>
            </a:r>
          </a:p>
          <a:p>
            <a:endParaRPr lang="es-ES" sz="2800" i="1">
              <a:latin typeface="Calibri" pitchFamily="34" charset="0"/>
            </a:endParaRP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304800" y="1466850"/>
            <a:ext cx="8382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s-E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" y="1752600"/>
            <a:ext cx="3810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MX" altLang="ja-JP" sz="2400" dirty="0">
                <a:latin typeface="Calibri" pitchFamily="34" charset="0"/>
                <a:ea typeface="ＭＳ Ｐゴシック" pitchFamily="1" charset="-128"/>
              </a:rPr>
              <a:t>Son todas aquellas actividades orientadas a mejorar y optimizar de manera ágil y eficiente las operaciones de comercio exterior y contribuir a la concreción de los lazos comerciales y al aseguramiento y libre tránsito de mercancías.</a:t>
            </a:r>
            <a:endParaRPr lang="es-ES" sz="2400" dirty="0">
              <a:latin typeface="Calibri" pitchFamily="34" charset="0"/>
              <a:ea typeface="ＭＳ Ｐゴシック" pitchFamily="1" charset="-128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4495800" y="1397000"/>
          <a:ext cx="4419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50" name="10 CuadroTexto"/>
          <p:cNvSpPr txBox="1">
            <a:spLocks noChangeArrowheads="1"/>
          </p:cNvSpPr>
          <p:nvPr/>
        </p:nvSpPr>
        <p:spPr bwMode="auto">
          <a:xfrm>
            <a:off x="6248400" y="3429000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2000" b="1"/>
              <a:t>PMFC</a:t>
            </a:r>
          </a:p>
        </p:txBody>
      </p:sp>
      <p:sp>
        <p:nvSpPr>
          <p:cNvPr id="10251" name="11 CuadroTexto"/>
          <p:cNvSpPr txBox="1">
            <a:spLocks noChangeArrowheads="1"/>
          </p:cNvSpPr>
          <p:nvPr/>
        </p:nvSpPr>
        <p:spPr bwMode="auto">
          <a:xfrm>
            <a:off x="838200" y="5726113"/>
            <a:ext cx="426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i="1"/>
              <a:t>Objetivo estratégico PENX 2003-2013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5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1270" name="Rectangle 2"/>
          <p:cNvSpPr txBox="1">
            <a:spLocks noChangeArrowheads="1"/>
          </p:cNvSpPr>
          <p:nvPr/>
        </p:nvSpPr>
        <p:spPr bwMode="auto">
          <a:xfrm>
            <a:off x="287338" y="228600"/>
            <a:ext cx="81724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400" i="1">
                <a:latin typeface="Calibri" pitchFamily="34" charset="0"/>
              </a:rPr>
              <a:t>La logística juega un rol importante en la facilitación pero cómo estamos a nivel internacional…..</a:t>
            </a:r>
            <a:endParaRPr lang="es-ES" sz="2400" i="1">
              <a:latin typeface="Calibri" pitchFamily="34" charset="0"/>
            </a:endParaRPr>
          </a:p>
        </p:txBody>
      </p:sp>
      <p:graphicFrame>
        <p:nvGraphicFramePr>
          <p:cNvPr id="160879" name="Group 111"/>
          <p:cNvGraphicFramePr>
            <a:graphicFrameLocks noGrp="1"/>
          </p:cNvGraphicFramePr>
          <p:nvPr/>
        </p:nvGraphicFramePr>
        <p:xfrm>
          <a:off x="317500" y="1731963"/>
          <a:ext cx="8502650" cy="4516437"/>
        </p:xfrm>
        <a:graphic>
          <a:graphicData uri="http://schemas.openxmlformats.org/drawingml/2006/table">
            <a:tbl>
              <a:tblPr/>
              <a:tblGrid>
                <a:gridCol w="1030288"/>
                <a:gridCol w="703262"/>
                <a:gridCol w="792163"/>
                <a:gridCol w="1152525"/>
                <a:gridCol w="1008062"/>
                <a:gridCol w="1014413"/>
                <a:gridCol w="933450"/>
                <a:gridCol w="935037"/>
                <a:gridCol w="9334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Country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All LPI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Customs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Infrastructure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International shipments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Logistics competence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Tracking &amp; tracing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Domestic logistics costs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ＭＳ Ｐゴシック" pitchFamily="1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Timeliness</a:t>
                      </a:r>
                      <a:endParaRPr kumimoji="0" lang="es-E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United States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3.84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3.52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4.07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3.58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3.85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4.01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4.11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China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3.32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3.20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3.31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3.40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3.37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3.68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Chile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3.25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3.32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3.21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3.19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3.17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3.55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India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3.27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3.47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Per</a:t>
                      </a: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/>
                          <a:ea typeface="ＭＳ Ｐゴシック" pitchFamily="1" charset="-128"/>
                          <a:cs typeface="Arial" charset="0"/>
                        </a:rPr>
                        <a:t>ú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2.77</a:t>
                      </a: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2.68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2.91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2.73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Brazil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2.75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2.39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2.94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2.77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Latin America &amp; Caribbean</a:t>
                      </a: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Corbel"/>
                          <a:ea typeface="ＭＳ Ｐゴシック" pitchFamily="1" charset="-128"/>
                          <a:cs typeface="Arial" charset="0"/>
                        </a:rPr>
                        <a:t>  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2.57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2.38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2.38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2.55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3.02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Colombia</a:t>
                      </a: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2.50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2.10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2.28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2.44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2.63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2.91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erdana" pitchFamily="34" charset="0"/>
                          <a:ea typeface="ＭＳ Ｐゴシック" pitchFamily="1" charset="-128"/>
                          <a:cs typeface="Arial" charset="0"/>
                        </a:rPr>
                        <a:t>2.94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ＭＳ Ｐゴシック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73" name="Text Box 112"/>
          <p:cNvSpPr txBox="1">
            <a:spLocks noChangeArrowheads="1"/>
          </p:cNvSpPr>
          <p:nvPr/>
        </p:nvSpPr>
        <p:spPr bwMode="auto">
          <a:xfrm>
            <a:off x="7467600" y="6248400"/>
            <a:ext cx="1298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>
                <a:latin typeface="Verdana" pitchFamily="34" charset="0"/>
              </a:rPr>
              <a:t>Fuente: BM/2007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2362200" y="10302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ＭＳ Ｐゴシック" pitchFamily="1" charset="-128"/>
              </a:rPr>
              <a:t>Indicadores de Percepción de la Logística</a:t>
            </a:r>
            <a:endParaRPr lang="es-PE" b="1" dirty="0">
              <a:solidFill>
                <a:schemeClr val="tx2">
                  <a:lumMod val="75000"/>
                </a:schemeClr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5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2294" name="Rectangle 2"/>
          <p:cNvSpPr txBox="1">
            <a:spLocks noChangeArrowheads="1"/>
          </p:cNvSpPr>
          <p:nvPr/>
        </p:nvSpPr>
        <p:spPr bwMode="auto">
          <a:xfrm>
            <a:off x="438150" y="574675"/>
            <a:ext cx="81724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3200" i="1">
                <a:latin typeface="Calibri" pitchFamily="34" charset="0"/>
              </a:rPr>
              <a:t>Indicadores de Percepción de la Logística</a:t>
            </a:r>
            <a:endParaRPr lang="es-ES" sz="3200" i="1">
              <a:latin typeface="Calibri" pitchFamily="34" charset="0"/>
            </a:endParaRPr>
          </a:p>
        </p:txBody>
      </p:sp>
      <p:pic>
        <p:nvPicPr>
          <p:cNvPr id="12295" name="Picture 9" descr="vin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 descr="vin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vin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 descr="vin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171450" y="-2825750"/>
            <a:ext cx="8801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ES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7467600" y="6248400"/>
            <a:ext cx="1298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>
                <a:latin typeface="Verdana" pitchFamily="34" charset="0"/>
              </a:rPr>
              <a:t>Fuente: BM/2007</a:t>
            </a:r>
          </a:p>
        </p:txBody>
      </p:sp>
      <p:sp>
        <p:nvSpPr>
          <p:cNvPr id="12301" name="Rectangle 15"/>
          <p:cNvSpPr>
            <a:spLocks noChangeArrowheads="1"/>
          </p:cNvSpPr>
          <p:nvPr/>
        </p:nvSpPr>
        <p:spPr bwMode="auto">
          <a:xfrm>
            <a:off x="395288" y="1989138"/>
            <a:ext cx="316865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Indicador</a:t>
            </a: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563938" y="1989138"/>
            <a:ext cx="12954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Perú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395288" y="2636838"/>
            <a:ext cx="3168650" cy="431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Overall LPI</a:t>
            </a:r>
          </a:p>
        </p:txBody>
      </p:sp>
      <p:sp>
        <p:nvSpPr>
          <p:cNvPr id="12304" name="Rectangle 18"/>
          <p:cNvSpPr>
            <a:spLocks noChangeArrowheads="1"/>
          </p:cNvSpPr>
          <p:nvPr/>
        </p:nvSpPr>
        <p:spPr bwMode="auto">
          <a:xfrm>
            <a:off x="3563938" y="2636838"/>
            <a:ext cx="1295400" cy="431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2305" name="Rectangle 19"/>
          <p:cNvSpPr>
            <a:spLocks noChangeArrowheads="1"/>
          </p:cNvSpPr>
          <p:nvPr/>
        </p:nvSpPr>
        <p:spPr bwMode="auto">
          <a:xfrm>
            <a:off x="395288" y="3068638"/>
            <a:ext cx="3168650" cy="431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Customs</a:t>
            </a:r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395288" y="3502025"/>
            <a:ext cx="316865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Infraestructure</a:t>
            </a:r>
          </a:p>
        </p:txBody>
      </p:sp>
      <p:sp>
        <p:nvSpPr>
          <p:cNvPr id="12307" name="Rectangle 21"/>
          <p:cNvSpPr>
            <a:spLocks noChangeArrowheads="1"/>
          </p:cNvSpPr>
          <p:nvPr/>
        </p:nvSpPr>
        <p:spPr bwMode="auto">
          <a:xfrm>
            <a:off x="395288" y="3933825"/>
            <a:ext cx="316865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International shipments</a:t>
            </a:r>
          </a:p>
        </p:txBody>
      </p:sp>
      <p:sp>
        <p:nvSpPr>
          <p:cNvPr id="12308" name="Rectangle 22"/>
          <p:cNvSpPr>
            <a:spLocks noChangeArrowheads="1"/>
          </p:cNvSpPr>
          <p:nvPr/>
        </p:nvSpPr>
        <p:spPr bwMode="auto">
          <a:xfrm>
            <a:off x="395288" y="4365625"/>
            <a:ext cx="316865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Logistics competence</a:t>
            </a:r>
          </a:p>
        </p:txBody>
      </p:sp>
      <p:sp>
        <p:nvSpPr>
          <p:cNvPr id="12309" name="Rectangle 23"/>
          <p:cNvSpPr>
            <a:spLocks noChangeArrowheads="1"/>
          </p:cNvSpPr>
          <p:nvPr/>
        </p:nvSpPr>
        <p:spPr bwMode="auto">
          <a:xfrm>
            <a:off x="395288" y="4795838"/>
            <a:ext cx="3168650" cy="433387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Tracking &amp; Tracing</a:t>
            </a:r>
          </a:p>
        </p:txBody>
      </p:sp>
      <p:sp>
        <p:nvSpPr>
          <p:cNvPr id="12310" name="Rectangle 24"/>
          <p:cNvSpPr>
            <a:spLocks noChangeArrowheads="1"/>
          </p:cNvSpPr>
          <p:nvPr/>
        </p:nvSpPr>
        <p:spPr bwMode="auto">
          <a:xfrm>
            <a:off x="395288" y="5229225"/>
            <a:ext cx="3168650" cy="43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Domestics Logistics Cost</a:t>
            </a:r>
          </a:p>
        </p:txBody>
      </p:sp>
      <p:sp>
        <p:nvSpPr>
          <p:cNvPr id="12311" name="Rectangle 25"/>
          <p:cNvSpPr>
            <a:spLocks noChangeArrowheads="1"/>
          </p:cNvSpPr>
          <p:nvPr/>
        </p:nvSpPr>
        <p:spPr bwMode="auto">
          <a:xfrm>
            <a:off x="3563938" y="3068638"/>
            <a:ext cx="1295400" cy="431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12312" name="Rectangle 26"/>
          <p:cNvSpPr>
            <a:spLocks noChangeArrowheads="1"/>
          </p:cNvSpPr>
          <p:nvPr/>
        </p:nvSpPr>
        <p:spPr bwMode="auto">
          <a:xfrm>
            <a:off x="3563938" y="3502025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2313" name="Rectangle 27"/>
          <p:cNvSpPr>
            <a:spLocks noChangeArrowheads="1"/>
          </p:cNvSpPr>
          <p:nvPr/>
        </p:nvSpPr>
        <p:spPr bwMode="auto">
          <a:xfrm>
            <a:off x="3563938" y="3933825"/>
            <a:ext cx="12954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12314" name="Rectangle 28"/>
          <p:cNvSpPr>
            <a:spLocks noChangeArrowheads="1"/>
          </p:cNvSpPr>
          <p:nvPr/>
        </p:nvSpPr>
        <p:spPr bwMode="auto">
          <a:xfrm>
            <a:off x="3563938" y="4365625"/>
            <a:ext cx="12954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61</a:t>
            </a:r>
          </a:p>
        </p:txBody>
      </p:sp>
      <p:sp>
        <p:nvSpPr>
          <p:cNvPr id="12315" name="Rectangle 29"/>
          <p:cNvSpPr>
            <a:spLocks noChangeArrowheads="1"/>
          </p:cNvSpPr>
          <p:nvPr/>
        </p:nvSpPr>
        <p:spPr bwMode="auto">
          <a:xfrm>
            <a:off x="3563938" y="4795838"/>
            <a:ext cx="1295400" cy="433387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67</a:t>
            </a:r>
          </a:p>
        </p:txBody>
      </p:sp>
      <p:sp>
        <p:nvSpPr>
          <p:cNvPr id="12316" name="Rectangle 30"/>
          <p:cNvSpPr>
            <a:spLocks noChangeArrowheads="1"/>
          </p:cNvSpPr>
          <p:nvPr/>
        </p:nvSpPr>
        <p:spPr bwMode="auto">
          <a:xfrm>
            <a:off x="3563938" y="5229225"/>
            <a:ext cx="1295400" cy="43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2317" name="Rectangle 31"/>
          <p:cNvSpPr>
            <a:spLocks noChangeArrowheads="1"/>
          </p:cNvSpPr>
          <p:nvPr/>
        </p:nvSpPr>
        <p:spPr bwMode="auto">
          <a:xfrm>
            <a:off x="395288" y="5661025"/>
            <a:ext cx="3168650" cy="431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Timeliness</a:t>
            </a:r>
          </a:p>
        </p:txBody>
      </p:sp>
      <p:sp>
        <p:nvSpPr>
          <p:cNvPr id="12318" name="Rectangle 32"/>
          <p:cNvSpPr>
            <a:spLocks noChangeArrowheads="1"/>
          </p:cNvSpPr>
          <p:nvPr/>
        </p:nvSpPr>
        <p:spPr bwMode="auto">
          <a:xfrm>
            <a:off x="3563938" y="5661025"/>
            <a:ext cx="1295400" cy="431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80</a:t>
            </a: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4859338" y="2636838"/>
            <a:ext cx="1295400" cy="431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12320" name="Rectangle 34"/>
          <p:cNvSpPr>
            <a:spLocks noChangeArrowheads="1"/>
          </p:cNvSpPr>
          <p:nvPr/>
        </p:nvSpPr>
        <p:spPr bwMode="auto">
          <a:xfrm>
            <a:off x="4859338" y="3068638"/>
            <a:ext cx="1295400" cy="431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12321" name="Rectangle 35"/>
          <p:cNvSpPr>
            <a:spLocks noChangeArrowheads="1"/>
          </p:cNvSpPr>
          <p:nvPr/>
        </p:nvSpPr>
        <p:spPr bwMode="auto">
          <a:xfrm>
            <a:off x="4859338" y="3502025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12322" name="Rectangle 36"/>
          <p:cNvSpPr>
            <a:spLocks noChangeArrowheads="1"/>
          </p:cNvSpPr>
          <p:nvPr/>
        </p:nvSpPr>
        <p:spPr bwMode="auto">
          <a:xfrm>
            <a:off x="4859338" y="3933825"/>
            <a:ext cx="12954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12323" name="Rectangle 37"/>
          <p:cNvSpPr>
            <a:spLocks noChangeArrowheads="1"/>
          </p:cNvSpPr>
          <p:nvPr/>
        </p:nvSpPr>
        <p:spPr bwMode="auto">
          <a:xfrm>
            <a:off x="4859338" y="4365625"/>
            <a:ext cx="12954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12324" name="Rectangle 38"/>
          <p:cNvSpPr>
            <a:spLocks noChangeArrowheads="1"/>
          </p:cNvSpPr>
          <p:nvPr/>
        </p:nvSpPr>
        <p:spPr bwMode="auto">
          <a:xfrm>
            <a:off x="4859338" y="4795838"/>
            <a:ext cx="1295400" cy="433387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12325" name="Rectangle 39"/>
          <p:cNvSpPr>
            <a:spLocks noChangeArrowheads="1"/>
          </p:cNvSpPr>
          <p:nvPr/>
        </p:nvSpPr>
        <p:spPr bwMode="auto">
          <a:xfrm>
            <a:off x="4859338" y="5229225"/>
            <a:ext cx="1295400" cy="43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115</a:t>
            </a:r>
          </a:p>
        </p:txBody>
      </p:sp>
      <p:sp>
        <p:nvSpPr>
          <p:cNvPr id="12326" name="Rectangle 40"/>
          <p:cNvSpPr>
            <a:spLocks noChangeArrowheads="1"/>
          </p:cNvSpPr>
          <p:nvPr/>
        </p:nvSpPr>
        <p:spPr bwMode="auto">
          <a:xfrm>
            <a:off x="4859338" y="5661025"/>
            <a:ext cx="1295400" cy="431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12327" name="Rectangle 41"/>
          <p:cNvSpPr>
            <a:spLocks noChangeArrowheads="1"/>
          </p:cNvSpPr>
          <p:nvPr/>
        </p:nvSpPr>
        <p:spPr bwMode="auto">
          <a:xfrm>
            <a:off x="6156325" y="2636838"/>
            <a:ext cx="1295400" cy="431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2328" name="Rectangle 42"/>
          <p:cNvSpPr>
            <a:spLocks noChangeArrowheads="1"/>
          </p:cNvSpPr>
          <p:nvPr/>
        </p:nvSpPr>
        <p:spPr bwMode="auto">
          <a:xfrm>
            <a:off x="6156325" y="3068638"/>
            <a:ext cx="1295400" cy="431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12329" name="Rectangle 43"/>
          <p:cNvSpPr>
            <a:spLocks noChangeArrowheads="1"/>
          </p:cNvSpPr>
          <p:nvPr/>
        </p:nvSpPr>
        <p:spPr bwMode="auto">
          <a:xfrm>
            <a:off x="6156325" y="3502025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2330" name="Rectangle 44"/>
          <p:cNvSpPr>
            <a:spLocks noChangeArrowheads="1"/>
          </p:cNvSpPr>
          <p:nvPr/>
        </p:nvSpPr>
        <p:spPr bwMode="auto">
          <a:xfrm>
            <a:off x="6156325" y="3933825"/>
            <a:ext cx="12954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6156325" y="4365625"/>
            <a:ext cx="12954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12332" name="Rectangle 46"/>
          <p:cNvSpPr>
            <a:spLocks noChangeArrowheads="1"/>
          </p:cNvSpPr>
          <p:nvPr/>
        </p:nvSpPr>
        <p:spPr bwMode="auto">
          <a:xfrm>
            <a:off x="6156325" y="4795838"/>
            <a:ext cx="1295400" cy="433387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12333" name="Rectangle 47"/>
          <p:cNvSpPr>
            <a:spLocks noChangeArrowheads="1"/>
          </p:cNvSpPr>
          <p:nvPr/>
        </p:nvSpPr>
        <p:spPr bwMode="auto">
          <a:xfrm>
            <a:off x="6156325" y="5229225"/>
            <a:ext cx="1295400" cy="43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72</a:t>
            </a:r>
          </a:p>
        </p:txBody>
      </p:sp>
      <p:sp>
        <p:nvSpPr>
          <p:cNvPr id="12334" name="Rectangle 48"/>
          <p:cNvSpPr>
            <a:spLocks noChangeArrowheads="1"/>
          </p:cNvSpPr>
          <p:nvPr/>
        </p:nvSpPr>
        <p:spPr bwMode="auto">
          <a:xfrm>
            <a:off x="6156325" y="5661025"/>
            <a:ext cx="1295400" cy="431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12335" name="Rectangle 49"/>
          <p:cNvSpPr>
            <a:spLocks noChangeArrowheads="1"/>
          </p:cNvSpPr>
          <p:nvPr/>
        </p:nvSpPr>
        <p:spPr bwMode="auto">
          <a:xfrm>
            <a:off x="7451725" y="2636838"/>
            <a:ext cx="1295400" cy="431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12336" name="Rectangle 50"/>
          <p:cNvSpPr>
            <a:spLocks noChangeArrowheads="1"/>
          </p:cNvSpPr>
          <p:nvPr/>
        </p:nvSpPr>
        <p:spPr bwMode="auto">
          <a:xfrm>
            <a:off x="7451725" y="3068638"/>
            <a:ext cx="1295400" cy="431800"/>
          </a:xfrm>
          <a:prstGeom prst="rect">
            <a:avLst/>
          </a:pr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12337" name="Rectangle 51"/>
          <p:cNvSpPr>
            <a:spLocks noChangeArrowheads="1"/>
          </p:cNvSpPr>
          <p:nvPr/>
        </p:nvSpPr>
        <p:spPr bwMode="auto">
          <a:xfrm>
            <a:off x="7451725" y="3502025"/>
            <a:ext cx="1295400" cy="431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12338" name="Rectangle 52"/>
          <p:cNvSpPr>
            <a:spLocks noChangeArrowheads="1"/>
          </p:cNvSpPr>
          <p:nvPr/>
        </p:nvSpPr>
        <p:spPr bwMode="auto">
          <a:xfrm>
            <a:off x="7451725" y="3933825"/>
            <a:ext cx="1295400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12339" name="Rectangle 53"/>
          <p:cNvSpPr>
            <a:spLocks noChangeArrowheads="1"/>
          </p:cNvSpPr>
          <p:nvPr/>
        </p:nvSpPr>
        <p:spPr bwMode="auto">
          <a:xfrm>
            <a:off x="7451725" y="4365625"/>
            <a:ext cx="12954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12340" name="Rectangle 54"/>
          <p:cNvSpPr>
            <a:spLocks noChangeArrowheads="1"/>
          </p:cNvSpPr>
          <p:nvPr/>
        </p:nvSpPr>
        <p:spPr bwMode="auto">
          <a:xfrm>
            <a:off x="7451725" y="4795838"/>
            <a:ext cx="1295400" cy="433387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12341" name="Rectangle 55"/>
          <p:cNvSpPr>
            <a:spLocks noChangeArrowheads="1"/>
          </p:cNvSpPr>
          <p:nvPr/>
        </p:nvSpPr>
        <p:spPr bwMode="auto">
          <a:xfrm>
            <a:off x="7451725" y="5229225"/>
            <a:ext cx="1295400" cy="43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12342" name="Rectangle 56"/>
          <p:cNvSpPr>
            <a:spLocks noChangeArrowheads="1"/>
          </p:cNvSpPr>
          <p:nvPr/>
        </p:nvSpPr>
        <p:spPr bwMode="auto">
          <a:xfrm>
            <a:off x="7451725" y="5661025"/>
            <a:ext cx="1295400" cy="431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12343" name="Rectangle 57"/>
          <p:cNvSpPr>
            <a:spLocks noChangeArrowheads="1"/>
          </p:cNvSpPr>
          <p:nvPr/>
        </p:nvSpPr>
        <p:spPr bwMode="auto">
          <a:xfrm>
            <a:off x="4860925" y="1989138"/>
            <a:ext cx="12954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Chile</a:t>
            </a:r>
          </a:p>
        </p:txBody>
      </p:sp>
      <p:sp>
        <p:nvSpPr>
          <p:cNvPr id="12344" name="Rectangle 58"/>
          <p:cNvSpPr>
            <a:spLocks noChangeArrowheads="1"/>
          </p:cNvSpPr>
          <p:nvPr/>
        </p:nvSpPr>
        <p:spPr bwMode="auto">
          <a:xfrm>
            <a:off x="6156325" y="1989138"/>
            <a:ext cx="12954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China</a:t>
            </a:r>
          </a:p>
        </p:txBody>
      </p:sp>
      <p:sp>
        <p:nvSpPr>
          <p:cNvPr id="12345" name="Rectangle 59"/>
          <p:cNvSpPr>
            <a:spLocks noChangeArrowheads="1"/>
          </p:cNvSpPr>
          <p:nvPr/>
        </p:nvSpPr>
        <p:spPr bwMode="auto">
          <a:xfrm>
            <a:off x="7453313" y="1989138"/>
            <a:ext cx="12954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India</a:t>
            </a:r>
          </a:p>
        </p:txBody>
      </p:sp>
      <p:sp>
        <p:nvSpPr>
          <p:cNvPr id="12346" name="Rectangle 60"/>
          <p:cNvSpPr>
            <a:spLocks noChangeArrowheads="1"/>
          </p:cNvSpPr>
          <p:nvPr/>
        </p:nvSpPr>
        <p:spPr bwMode="auto">
          <a:xfrm>
            <a:off x="395288" y="1557338"/>
            <a:ext cx="83534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Verdana" pitchFamily="34" charset="0"/>
              </a:rPr>
              <a:t>Ranking por países</a:t>
            </a:r>
          </a:p>
        </p:txBody>
      </p:sp>
      <p:sp>
        <p:nvSpPr>
          <p:cNvPr id="12347" name="Rectangle 61"/>
          <p:cNvSpPr>
            <a:spLocks noChangeArrowheads="1"/>
          </p:cNvSpPr>
          <p:nvPr/>
        </p:nvSpPr>
        <p:spPr bwMode="auto">
          <a:xfrm>
            <a:off x="3922713" y="4314825"/>
            <a:ext cx="4465637" cy="55403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2348" name="Rectangle 62"/>
          <p:cNvSpPr>
            <a:spLocks noChangeArrowheads="1"/>
          </p:cNvSpPr>
          <p:nvPr/>
        </p:nvSpPr>
        <p:spPr bwMode="auto">
          <a:xfrm>
            <a:off x="3924300" y="2587625"/>
            <a:ext cx="4465638" cy="55403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" name="Picture 5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287338" y="336550"/>
            <a:ext cx="81724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MX" sz="2400" i="1">
                <a:latin typeface="Calibri" pitchFamily="34" charset="0"/>
              </a:rPr>
              <a:t>Por lo tanto para ser más competitivos debemos avocarnos en reducir el costo logístico…</a:t>
            </a:r>
            <a:endParaRPr lang="es-ES" sz="2400" i="1">
              <a:latin typeface="Calibri" pitchFamily="34" charset="0"/>
            </a:endParaRPr>
          </a:p>
        </p:txBody>
      </p:sp>
      <p:sp>
        <p:nvSpPr>
          <p:cNvPr id="13319" name="9 CuadroTexto"/>
          <p:cNvSpPr txBox="1">
            <a:spLocks noChangeArrowheads="1"/>
          </p:cNvSpPr>
          <p:nvPr/>
        </p:nvSpPr>
        <p:spPr bwMode="auto">
          <a:xfrm>
            <a:off x="381000" y="1952625"/>
            <a:ext cx="3352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000">
                <a:latin typeface="Calibri" pitchFamily="34" charset="0"/>
              </a:rPr>
              <a:t>De acuerdo con el BM el Costo logístico en el Perú es de 29% mientras que en AL fluctúa entre el 18%  y 34% 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3657600" y="1524000"/>
          <a:ext cx="5334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321" name="13 CuadroTexto"/>
          <p:cNvSpPr txBox="1">
            <a:spLocks noChangeArrowheads="1"/>
          </p:cNvSpPr>
          <p:nvPr/>
        </p:nvSpPr>
        <p:spPr bwMode="auto">
          <a:xfrm>
            <a:off x="381000" y="4038600"/>
            <a:ext cx="3276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000">
                <a:latin typeface="Calibri" pitchFamily="34" charset="0"/>
              </a:rPr>
              <a:t>En el II IAP de Facilitación de APEC se ha trazado para el periodo 2007 - 2010 reducir el costo logístico en 5%.</a:t>
            </a:r>
          </a:p>
        </p:txBody>
      </p:sp>
      <p:sp>
        <p:nvSpPr>
          <p:cNvPr id="13322" name="9 CuadroTexto"/>
          <p:cNvSpPr txBox="1">
            <a:spLocks noChangeArrowheads="1"/>
          </p:cNvSpPr>
          <p:nvPr/>
        </p:nvSpPr>
        <p:spPr bwMode="auto">
          <a:xfrm>
            <a:off x="7467600" y="5791200"/>
            <a:ext cx="979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Fuente: BM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5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357313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4342" name="Rectangle 2"/>
          <p:cNvSpPr txBox="1">
            <a:spLocks noChangeArrowheads="1"/>
          </p:cNvSpPr>
          <p:nvPr/>
        </p:nvSpPr>
        <p:spPr bwMode="auto">
          <a:xfrm>
            <a:off x="287338" y="336550"/>
            <a:ext cx="81724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MX" sz="2000">
                <a:latin typeface="Verdana" pitchFamily="34" charset="0"/>
              </a:rPr>
              <a:t>Acciones que se vienen implementando en el marco del Plan Maestro de Facilitación de Comercio Exterior, componente operativo del PENX - 2003/2013</a:t>
            </a:r>
            <a:endParaRPr lang="es-ES" sz="2000">
              <a:latin typeface="Verdana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609600" y="1447800"/>
          <a:ext cx="800100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572000" y="4572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5357813"/>
            <a:ext cx="7775575" cy="877887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2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Luis Torres Paz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Dirección Nacional de Desarrollo de Comercio Exterior</a:t>
            </a:r>
          </a:p>
          <a:p>
            <a:pPr algn="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s-ES" sz="1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1" charset="-128"/>
              </a:rPr>
              <a:t>Marzo, 2009</a:t>
            </a:r>
            <a:endParaRPr lang="es-ES" sz="2400" b="1" smtClean="0">
              <a:ea typeface="ＭＳ Ｐゴシック" pitchFamily="1" charset="-128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0400" y="2751138"/>
            <a:ext cx="38163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ea typeface="ＭＳ Ｐゴシック" pitchFamily="1" charset="-128"/>
              </a:rPr>
              <a:t>Facilitación de Comercio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  <a:ea typeface="ＭＳ Ｐゴシック" pitchFamily="1" charset="-128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286250" y="4505325"/>
            <a:ext cx="4176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4286250" y="2433638"/>
            <a:ext cx="4176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54" descr="Logo_Nuevo_MINCET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713" y="404813"/>
            <a:ext cx="68881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24 Diagrama"/>
          <p:cNvGraphicFramePr/>
          <p:nvPr/>
        </p:nvGraphicFramePr>
        <p:xfrm>
          <a:off x="5545" y="2064972"/>
          <a:ext cx="4054699" cy="337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1450" y="619125"/>
            <a:ext cx="247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/>
              <a:t> </a:t>
            </a:r>
          </a:p>
          <a:p>
            <a:pPr eaLnBrk="0" hangingPunct="0"/>
            <a:r>
              <a:rPr lang="es-ES"/>
              <a:t> </a:t>
            </a:r>
          </a:p>
          <a:p>
            <a:pPr eaLnBrk="0" hangingPunct="0"/>
            <a:r>
              <a:rPr lang="es-ES"/>
              <a:t/>
            </a:r>
            <a:br>
              <a:rPr lang="es-ES"/>
            </a:br>
            <a:endParaRPr lang="es-ES"/>
          </a:p>
          <a:p>
            <a:pPr eaLnBrk="0" hangingPunct="0"/>
            <a:r>
              <a:rPr lang="es-ES"/>
              <a:t> </a:t>
            </a:r>
          </a:p>
        </p:txBody>
      </p:sp>
      <p:pic>
        <p:nvPicPr>
          <p:cNvPr id="16387" name="Picture 3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71450" y="-2825750"/>
            <a:ext cx="8801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PE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250825" y="115888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tabLst>
                <a:tab pos="723900" algn="l"/>
              </a:tabLst>
              <a:defRPr/>
            </a:pPr>
            <a:r>
              <a:rPr lang="es-PE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1" charset="-128"/>
              </a:rPr>
              <a:t>SEPYMEX - SEGURO DE CRÉDITO A LA EXPORTACIÓN </a:t>
            </a:r>
            <a:endParaRPr lang="es-ES" sz="2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1515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1519" name="Line 4"/>
          <p:cNvSpPr>
            <a:spLocks noChangeShapeType="1"/>
          </p:cNvSpPr>
          <p:nvPr/>
        </p:nvSpPr>
        <p:spPr bwMode="auto">
          <a:xfrm>
            <a:off x="358775" y="1196975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6396" name="Picture 12" descr="Logo_Nuevo_MINCET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  <a:tabLst>
                <a:tab pos="171450" algn="l"/>
              </a:tabLst>
            </a:pPr>
            <a:r>
              <a:rPr lang="es-PE" sz="2000"/>
              <a:t> Facilita el acceso al financiamiento 	al garantizar el 50% del valor de 	los créditos Pre Embarque que 	otorgan los bancos a las PYMES 	Exportadoras. </a:t>
            </a:r>
          </a:p>
          <a:p>
            <a:pPr algn="just">
              <a:spcBef>
                <a:spcPct val="50000"/>
              </a:spcBef>
              <a:buFontTx/>
              <a:buChar char="•"/>
              <a:tabLst>
                <a:tab pos="171450" algn="l"/>
              </a:tabLst>
            </a:pPr>
            <a:r>
              <a:rPr lang="es-PE" sz="2000"/>
              <a:t> El Programa opera gracias a un 	fondo de respaldo por USD$ 50 	millones que es administrado por 	COFIDE y operado por una 	compañía de seguros que emite la 	póliza.</a:t>
            </a:r>
          </a:p>
          <a:p>
            <a:pPr algn="just">
              <a:spcBef>
                <a:spcPct val="50000"/>
              </a:spcBef>
              <a:buFontTx/>
              <a:buChar char="•"/>
              <a:tabLst>
                <a:tab pos="171450" algn="l"/>
              </a:tabLst>
            </a:pPr>
            <a:r>
              <a:rPr lang="es-PE" sz="2000"/>
              <a:t> A la fecha, se ha desembolsado 	más de USD$ 800 millones en 	créditos.</a:t>
            </a:r>
            <a:endParaRPr lang="es-ES" sz="2000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468313" y="1412875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468313" y="1412875"/>
            <a:ext cx="4103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400" name="Picture 16" descr="afiche 6 naran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50" y="1196975"/>
            <a:ext cx="42354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1450" y="619125"/>
            <a:ext cx="247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/>
              <a:t> </a:t>
            </a:r>
          </a:p>
          <a:p>
            <a:pPr eaLnBrk="0" hangingPunct="0"/>
            <a:r>
              <a:rPr lang="es-ES"/>
              <a:t> </a:t>
            </a:r>
          </a:p>
          <a:p>
            <a:pPr eaLnBrk="0" hangingPunct="0"/>
            <a:r>
              <a:rPr lang="es-ES"/>
              <a:t/>
            </a:r>
            <a:br>
              <a:rPr lang="es-ES"/>
            </a:br>
            <a:endParaRPr lang="es-ES"/>
          </a:p>
          <a:p>
            <a:pPr eaLnBrk="0" hangingPunct="0"/>
            <a:r>
              <a:rPr lang="es-ES"/>
              <a:t> </a:t>
            </a:r>
          </a:p>
        </p:txBody>
      </p:sp>
      <p:pic>
        <p:nvPicPr>
          <p:cNvPr id="17411" name="Picture 3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vin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-2825750"/>
            <a:ext cx="857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71450" y="-2825750"/>
            <a:ext cx="8801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es-PE"/>
          </a:p>
        </p:txBody>
      </p:sp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250825" y="115888"/>
            <a:ext cx="8351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723900" algn="l"/>
              </a:tabLst>
              <a:defRPr/>
            </a:pPr>
            <a:r>
              <a:rPr lang="es-PE" sz="27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pitchFamily="1" charset="-128"/>
              </a:rPr>
              <a:t>OTROS PROGRAMAS FINANCIEROS</a:t>
            </a:r>
            <a:endParaRPr lang="es-ES" sz="27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ＭＳ Ｐゴシック" pitchFamily="1" charset="-128"/>
            </a:endParaRPr>
          </a:p>
        </p:txBody>
      </p:sp>
      <p:sp>
        <p:nvSpPr>
          <p:cNvPr id="21515" name="Line 4"/>
          <p:cNvSpPr>
            <a:spLocks noChangeShapeType="1"/>
          </p:cNvSpPr>
          <p:nvPr/>
        </p:nvSpPr>
        <p:spPr bwMode="auto">
          <a:xfrm>
            <a:off x="323850" y="6237288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1519" name="Line 4"/>
          <p:cNvSpPr>
            <a:spLocks noChangeShapeType="1"/>
          </p:cNvSpPr>
          <p:nvPr/>
        </p:nvSpPr>
        <p:spPr bwMode="auto">
          <a:xfrm>
            <a:off x="358775" y="1196975"/>
            <a:ext cx="8424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P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7420" name="Picture 12" descr="Logo_Nuevo_MINCET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6319838"/>
            <a:ext cx="2722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68313" y="1412875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68313" y="1412875"/>
            <a:ext cx="4103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95288" y="1412875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95288" y="4365625"/>
            <a:ext cx="835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23850" y="1268413"/>
            <a:ext cx="8351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6700" algn="l"/>
              </a:tabLst>
            </a:pPr>
            <a:r>
              <a:rPr lang="es-PE" sz="2400" b="1" u="sng"/>
              <a:t>FONDO DE GARANTÍA EMPRESARIAL - FOGEM:</a:t>
            </a:r>
          </a:p>
          <a:p>
            <a:pPr algn="just">
              <a:buFontTx/>
              <a:buChar char="•"/>
              <a:tabLst>
                <a:tab pos="266700" algn="l"/>
              </a:tabLst>
            </a:pPr>
            <a:r>
              <a:rPr lang="es-ES" sz="2400"/>
              <a:t> 	Programa similar al SEPYMEX, con la diferencia que no 	requiere de una compañía de seguros para operar.</a:t>
            </a:r>
          </a:p>
          <a:p>
            <a:pPr algn="just">
              <a:buFontTx/>
              <a:buChar char="•"/>
              <a:tabLst>
                <a:tab pos="266700" algn="l"/>
              </a:tabLst>
            </a:pPr>
            <a:r>
              <a:rPr lang="es-PE" sz="2400"/>
              <a:t>  Garantizará créditos de capital de trabajo y activo fijo para 	las PYMES gracias a un fondo de S/. 300 millones.</a:t>
            </a:r>
          </a:p>
          <a:p>
            <a:pPr algn="just">
              <a:buFontTx/>
              <a:buChar char="•"/>
              <a:tabLst>
                <a:tab pos="266700" algn="l"/>
              </a:tabLst>
            </a:pPr>
            <a:r>
              <a:rPr lang="es-PE" sz="2400"/>
              <a:t> Creado con DU 024-2009 del 20 de febrero de 2009, cuya 	reglamentación se encontrará lista en los próximos días. </a:t>
            </a:r>
            <a:endParaRPr lang="es-ES" sz="2400"/>
          </a:p>
          <a:p>
            <a:pPr algn="just">
              <a:tabLst>
                <a:tab pos="266700" algn="l"/>
              </a:tabLst>
            </a:pPr>
            <a:endParaRPr lang="es-PE" sz="2400"/>
          </a:p>
          <a:p>
            <a:pPr algn="just">
              <a:tabLst>
                <a:tab pos="266700" algn="l"/>
              </a:tabLst>
            </a:pPr>
            <a:r>
              <a:rPr lang="es-PE" sz="2400" b="1" u="sng"/>
              <a:t>SEGURO DE CRÉDITO POST EMBARQUE:</a:t>
            </a:r>
            <a:endParaRPr lang="es-ES" sz="2400" b="1" u="sng"/>
          </a:p>
          <a:p>
            <a:pPr algn="just">
              <a:buFontTx/>
              <a:buChar char="•"/>
              <a:tabLst>
                <a:tab pos="266700" algn="l"/>
              </a:tabLst>
            </a:pPr>
            <a:r>
              <a:rPr lang="es-PE" sz="2400"/>
              <a:t>  Coberturará créditos post embarque, complementando el 	SEPYMEX.</a:t>
            </a:r>
          </a:p>
          <a:p>
            <a:pPr algn="just">
              <a:buFontTx/>
              <a:buChar char="•"/>
              <a:tabLst>
                <a:tab pos="266700" algn="l"/>
              </a:tabLst>
            </a:pPr>
            <a:r>
              <a:rPr lang="es-PE" sz="2400"/>
              <a:t>  Permitiría un mayor otorgamiento de créditos de comercio 	exterior.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4021</TotalTime>
  <Words>920</Words>
  <Application>Microsoft Office PowerPoint</Application>
  <PresentationFormat>On-screen Show (4:3)</PresentationFormat>
  <Paragraphs>245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MS PGothic</vt:lpstr>
      <vt:lpstr>Corbel</vt:lpstr>
      <vt:lpstr>Wingdings 2</vt:lpstr>
      <vt:lpstr>Wingdings</vt:lpstr>
      <vt:lpstr>Wingdings 3</vt:lpstr>
      <vt:lpstr>Calibri</vt:lpstr>
      <vt:lpstr>Verdana</vt:lpstr>
      <vt:lpstr>Century Gothic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TLC Oportunidad de Desarrollo</dc:title>
  <dc:creator>pmonzon</dc:creator>
  <cp:lastModifiedBy>anarod</cp:lastModifiedBy>
  <cp:revision>405</cp:revision>
  <dcterms:created xsi:type="dcterms:W3CDTF">2008-06-25T13:55:10Z</dcterms:created>
  <dcterms:modified xsi:type="dcterms:W3CDTF">2010-07-12T20:05:24Z</dcterms:modified>
</cp:coreProperties>
</file>