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16" r:id="rId2"/>
    <p:sldId id="303" r:id="rId3"/>
    <p:sldId id="259" r:id="rId4"/>
    <p:sldId id="318" r:id="rId5"/>
    <p:sldId id="304" r:id="rId6"/>
    <p:sldId id="317" r:id="rId7"/>
    <p:sldId id="305" r:id="rId8"/>
    <p:sldId id="306" r:id="rId9"/>
    <p:sldId id="307" r:id="rId10"/>
    <p:sldId id="319" r:id="rId11"/>
    <p:sldId id="330" r:id="rId12"/>
    <p:sldId id="309" r:id="rId13"/>
    <p:sldId id="325" r:id="rId14"/>
    <p:sldId id="329" r:id="rId15"/>
    <p:sldId id="323" r:id="rId16"/>
    <p:sldId id="273" r:id="rId17"/>
    <p:sldId id="327" r:id="rId18"/>
    <p:sldId id="328" r:id="rId19"/>
  </p:sldIdLst>
  <p:sldSz cx="9144000" cy="6858000" type="screen4x3"/>
  <p:notesSz cx="6858000" cy="9077325"/>
  <p:embeddedFontLst>
    <p:embeddedFont>
      <p:font typeface="Comic Sans MS" pitchFamily="66" charset="0"/>
      <p:regular r:id="rId22"/>
      <p:bold r:id="rId23"/>
    </p:embeddedFont>
    <p:embeddedFont>
      <p:font typeface="Cooper Black" pitchFamily="18" charset="0"/>
      <p:regular r:id="rId24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FFCC00"/>
    <a:srgbClr val="FF9933"/>
    <a:srgbClr val="FFFF00"/>
    <a:srgbClr val="000000"/>
    <a:srgbClr val="0033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57" d="100"/>
          <a:sy n="57" d="100"/>
        </p:scale>
        <p:origin x="-8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Pelitos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B1E605-4F30-4F4D-93EF-1E76F6DC93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Pelitos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70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1CC512-95F6-4FC3-9592-6A9D80E0BB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Arial" pitchFamily="34" charset="0"/>
              </a:rPr>
              <a:t>Pelitos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5D49E-A6BF-45C7-94CA-20A9C95498C9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Arial" pitchFamily="34" charset="0"/>
              </a:rPr>
              <a:t>Pelitos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D2326-DED0-4681-9A5A-4F7FD34756CB}" type="slidenum">
              <a:rPr lang="es-ES" smtClean="0">
                <a:latin typeface="Arial" pitchFamily="34" charset="0"/>
              </a:rPr>
              <a:pPr/>
              <a:t>15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5CE1-6567-40D3-85A8-716320508F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9B3B-3D58-464A-9745-CAC8958007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39F5-58E0-4192-8350-B0E0415D1D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13EA-3D6B-49BC-9A8D-162CDD0F3A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76BA-556C-4D40-986A-07D3F32099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E61B-1780-4D37-9B61-6CDEC3DD43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D2F4-9D77-45A0-80A5-B05ED372EB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A8D7-8A3D-415E-AD12-0E4817FF90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0456-0E76-46AA-9941-E2212FB0D6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AB2C4-AC29-4522-9FD7-5F78FDD51B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E429-DFA7-4C7E-929D-805E45E4D9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D64EC31-3C56-40FD-BC78-B2BFEA5630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litos@une.net.c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litos@une.net.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371600" y="5486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1800">
                <a:latin typeface="Arial" charset="0"/>
              </a:rPr>
              <a:t>	</a:t>
            </a:r>
            <a:endParaRPr lang="es-ES" sz="4000" b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162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b="1">
                <a:solidFill>
                  <a:srgbClr val="0099FF"/>
                </a:solidFill>
                <a:latin typeface="Cooper Black" pitchFamily="18" charset="0"/>
              </a:rPr>
              <a:t>ADQUIERA UNA  FRANQUICIA  DE PELITOS . . . </a:t>
            </a:r>
          </a:p>
          <a:p>
            <a:pPr algn="ctr">
              <a:spcBef>
                <a:spcPct val="50000"/>
              </a:spcBef>
            </a:pPr>
            <a:r>
              <a:rPr lang="es-CO" sz="2400" b="1">
                <a:solidFill>
                  <a:srgbClr val="FFCC00"/>
                </a:solidFill>
                <a:latin typeface="Cooper Black" pitchFamily="18" charset="0"/>
              </a:rPr>
              <a:t>Y ENTRE AL MUNDO DE LOS CORTES Y PEINADOS INFANTILES CON ARTE Y DIVERSIÓN</a:t>
            </a:r>
            <a:endParaRPr lang="es-CO" sz="2400" b="1">
              <a:solidFill>
                <a:srgbClr val="FFFF00"/>
              </a:solidFill>
              <a:latin typeface="Cooper Black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CO" sz="2400" b="1">
                <a:solidFill>
                  <a:srgbClr val="003366"/>
                </a:solidFill>
                <a:latin typeface="Cooper Black" pitchFamily="18" charset="0"/>
              </a:rPr>
              <a:t>	</a:t>
            </a:r>
            <a:r>
              <a:rPr lang="es-CO" sz="2800" b="1">
                <a:solidFill>
                  <a:srgbClr val="FF0066"/>
                </a:solidFill>
                <a:latin typeface="Cooper Black" pitchFamily="18" charset="0"/>
              </a:rPr>
              <a:t>CON UNA EXCELENTE 	INVERSIÓN</a:t>
            </a:r>
          </a:p>
          <a:p>
            <a:pPr algn="ctr">
              <a:spcBef>
                <a:spcPct val="50000"/>
              </a:spcBef>
            </a:pPr>
            <a:r>
              <a:rPr lang="es-CO" sz="1800">
                <a:solidFill>
                  <a:srgbClr val="FF0066"/>
                </a:solidFill>
                <a:latin typeface="Arial" pitchFamily="34" charset="0"/>
              </a:rPr>
              <a:t>				</a:t>
            </a:r>
            <a:r>
              <a:rPr lang="es-CO" sz="1800">
                <a:solidFill>
                  <a:srgbClr val="003366"/>
                </a:solidFill>
                <a:latin typeface="Arial" pitchFamily="34" charset="0"/>
              </a:rPr>
              <a:t>	</a:t>
            </a:r>
            <a:endParaRPr lang="es-ES" sz="180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73914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 eaLnBrk="1" hangingPunct="1"/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Somos Diferentes. . . </a:t>
            </a:r>
            <a:b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</a:br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                 Somos Especiales . . .</a:t>
            </a:r>
            <a:endParaRPr lang="es-ES" sz="4000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endParaRPr lang="es-CO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/>
            <a:r>
              <a:rPr lang="es-CO" sz="3600" b="1" smtClean="0">
                <a:solidFill>
                  <a:srgbClr val="0099FF"/>
                </a:solidFill>
                <a:latin typeface="Cooper Black" pitchFamily="18" charset="0"/>
              </a:rPr>
              <a:t>Catálogos llenos de innovación permanente en peinados especiales</a:t>
            </a:r>
          </a:p>
          <a:p>
            <a:pPr algn="just" eaLnBrk="1" hangingPunct="1"/>
            <a:r>
              <a:rPr lang="es-CO" b="1" smtClean="0">
                <a:solidFill>
                  <a:srgbClr val="0099FF"/>
                </a:solidFill>
                <a:latin typeface="Cooper Black" pitchFamily="18" charset="0"/>
              </a:rPr>
              <a:t>Muebles Divertidos</a:t>
            </a:r>
          </a:p>
          <a:p>
            <a:pPr algn="just" eaLnBrk="1" hangingPunct="1">
              <a:buFontTx/>
              <a:buNone/>
            </a:pPr>
            <a:endParaRPr lang="es-CO" sz="4400" b="1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768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 eaLnBrk="1" hangingPunct="1"/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Somos Diferentes. . . </a:t>
            </a:r>
            <a:b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</a:br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                 Somos Especiales . . .</a:t>
            </a:r>
            <a:endParaRPr lang="es-ES" sz="4000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Tiempo en el mercado como franquicia: 2 años</a:t>
            </a:r>
          </a:p>
          <a:p>
            <a:pPr algn="just"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Pelitos hizo cambios para afrontar esta expansión:</a:t>
            </a:r>
          </a:p>
          <a:p>
            <a:pPr algn="just"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Organización como empresa, incluyendo una Gerencia de Franquicias.</a:t>
            </a:r>
          </a:p>
          <a:p>
            <a:pPr algn="just"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Registro de Marca (en servicios y productos)</a:t>
            </a:r>
          </a:p>
          <a:p>
            <a:pPr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Creación de la academia para nuestro banco de empleo y extensión de franquicias.</a:t>
            </a:r>
          </a:p>
          <a:p>
            <a:pPr eaLnBrk="1" hangingPunct="1">
              <a:buFontTx/>
              <a:buNone/>
            </a:pPr>
            <a:r>
              <a:rPr lang="es-ES" sz="2400" smtClean="0">
                <a:solidFill>
                  <a:srgbClr val="00B0F0"/>
                </a:solidFill>
                <a:latin typeface="Cooper Black" pitchFamily="18" charset="0"/>
              </a:rPr>
              <a:t>Línea de productos capilares infantiles propios.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513388"/>
            <a:ext cx="38100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algn="l" eaLnBrk="1" hangingPunct="1"/>
            <a:r>
              <a:rPr lang="es-ES" b="1" smtClean="0">
                <a:solidFill>
                  <a:srgbClr val="FF0066"/>
                </a:solidFill>
                <a:latin typeface="Cooper Black" pitchFamily="18" charset="0"/>
              </a:rPr>
              <a:t>Franquicias</a:t>
            </a:r>
            <a:r>
              <a:rPr lang="es-ES" sz="4000" b="1" smtClean="0">
                <a:solidFill>
                  <a:schemeClr val="accent2"/>
                </a:solidFill>
              </a:rPr>
              <a:t> </a:t>
            </a:r>
            <a:endParaRPr lang="es-ES" sz="4000" smtClean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200" b="1" smtClean="0"/>
              <a:t>	</a:t>
            </a:r>
            <a:r>
              <a:rPr lang="es-ES" sz="2800" b="1" smtClean="0">
                <a:solidFill>
                  <a:srgbClr val="FF0066"/>
                </a:solidFill>
                <a:latin typeface="Cooper Black" pitchFamily="18" charset="0"/>
              </a:rPr>
              <a:t>Queremos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smtClean="0">
                <a:solidFill>
                  <a:srgbClr val="FF0066"/>
                </a:solidFill>
                <a:latin typeface="Cooper Black" pitchFamily="18" charset="0"/>
              </a:rPr>
              <a:t>					Personas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2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solidFill>
                  <a:srgbClr val="0099FF"/>
                </a:solidFill>
                <a:latin typeface="Cooper Black" pitchFamily="18" charset="0"/>
              </a:rPr>
              <a:t>     </a:t>
            </a: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Con afinidad por los niños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    Empresarios que deseen ser dueños de un negocio rentable y divertido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	Con  creatividad, calidad y moda.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solidFill>
                  <a:srgbClr val="0099FF"/>
                </a:solidFill>
                <a:latin typeface="Cooper Black" pitchFamily="18" charset="0"/>
              </a:rPr>
              <a:t>	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algn="l" eaLnBrk="1" hangingPunct="1"/>
            <a:r>
              <a:rPr lang="es-ES" b="1" smtClean="0">
                <a:solidFill>
                  <a:srgbClr val="FF0066"/>
                </a:solidFill>
                <a:latin typeface="Cooper Black" pitchFamily="18" charset="0"/>
              </a:rPr>
              <a:t>Franquicias</a:t>
            </a:r>
            <a:r>
              <a:rPr lang="es-ES" sz="4000" b="1" smtClean="0">
                <a:solidFill>
                  <a:schemeClr val="accent2"/>
                </a:solidFill>
              </a:rPr>
              <a:t> </a:t>
            </a:r>
            <a:endParaRPr lang="es-ES" sz="4000" smtClean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1600" b="1" smtClean="0"/>
              <a:t>	</a:t>
            </a:r>
            <a:r>
              <a:rPr lang="es-ES" sz="3600" b="1" smtClean="0">
                <a:solidFill>
                  <a:srgbClr val="FF0066"/>
                </a:solidFill>
                <a:latin typeface="Cooper Black" pitchFamily="18" charset="0"/>
              </a:rPr>
              <a:t>Queremos . . .</a:t>
            </a:r>
          </a:p>
          <a:p>
            <a:pPr eaLnBrk="1" hangingPunct="1">
              <a:buFontTx/>
              <a:buNone/>
            </a:pPr>
            <a:r>
              <a:rPr lang="es-ES" sz="3600" b="1" smtClean="0">
                <a:solidFill>
                  <a:srgbClr val="FF0066"/>
                </a:solidFill>
                <a:latin typeface="Cooper Black" pitchFamily="18" charset="0"/>
              </a:rPr>
              <a:t>					Franquiciados . . .</a:t>
            </a:r>
          </a:p>
          <a:p>
            <a:pPr eaLnBrk="1" hangingPunct="1">
              <a:buFontTx/>
              <a:buNone/>
            </a:pPr>
            <a:r>
              <a:rPr lang="es-ES" sz="1600" b="1" smtClean="0"/>
              <a:t>	</a:t>
            </a: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Con liderazgo empresarial y experiencia comercial mínimo de 2 a 5 años</a:t>
            </a:r>
          </a:p>
          <a:p>
            <a:pPr eaLnBrk="1" hangingPunct="1">
              <a:buFontTx/>
              <a:buNone/>
            </a:pPr>
            <a:endParaRPr lang="es-ES" sz="28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algn="just" eaLnBrk="1" hangingPunct="1">
              <a:buFontTx/>
              <a:buNone/>
            </a:pP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    Con destrezas como líder en la parte de manejo de personal, relaciones interpersonales y servicio al cliente </a:t>
            </a:r>
          </a:p>
          <a:p>
            <a:pPr algn="just" eaLnBrk="1" hangingPunct="1">
              <a:buFontTx/>
              <a:buNone/>
            </a:pPr>
            <a:r>
              <a:rPr lang="es-ES" sz="2800" b="1" smtClean="0">
                <a:solidFill>
                  <a:srgbClr val="0099FF"/>
                </a:solidFill>
                <a:latin typeface="Cooper Black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s-ES" sz="2800" b="1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s-ES" b="1" smtClean="0">
                <a:solidFill>
                  <a:srgbClr val="FF0066"/>
                </a:solidFill>
                <a:latin typeface="Cooper Black" pitchFamily="18" charset="0"/>
              </a:rPr>
              <a:t>Franquicias</a:t>
            </a:r>
            <a:r>
              <a:rPr lang="es-ES" sz="4000" b="1" smtClean="0">
                <a:solidFill>
                  <a:schemeClr val="accent2"/>
                </a:solidFill>
              </a:rPr>
              <a:t> </a:t>
            </a:r>
            <a:endParaRPr lang="es-ES" sz="4000" smtClean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El canon de entrada y montaje completo:  costo de $50.000.000</a:t>
            </a:r>
          </a:p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Luego del estudio del mercado y de conocer la posibilidad de hacer  franquicia social , decidimos tomar  esta opción, con nuestras empleadas ya que ellas conocen  y quieren la empresa, además de darles la oportunidad  por meritos de tener su propio negocio como madres cabeza de hogar. </a:t>
            </a:r>
          </a:p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Nº de empleados:  Se emplean 5 personas.</a:t>
            </a:r>
          </a:p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Financiación :  se realizó con recursos propios.</a:t>
            </a:r>
          </a:p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La filosofía de la franquicia social es:  </a:t>
            </a:r>
            <a:b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</a:b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Crecer como empresa apoyando y dando oportunidad a nuestras empleadas  madres cabezas de hogar, que son profesionales responsables y  comprometidas con la empresa. Además cuenta con el apoyo permanente de nuestra área de franquicias. </a:t>
            </a:r>
          </a:p>
          <a:p>
            <a:pPr eaLnBrk="1" hangingPunct="1">
              <a:buFontTx/>
              <a:buNone/>
            </a:pPr>
            <a:r>
              <a:rPr lang="es-ES" sz="2000" smtClean="0">
                <a:solidFill>
                  <a:srgbClr val="00B0F0"/>
                </a:solidFill>
                <a:latin typeface="Cooper Black" pitchFamily="18" charset="0"/>
              </a:rPr>
              <a:t>	Estamos seguras que este proyecto será un éxito generador de empleo y consolidará nuestra empresa, sus franquiciadas y sus familias.</a:t>
            </a:r>
            <a:endParaRPr lang="es-ES" sz="2000" b="1" smtClean="0">
              <a:solidFill>
                <a:srgbClr val="00B0F0"/>
              </a:solidFill>
              <a:latin typeface="Cooper Black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276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algn="l" eaLnBrk="1" hangingPunct="1"/>
            <a:r>
              <a:rPr lang="es-ES" b="1" smtClean="0">
                <a:solidFill>
                  <a:srgbClr val="FF0066"/>
                </a:solidFill>
                <a:latin typeface="Cooper Black" pitchFamily="18" charset="0"/>
              </a:rPr>
              <a:t>Franquicias</a:t>
            </a:r>
            <a:r>
              <a:rPr lang="es-ES" sz="4000" b="1" smtClean="0">
                <a:solidFill>
                  <a:schemeClr val="accent2"/>
                </a:solidFill>
              </a:rPr>
              <a:t> </a:t>
            </a:r>
            <a:endParaRPr lang="es-ES" sz="4000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3840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/>
              <a:t>	</a:t>
            </a:r>
            <a:r>
              <a:rPr lang="es-ES" sz="4800" b="1" smtClean="0">
                <a:solidFill>
                  <a:srgbClr val="FF0066"/>
                </a:solidFill>
                <a:latin typeface="Cooper Black" pitchFamily="18" charset="0"/>
              </a:rPr>
              <a:t>Ventajas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3600" b="1" smtClean="0">
                <a:solidFill>
                  <a:srgbClr val="FF0066"/>
                </a:solidFill>
                <a:latin typeface="Cooper Black" pitchFamily="18" charset="0"/>
              </a:rPr>
              <a:t>			</a:t>
            </a:r>
            <a:r>
              <a:rPr lang="es-ES" sz="3600" b="1" smtClean="0">
                <a:solidFill>
                  <a:srgbClr val="0099FF"/>
                </a:solidFill>
                <a:latin typeface="Cooper Black" pitchFamily="18" charset="0"/>
              </a:rPr>
              <a:t>. 25 años de experiencia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3600" b="1" smtClean="0">
                <a:solidFill>
                  <a:srgbClr val="0099FF"/>
                </a:solidFill>
                <a:latin typeface="Cooper Black" pitchFamily="18" charset="0"/>
              </a:rPr>
              <a:t>			. Innovación permanente 			  en 	peinados especiales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3600" b="1" smtClean="0">
                <a:solidFill>
                  <a:srgbClr val="0099FF"/>
                </a:solidFill>
                <a:latin typeface="Cooper Black" pitchFamily="18" charset="0"/>
              </a:rPr>
              <a:t>			. Capacitación permanente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3600" b="1" smtClean="0">
                <a:solidFill>
                  <a:srgbClr val="0099FF"/>
                </a:solidFill>
                <a:latin typeface="Cooper Black" pitchFamily="18" charset="0"/>
              </a:rPr>
              <a:t>			. Rentabilidad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36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3600" b="1" smtClean="0">
                <a:solidFill>
                  <a:srgbClr val="0099FF"/>
                </a:solidFill>
                <a:latin typeface="Cooper Black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36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3600" b="1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6"/>
          <p:cNvSpPr txBox="1">
            <a:spLocks noChangeArrowheads="1"/>
          </p:cNvSpPr>
          <p:nvPr/>
        </p:nvSpPr>
        <p:spPr bwMode="auto">
          <a:xfrm>
            <a:off x="1508125" y="558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1371600" y="2133600"/>
            <a:ext cx="640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 b="1">
                <a:solidFill>
                  <a:srgbClr val="FF0066"/>
                </a:solidFill>
              </a:rPr>
              <a:t>¿ PREGUNTAS?</a:t>
            </a:r>
          </a:p>
        </p:txBody>
      </p:sp>
      <p:pic>
        <p:nvPicPr>
          <p:cNvPr id="174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19200"/>
            <a:ext cx="8534400" cy="4267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es-ES" sz="1200" smtClean="0"/>
          </a:p>
          <a:p>
            <a:pPr marL="0" indent="0" algn="just" eaLnBrk="1" hangingPunct="1">
              <a:buFontTx/>
              <a:buNone/>
            </a:pPr>
            <a:r>
              <a:rPr lang="es-ES" b="1" smtClean="0"/>
              <a:t>	     </a:t>
            </a: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Departamento de Franquicias</a:t>
            </a:r>
          </a:p>
          <a:p>
            <a:pPr marL="0" indent="0" algn="ctr" eaLnBrk="1" hangingPunct="1">
              <a:buFontTx/>
              <a:buNone/>
            </a:pP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	Dirección: CARRERA 78 Nº 43-05</a:t>
            </a:r>
          </a:p>
          <a:p>
            <a:pPr marL="0" indent="0" algn="ctr" eaLnBrk="1" hangingPunct="1">
              <a:buFontTx/>
              <a:buNone/>
            </a:pP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	Teléfono: 4130513 - 2509895  </a:t>
            </a:r>
            <a:r>
              <a:rPr lang="es-ES" b="1" smtClean="0">
                <a:solidFill>
                  <a:srgbClr val="0099FF"/>
                </a:solidFill>
                <a:latin typeface="Cooper Black" pitchFamily="18" charset="0"/>
                <a:hlinkClick r:id="rId2"/>
              </a:rPr>
              <a:t>pelitos@une.net.co</a:t>
            </a:r>
            <a:endParaRPr lang="es-ES" b="1" smtClean="0">
              <a:solidFill>
                <a:srgbClr val="0099FF"/>
              </a:solidFill>
              <a:latin typeface="Cooper Black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" b="1" smtClean="0">
                <a:solidFill>
                  <a:srgbClr val="0099FF"/>
                </a:solidFill>
                <a:latin typeface="Cooper Black" pitchFamily="18" charset="0"/>
              </a:rPr>
              <a:t>peluqueriapelitos1@hotmail.com</a:t>
            </a:r>
            <a:endParaRPr lang="es-ES" smtClean="0">
              <a:solidFill>
                <a:srgbClr val="0099FF"/>
              </a:solidFill>
              <a:latin typeface="Cooper Black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	    Medellín, Colombia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08125" y="558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27125" y="568325"/>
            <a:ext cx="3411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b="1">
                <a:solidFill>
                  <a:srgbClr val="FF0066"/>
                </a:solidFill>
              </a:rPr>
              <a:t>Contactenos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447800"/>
            <a:ext cx="8534400" cy="4038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es-ES" sz="1200" smtClean="0"/>
          </a:p>
          <a:p>
            <a:pPr marL="0" indent="0" algn="just" eaLnBrk="1" hangingPunct="1">
              <a:buFontTx/>
              <a:buNone/>
            </a:pPr>
            <a:r>
              <a:rPr lang="es-ES" b="1" smtClean="0"/>
              <a:t>	    </a:t>
            </a:r>
          </a:p>
          <a:p>
            <a:pPr marL="0" indent="0" algn="just" eaLnBrk="1" hangingPunct="1">
              <a:buFontTx/>
              <a:buNone/>
            </a:pPr>
            <a:endParaRPr lang="es-ES" b="1" smtClean="0"/>
          </a:p>
          <a:p>
            <a:pPr marL="0" indent="0" algn="ctr" eaLnBrk="1" hangingPunct="1">
              <a:buFontTx/>
              <a:buNone/>
            </a:pPr>
            <a:r>
              <a:rPr lang="es-ES" sz="2000" smtClean="0">
                <a:solidFill>
                  <a:srgbClr val="0099FF"/>
                </a:solidFill>
                <a:latin typeface="Cooper Black" pitchFamily="18" charset="0"/>
              </a:rPr>
              <a:t>Departamento de Franquicias</a:t>
            </a:r>
          </a:p>
          <a:p>
            <a:pPr marL="0" indent="0" algn="ctr" eaLnBrk="1" hangingPunct="1">
              <a:buFontTx/>
              <a:buNone/>
            </a:pPr>
            <a:r>
              <a:rPr lang="es-ES" sz="2000" b="1" smtClean="0">
                <a:solidFill>
                  <a:srgbClr val="0099FF"/>
                </a:solidFill>
                <a:latin typeface="Cooper Black" pitchFamily="18" charset="0"/>
                <a:hlinkClick r:id="rId2"/>
              </a:rPr>
              <a:t>pelitos@une.net.co</a:t>
            </a:r>
            <a:endParaRPr lang="es-ES" sz="2000" b="1" smtClean="0">
              <a:solidFill>
                <a:srgbClr val="0099FF"/>
              </a:solidFill>
              <a:latin typeface="Cooper Black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" sz="2000" b="1" smtClean="0">
                <a:solidFill>
                  <a:srgbClr val="0099FF"/>
                </a:solidFill>
                <a:latin typeface="Cooper Black" pitchFamily="18" charset="0"/>
              </a:rPr>
              <a:t>peluqueriapelitos1@hotmail.com</a:t>
            </a:r>
            <a:endParaRPr lang="es-ES" sz="2000" smtClean="0">
              <a:solidFill>
                <a:srgbClr val="0099FF"/>
              </a:solidFill>
              <a:latin typeface="Cooper Black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" sz="2000" smtClean="0">
                <a:solidFill>
                  <a:srgbClr val="0099FF"/>
                </a:solidFill>
                <a:latin typeface="Cooper Black" pitchFamily="18" charset="0"/>
              </a:rPr>
              <a:t> Medellín, Colombia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08125" y="558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b="1">
                <a:solidFill>
                  <a:srgbClr val="FF0066"/>
                </a:solidFill>
              </a:rPr>
              <a:t>Muchas Gracias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6482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267200" cy="731838"/>
          </a:xfrm>
        </p:spPr>
        <p:txBody>
          <a:bodyPr/>
          <a:lstStyle/>
          <a:p>
            <a:pPr eaLnBrk="1" hangingPunct="1"/>
            <a:r>
              <a:rPr lang="es-ES" sz="5400" b="1" smtClean="0">
                <a:solidFill>
                  <a:srgbClr val="FF0066"/>
                </a:solidFill>
                <a:latin typeface="Cooper Black" pitchFamily="18" charset="0"/>
              </a:rPr>
              <a:t>Sistema</a:t>
            </a:r>
            <a:r>
              <a:rPr lang="es-ES" sz="4000" b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s-ES" smtClean="0"/>
          </a:p>
          <a:p>
            <a:pPr algn="just" eaLnBrk="1" hangingPunct="1"/>
            <a:r>
              <a:rPr lang="es-MX" smtClean="0">
                <a:solidFill>
                  <a:srgbClr val="0099FF"/>
                </a:solidFill>
                <a:latin typeface="Cooper Black" pitchFamily="18" charset="0"/>
              </a:rPr>
              <a:t>Peluquería infantil Pelitos es una empresa que presta servicios</a:t>
            </a:r>
            <a:r>
              <a:rPr lang="es-ES_tradnl" smtClean="0">
                <a:solidFill>
                  <a:srgbClr val="0099FF"/>
                </a:solidFill>
                <a:latin typeface="Cooper Black" pitchFamily="18" charset="0"/>
              </a:rPr>
              <a:t> de  cortes y peinados infantiles especiales para</a:t>
            </a: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 </a:t>
            </a:r>
            <a:r>
              <a:rPr lang="es-ES_tradnl" smtClean="0">
                <a:solidFill>
                  <a:srgbClr val="0099FF"/>
                </a:solidFill>
                <a:latin typeface="Cooper Black" pitchFamily="18" charset="0"/>
              </a:rPr>
              <a:t>cuidar la imagen de los niños, conservar su salud y  mejorar su autoestima  en ambientes lúdicos llenos de arte y diversión.</a:t>
            </a:r>
            <a:endParaRPr lang="es-ES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39624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82000" cy="731838"/>
          </a:xfrm>
        </p:spPr>
        <p:txBody>
          <a:bodyPr/>
          <a:lstStyle/>
          <a:p>
            <a:pPr eaLnBrk="1" hangingPunct="1"/>
            <a:r>
              <a:rPr lang="es-ES" sz="4000" b="1" smtClean="0">
                <a:solidFill>
                  <a:srgbClr val="990000"/>
                </a:solidFill>
              </a:rPr>
              <a:t/>
            </a:r>
            <a:br>
              <a:rPr lang="es-ES" sz="4000" b="1" smtClean="0">
                <a:solidFill>
                  <a:srgbClr val="990000"/>
                </a:solidFill>
              </a:rPr>
            </a:br>
            <a:r>
              <a:rPr lang="es-MX" b="1" smtClean="0">
                <a:solidFill>
                  <a:srgbClr val="FF0066"/>
                </a:solidFill>
                <a:latin typeface="Cooper Black" pitchFamily="18" charset="0"/>
              </a:rPr>
              <a:t>LA COMPAÑÍA</a:t>
            </a:r>
            <a:endParaRPr lang="es-ES" sz="4000" b="1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MX" smtClean="0"/>
          </a:p>
          <a:p>
            <a:pPr algn="just" eaLnBrk="1" hangingPunct="1"/>
            <a:r>
              <a:rPr lang="es-MX" smtClean="0">
                <a:solidFill>
                  <a:srgbClr val="0099FF"/>
                </a:solidFill>
                <a:latin typeface="Cooper Black" pitchFamily="18" charset="0"/>
              </a:rPr>
              <a:t>PELITOS es una empresa con 25 años de experiencia, </a:t>
            </a: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que surgió en la ciudad de Medellín</a:t>
            </a:r>
            <a:r>
              <a:rPr lang="es-ES_tradnl" smtClean="0">
                <a:solidFill>
                  <a:srgbClr val="0099FF"/>
                </a:solidFill>
                <a:latin typeface="Cooper Black" pitchFamily="18" charset="0"/>
              </a:rPr>
              <a:t> como precursora de la prestación de este servicio especializado para los niños, con énfasis cortes y peinados especiales. </a:t>
            </a:r>
            <a:endParaRPr lang="es-MX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82000" cy="731838"/>
          </a:xfrm>
        </p:spPr>
        <p:txBody>
          <a:bodyPr/>
          <a:lstStyle/>
          <a:p>
            <a:pPr eaLnBrk="1" hangingPunct="1"/>
            <a:r>
              <a:rPr lang="es-MX" b="1" smtClean="0">
                <a:solidFill>
                  <a:srgbClr val="FF0066"/>
                </a:solidFill>
                <a:latin typeface="Cooper Black" pitchFamily="18" charset="0"/>
              </a:rPr>
              <a:t>EXPANSIÓN</a:t>
            </a:r>
            <a:endParaRPr lang="es-ES" sz="4000" b="1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MX" sz="2800" smtClean="0"/>
          </a:p>
          <a:p>
            <a:pPr algn="just" eaLnBrk="1" hangingPunct="1">
              <a:lnSpc>
                <a:spcPct val="90000"/>
              </a:lnSpc>
            </a:pPr>
            <a:r>
              <a:rPr lang="es-MX" smtClean="0">
                <a:solidFill>
                  <a:srgbClr val="0099FF"/>
                </a:solidFill>
                <a:latin typeface="Cooper Black" pitchFamily="18" charset="0"/>
              </a:rPr>
              <a:t>Gracias al éxito en el mercado local de Medellín, rápidamente pasó de un punto de venta a tres, ubicados estratégicamente en los siguientes sectores: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3200" smtClean="0">
                <a:solidFill>
                  <a:srgbClr val="0099FF"/>
                </a:solidFill>
                <a:latin typeface="Cooper Black" pitchFamily="18" charset="0"/>
              </a:rPr>
              <a:t>Poblado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3200" smtClean="0">
                <a:solidFill>
                  <a:srgbClr val="0099FF"/>
                </a:solidFill>
                <a:latin typeface="Cooper Black" pitchFamily="18" charset="0"/>
              </a:rPr>
              <a:t>Belén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3200" smtClean="0">
                <a:solidFill>
                  <a:srgbClr val="0099FF"/>
                </a:solidFill>
                <a:latin typeface="Cooper Black" pitchFamily="18" charset="0"/>
              </a:rPr>
              <a:t>San Juan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3200" smtClean="0">
                <a:solidFill>
                  <a:srgbClr val="0099FF"/>
                </a:solidFill>
                <a:latin typeface="Cooper Black" pitchFamily="18" charset="0"/>
              </a:rPr>
              <a:t>Itagui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3200" smtClean="0">
                <a:solidFill>
                  <a:srgbClr val="0099FF"/>
                </a:solidFill>
                <a:latin typeface="Cooper Black" pitchFamily="18" charset="0"/>
              </a:rPr>
              <a:t>Bello (Niquia)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196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82000" cy="731838"/>
          </a:xfrm>
        </p:spPr>
        <p:txBody>
          <a:bodyPr/>
          <a:lstStyle/>
          <a:p>
            <a:pPr eaLnBrk="1" hangingPunct="1"/>
            <a:r>
              <a:rPr lang="es-ES" sz="4000" b="1" smtClean="0">
                <a:solidFill>
                  <a:schemeClr val="accent2"/>
                </a:solidFill>
              </a:rPr>
              <a:t/>
            </a:r>
            <a:br>
              <a:rPr lang="es-ES" sz="4000" b="1" smtClean="0">
                <a:solidFill>
                  <a:schemeClr val="accent2"/>
                </a:solidFill>
              </a:rPr>
            </a:br>
            <a:endParaRPr lang="es-ES" sz="4000" b="1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s-ES" sz="2800" b="1" smtClean="0"/>
          </a:p>
          <a:p>
            <a:pPr algn="ctr" eaLnBrk="1" hangingPunct="1">
              <a:lnSpc>
                <a:spcPct val="90000"/>
              </a:lnSpc>
            </a:pPr>
            <a:r>
              <a:rPr lang="es-ES" sz="4400" b="1" smtClean="0">
                <a:solidFill>
                  <a:srgbClr val="FF0066"/>
                </a:solidFill>
                <a:latin typeface="Cooper Black" pitchFamily="18" charset="0"/>
              </a:rPr>
              <a:t>MISIÓN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" sz="2800" smtClean="0"/>
              <a:t>   </a:t>
            </a:r>
            <a:r>
              <a:rPr lang="es-ES" smtClean="0">
                <a:solidFill>
                  <a:srgbClr val="0099FF"/>
                </a:solidFill>
                <a:latin typeface="Cooper Black" pitchFamily="18" charset="0"/>
              </a:rPr>
              <a:t>Es la cadena de peluquerías infantiles líder en Medellín que brinda en espacios lúdicos, servicios de cuidado capilar con énfasis en cortes y peinados especiales con alto grado de innovación, moda y diversión con personal calificado y comprometido.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800" smtClean="0"/>
          </a:p>
          <a:p>
            <a:pPr algn="just" eaLnBrk="1" hangingPunct="1">
              <a:lnSpc>
                <a:spcPct val="80000"/>
              </a:lnSpc>
            </a:pPr>
            <a:r>
              <a:rPr lang="es-ES" sz="3600" b="1" smtClean="0">
                <a:solidFill>
                  <a:srgbClr val="FF0066"/>
                </a:solidFill>
                <a:latin typeface="Cooper Black" pitchFamily="18" charset="0"/>
              </a:rPr>
              <a:t>VISIÓN</a:t>
            </a:r>
            <a:endParaRPr lang="es-ES" sz="3600" smtClean="0">
              <a:solidFill>
                <a:srgbClr val="FF0066"/>
              </a:solidFill>
              <a:latin typeface="Cooper Black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sz="2800" smtClean="0"/>
              <a:t>    </a:t>
            </a:r>
            <a:r>
              <a:rPr lang="es-ES" sz="2800" smtClean="0">
                <a:solidFill>
                  <a:srgbClr val="0099FF"/>
                </a:solidFill>
                <a:latin typeface="Cooper Black" pitchFamily="18" charset="0"/>
              </a:rPr>
              <a:t>La peluquería infantil pelitos Ltda., estará posicionada en el 2015 como líder en el sector de la belleza infantil, expandiendo el mercado por medio de franquicias a nivel nacional e internacional, logrando imponer una moda infantil en cada una de las culturas e incursionado en mercados que no han sido explorados obteniendo así  un excelente desempeño.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533400"/>
            <a:ext cx="4114800" cy="1214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85800"/>
            <a:ext cx="3657600" cy="731838"/>
          </a:xfrm>
        </p:spPr>
        <p:txBody>
          <a:bodyPr/>
          <a:lstStyle/>
          <a:p>
            <a:pPr eaLnBrk="1" hangingPunct="1"/>
            <a:r>
              <a:rPr lang="es-ES" sz="4000" b="1" smtClean="0">
                <a:solidFill>
                  <a:srgbClr val="990000"/>
                </a:solidFill>
              </a:rPr>
              <a:t/>
            </a:r>
            <a:br>
              <a:rPr lang="es-ES" sz="4000" b="1" smtClean="0">
                <a:solidFill>
                  <a:srgbClr val="990000"/>
                </a:solidFill>
              </a:rPr>
            </a:br>
            <a:r>
              <a:rPr lang="es-ES" b="1" smtClean="0">
                <a:solidFill>
                  <a:srgbClr val="FF0066"/>
                </a:solidFill>
                <a:latin typeface="Cooper Black" pitchFamily="18" charset="0"/>
              </a:rPr>
              <a:t>Servicios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algn="ctr" eaLnBrk="1" hangingPunct="1"/>
            <a:r>
              <a:rPr lang="es-MX" sz="4400" smtClean="0">
                <a:solidFill>
                  <a:srgbClr val="0099FF"/>
                </a:solidFill>
                <a:latin typeface="Cooper Black" pitchFamily="18" charset="0"/>
              </a:rPr>
              <a:t>Cuidado Capilar</a:t>
            </a:r>
          </a:p>
          <a:p>
            <a:pPr algn="ctr" eaLnBrk="1" hangingPunct="1"/>
            <a:r>
              <a:rPr lang="es-MX" sz="4400" smtClean="0">
                <a:solidFill>
                  <a:srgbClr val="0099FF"/>
                </a:solidFill>
                <a:latin typeface="Cooper Black" pitchFamily="18" charset="0"/>
              </a:rPr>
              <a:t>Cortes</a:t>
            </a:r>
          </a:p>
          <a:p>
            <a:pPr eaLnBrk="1" hangingPunct="1"/>
            <a:r>
              <a:rPr lang="es-MX" sz="4400" smtClean="0">
                <a:solidFill>
                  <a:srgbClr val="0099FF"/>
                </a:solidFill>
                <a:latin typeface="Cooper Black" pitchFamily="18" charset="0"/>
              </a:rPr>
              <a:t>Peinados Ocasionales y especiales para niños y niñas de 0 a 12 años</a:t>
            </a:r>
          </a:p>
          <a:p>
            <a:pPr algn="ctr" eaLnBrk="1" hangingPunct="1">
              <a:buFontTx/>
              <a:buNone/>
            </a:pPr>
            <a:endParaRPr lang="es-ES" sz="4400" smtClean="0">
              <a:solidFill>
                <a:srgbClr val="0099FF"/>
              </a:solidFill>
              <a:latin typeface="Cooper Black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3810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mtClean="0">
                <a:solidFill>
                  <a:srgbClr val="FF0066"/>
                </a:solidFill>
                <a:latin typeface="Cooper Black" pitchFamily="18" charset="0"/>
              </a:rPr>
              <a:t>Peinados Divertidos…</a:t>
            </a:r>
            <a:endParaRPr lang="es-ES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O" smtClean="0"/>
              <a:t> </a:t>
            </a:r>
            <a:endParaRPr lang="es-ES" smtClean="0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1695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1533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1409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962400"/>
            <a:ext cx="1571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0386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2438400" y="50292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99FF"/>
                </a:solidFill>
              </a:rPr>
              <a:t>Para pequeñas</a:t>
            </a:r>
          </a:p>
          <a:p>
            <a:r>
              <a:rPr lang="es-ES">
                <a:solidFill>
                  <a:srgbClr val="0099FF"/>
                </a:solidFill>
              </a:rPr>
              <a:t>               y pequeños ! 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 eaLnBrk="1" hangingPunct="1"/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Somos Diferentes . . .</a:t>
            </a:r>
            <a:b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</a:br>
            <a:r>
              <a:rPr lang="es-CO" sz="4000" smtClean="0">
                <a:solidFill>
                  <a:srgbClr val="FF0066"/>
                </a:solidFill>
                <a:latin typeface="Cooper Black" pitchFamily="18" charset="0"/>
              </a:rPr>
              <a:t>                  Somos Especiales . . .</a:t>
            </a:r>
            <a:endParaRPr lang="es-ES" sz="4000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CO" b="1" smtClean="0"/>
          </a:p>
          <a:p>
            <a:pPr algn="just" eaLnBrk="1" hangingPunct="1"/>
            <a:r>
              <a:rPr lang="es-CO" sz="4400" b="1" smtClean="0">
                <a:solidFill>
                  <a:srgbClr val="0099FF"/>
                </a:solidFill>
                <a:latin typeface="Cooper Black" pitchFamily="18" charset="0"/>
              </a:rPr>
              <a:t>Instalaciones especialmente dotadas con muebles para niños y niñas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0292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460</Words>
  <Application>Microsoft Office PowerPoint</Application>
  <PresentationFormat>On-screen Show (4:3)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Comic Sans MS</vt:lpstr>
      <vt:lpstr>Arial</vt:lpstr>
      <vt:lpstr>Cooper Black</vt:lpstr>
      <vt:lpstr>Diseño predeterminado</vt:lpstr>
      <vt:lpstr>Slide 1</vt:lpstr>
      <vt:lpstr>Sistema </vt:lpstr>
      <vt:lpstr> LA COMPAÑÍA</vt:lpstr>
      <vt:lpstr>EXPANSIÓN</vt:lpstr>
      <vt:lpstr> </vt:lpstr>
      <vt:lpstr>Slide 6</vt:lpstr>
      <vt:lpstr> Servicios</vt:lpstr>
      <vt:lpstr>Peinados Divertidos…</vt:lpstr>
      <vt:lpstr>Somos Diferentes . . .                   Somos Especiales . . .</vt:lpstr>
      <vt:lpstr>Somos Diferentes. . .                   Somos Especiales . . .</vt:lpstr>
      <vt:lpstr>Somos Diferentes. . .                   Somos Especiales . . .</vt:lpstr>
      <vt:lpstr>Franquicias </vt:lpstr>
      <vt:lpstr>Franquicias </vt:lpstr>
      <vt:lpstr>Franquicias </vt:lpstr>
      <vt:lpstr>Franquicias 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anarod</cp:lastModifiedBy>
  <cp:revision>118</cp:revision>
  <cp:lastPrinted>2009-04-22T19:24:48Z</cp:lastPrinted>
  <dcterms:created xsi:type="dcterms:W3CDTF">2009-04-22T19:24:48Z</dcterms:created>
  <dcterms:modified xsi:type="dcterms:W3CDTF">2010-07-12T20:37:03Z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