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83" r:id="rId5"/>
    <p:sldId id="285" r:id="rId6"/>
    <p:sldId id="271" r:id="rId7"/>
    <p:sldId id="280" r:id="rId8"/>
    <p:sldId id="272" r:id="rId9"/>
    <p:sldId id="274" r:id="rId10"/>
    <p:sldId id="277" r:id="rId11"/>
    <p:sldId id="278" r:id="rId12"/>
    <p:sldId id="281" r:id="rId13"/>
    <p:sldId id="282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3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3A68D-BBA6-4D54-A367-B028E8C37B1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D5B6EF7-F350-4A49-A190-AF1FAF89E88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CO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DIAGNÓSTICO</a:t>
          </a:r>
          <a:endParaRPr lang="es-CO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8E25EE-04D6-493A-AA92-6DC75D565A29}" type="parTrans" cxnId="{90D36216-9830-44D1-922D-FB8D9C0808A9}">
      <dgm:prSet/>
      <dgm:spPr/>
      <dgm:t>
        <a:bodyPr/>
        <a:lstStyle/>
        <a:p>
          <a:endParaRPr lang="es-CO"/>
        </a:p>
      </dgm:t>
    </dgm:pt>
    <dgm:pt modelId="{9D31759D-A611-4AC6-B0BF-06EAF376FDC5}" type="sibTrans" cxnId="{90D36216-9830-44D1-922D-FB8D9C0808A9}">
      <dgm:prSet/>
      <dgm:spPr/>
      <dgm:t>
        <a:bodyPr/>
        <a:lstStyle/>
        <a:p>
          <a:endParaRPr lang="es-CO"/>
        </a:p>
      </dgm:t>
    </dgm:pt>
    <dgm:pt modelId="{093D9328-41B7-46D9-805D-0861664E5D71}" type="pres">
      <dgm:prSet presAssocID="{2A73A68D-BBA6-4D54-A367-B028E8C37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D988C5-04E7-4038-A3D6-8664EE9EE9B1}" type="pres">
      <dgm:prSet presAssocID="{9D5B6EF7-F350-4A49-A190-AF1FAF89E884}" presName="parentText" presStyleLbl="node1" presStyleIdx="0" presStyleCnt="1" custLinFactNeighborX="263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0D36216-9830-44D1-922D-FB8D9C0808A9}" srcId="{2A73A68D-BBA6-4D54-A367-B028E8C37B15}" destId="{9D5B6EF7-F350-4A49-A190-AF1FAF89E884}" srcOrd="0" destOrd="0" parTransId="{1D8E25EE-04D6-493A-AA92-6DC75D565A29}" sibTransId="{9D31759D-A611-4AC6-B0BF-06EAF376FDC5}"/>
    <dgm:cxn modelId="{FC861BF4-038D-4748-9FC6-F86EE1A0F7C5}" type="presOf" srcId="{9D5B6EF7-F350-4A49-A190-AF1FAF89E884}" destId="{17D988C5-04E7-4038-A3D6-8664EE9EE9B1}" srcOrd="0" destOrd="0" presId="urn:microsoft.com/office/officeart/2005/8/layout/vList2"/>
    <dgm:cxn modelId="{BC8BA603-81E2-42C4-B4C0-9CCC86204E95}" type="presOf" srcId="{2A73A68D-BBA6-4D54-A367-B028E8C37B15}" destId="{093D9328-41B7-46D9-805D-0861664E5D71}" srcOrd="0" destOrd="0" presId="urn:microsoft.com/office/officeart/2005/8/layout/vList2"/>
    <dgm:cxn modelId="{20674EA2-81E8-4479-8188-933FFFCE4359}" type="presParOf" srcId="{093D9328-41B7-46D9-805D-0861664E5D71}" destId="{17D988C5-04E7-4038-A3D6-8664EE9EE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EAD390-AEAE-4FD5-AFA6-5B30076100C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A4ECAC6-A643-48F2-92AB-7026C7AAFF6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Base de datos con 12.000 registros de clientes interesados en el proyecto.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59D797-E3CF-4597-B187-077F0E8EB160}" type="parTrans" cxnId="{7277329D-4AFB-4D97-830E-5CEBDDD11AAB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9CF7AB-8D01-4A80-AEDE-D855B82CF24B}" type="sibTrans" cxnId="{7277329D-4AFB-4D97-830E-5CEBDDD11AAB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4F46F6-41CC-435E-A5B5-BC50882E6F60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 propuestas de cambio en procedimientos presentadas a las autoridades y en análisis legislativo.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EAB3EF-2A7F-4FDB-8FDD-DFCB090732FA}" type="parTrans" cxnId="{625DF586-9BCD-45F0-AA8B-E0DE22E906E8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651073-CA27-41F2-B723-A33B81681886}" type="sibTrans" cxnId="{625DF586-9BCD-45F0-AA8B-E0DE22E906E8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9E56A3-EE92-4D19-B81F-69C66B5CBB5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Dos productos financieros diseñados e implementados en las cajas y en los bancos.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1A23B6-4736-45B5-B6AF-7954BD8AC10A}" type="parTrans" cxnId="{173384D5-5AA5-4AF1-AA03-6CA8E041CF06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CC854D-530F-46EE-86F9-11638A853A5F}" type="sibTrans" cxnId="{173384D5-5AA5-4AF1-AA03-6CA8E041CF06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0E266A-F961-44D6-8B99-F2E0E1B90E24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Un nuevo producto financiero “crédito hipotecario adaptado al flujo de remesas”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A9915FB-5038-4D0A-85FC-F50939AB7A1F}" type="parTrans" cxnId="{B7886FF6-0229-4E2F-A568-8A394892059B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9005CC-F89F-4D2E-B06A-F02ADB10D1F7}" type="sibTrans" cxnId="{B7886FF6-0229-4E2F-A568-8A394892059B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31B89B-F9C3-447E-ACE7-4F1D83FCED07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Portafolio de al menos 3 productos no financieros 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E5CF2A-1527-4EB2-B88E-0FA53ECE41FC}" type="parTrans" cxnId="{3F000D37-692A-427A-96A8-C6F61FF78775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D2BE30-FF64-4CD9-8204-68EF64E702A0}" type="sibTrans" cxnId="{3F000D37-692A-427A-96A8-C6F61FF78775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0254AA-D8BC-450A-9459-70CDD0A1EB9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Alfabetización financiera a 2000 colombianos en el exterior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C34109-2961-4A56-A6A0-45F6220DAE75}" type="parTrans" cxnId="{89997015-A469-45D5-A18C-9B6318C93DC4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815A2D-5DF7-4FDE-B45B-9CB9A49232BD}" type="sibTrans" cxnId="{89997015-A469-45D5-A18C-9B6318C93DC4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090A6DC-9C7A-4CF9-B5B8-FBF6D4BD3394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250 empleados capacitados en las cajas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198ADA-2F00-41C2-BFDD-5FE091114811}" type="parTrans" cxnId="{52B35EE7-04E0-45D9-A7E9-774697E9D40F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F2D10E2-57E8-4FE2-96EA-F60C737E66D7}" type="sibTrans" cxnId="{52B35EE7-04E0-45D9-A7E9-774697E9D40F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5EC7DB-A020-4125-A1CA-86CD37FB194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600 créditos hipotecarios entregados por Bancolombia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417EE3-1081-4FB8-95D3-C7A33DEEBCCF}" type="parTrans" cxnId="{7DCD5B35-50AC-45A9-9560-FD9256F84F7C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4B5AF9-B13D-4576-8C77-EA1A39F8A3EE}" type="sibTrans" cxnId="{7DCD5B35-50AC-45A9-9560-FD9256F84F7C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A2C429-5424-4934-9D71-919D4B0A904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 operaciones de crédito por caja por valor promedio de USD$5.500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681C00-CEBF-43DF-9016-42B6DB330D96}" type="parTrans" cxnId="{95D9FA6B-CCBA-4A4A-8C73-248E5776DA78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8CB56C4-B351-458A-A226-E3F122217740}" type="sibTrans" cxnId="{95D9FA6B-CCBA-4A4A-8C73-248E5776DA78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16C7357-06E5-4DDC-8208-744E28373A68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Estrategia de comunicación diseñada y operando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C69E79-CBD3-49B2-AB19-6B2DF5D3B62D}" type="parTrans" cxnId="{24BB2AA0-E2FE-4D67-A535-234B664D467A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B8DD21-648A-48F2-8243-648AF903E1FA}" type="sibTrans" cxnId="{24BB2AA0-E2FE-4D67-A535-234B664D467A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B85DAD-A2B2-4E34-B718-D772E00332E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Página web diseñada y activa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69A13B7-0515-4DB3-A855-4B3413081099}" type="parTrans" cxnId="{87556CFE-561D-4D69-A136-90CB9A26FED9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39C525-A4AF-4933-9FC3-FAF441C56232}" type="sibTrans" cxnId="{87556CFE-561D-4D69-A136-90CB9A26FED9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33A635-6D1F-4C7C-9FCC-B6A9A4B2A077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 ferias inmobiliarias internacionales y 4 ferias inmobiliarias nacionales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046E6C-E179-43FF-A0CD-761F280FA8E0}" type="parTrans" cxnId="{96E9A6A6-1200-424B-994E-1C965FFBD380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D5F63E-1BC0-47A9-A836-680AAE14266E}" type="sibTrans" cxnId="{96E9A6A6-1200-424B-994E-1C965FFBD380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648A05F-03FA-4220-A5FB-870D93F1069A}">
      <dgm:prSet custT="1"/>
      <dgm:spPr/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Modelo piloto sistematizado y disponible 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39C47B4-F38C-4E81-95BE-31C079C938D4}" type="parTrans" cxnId="{9AF5C30B-2893-4E8A-A84D-6A6AEAD4D8CE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B5C8B3-670A-40E5-AEE0-6C63F27A514E}" type="sibTrans" cxnId="{9AF5C30B-2893-4E8A-A84D-6A6AEAD4D8CE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0EE5170-810A-4423-A0F8-C6922DCA5969}" type="pres">
      <dgm:prSet presAssocID="{84EAD390-AEAE-4FD5-AFA6-5B30076100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2FFAFAC-2848-414D-8744-BBF174C3755B}" type="pres">
      <dgm:prSet presAssocID="{2A4ECAC6-A643-48F2-92AB-7026C7AAFF6F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3FBF34-505D-4B87-81E2-DFC150B11E89}" type="pres">
      <dgm:prSet presAssocID="{A89CF7AB-8D01-4A80-AEDE-D855B82CF24B}" presName="sibTrans" presStyleCnt="0"/>
      <dgm:spPr/>
    </dgm:pt>
    <dgm:pt modelId="{D6A81A89-93B6-47AA-A6C6-AE8CD30C5192}" type="pres">
      <dgm:prSet presAssocID="{9C4F46F6-41CC-435E-A5B5-BC50882E6F60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DF58EC-7CF7-4CD8-9309-92E6E6325B95}" type="pres">
      <dgm:prSet presAssocID="{1C651073-CA27-41F2-B723-A33B81681886}" presName="sibTrans" presStyleCnt="0"/>
      <dgm:spPr/>
    </dgm:pt>
    <dgm:pt modelId="{A1A00634-94A1-4158-AF31-45BAED440C39}" type="pres">
      <dgm:prSet presAssocID="{6A9E56A3-EE92-4D19-B81F-69C66B5CBB5F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B1A84A-2B36-4754-B53B-6E2514121A5B}" type="pres">
      <dgm:prSet presAssocID="{21CC854D-530F-46EE-86F9-11638A853A5F}" presName="sibTrans" presStyleCnt="0"/>
      <dgm:spPr/>
    </dgm:pt>
    <dgm:pt modelId="{217600B5-0DA9-4B33-BBFD-C94D55D0BC9B}" type="pres">
      <dgm:prSet presAssocID="{C50E266A-F961-44D6-8B99-F2E0E1B90E24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FAE2FD-16A7-432B-9CE4-39AB732E7C5F}" type="pres">
      <dgm:prSet presAssocID="{B09005CC-F89F-4D2E-B06A-F02ADB10D1F7}" presName="sibTrans" presStyleCnt="0"/>
      <dgm:spPr/>
    </dgm:pt>
    <dgm:pt modelId="{AE83923C-5D7F-4D26-81CE-697B592208F4}" type="pres">
      <dgm:prSet presAssocID="{0931B89B-F9C3-447E-ACE7-4F1D83FCED07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29BDA1-B130-43C1-A8AB-0C54BA7292DA}" type="pres">
      <dgm:prSet presAssocID="{ACD2BE30-FF64-4CD9-8204-68EF64E702A0}" presName="sibTrans" presStyleCnt="0"/>
      <dgm:spPr/>
    </dgm:pt>
    <dgm:pt modelId="{E53F939A-2454-4839-8AA0-5BA0295D34F2}" type="pres">
      <dgm:prSet presAssocID="{6F0254AA-D8BC-450A-9459-70CDD0A1EB95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2DE947-AFAB-4DA8-9583-1B887BB2B664}" type="pres">
      <dgm:prSet presAssocID="{EC815A2D-5DF7-4FDE-B45B-9CB9A49232BD}" presName="sibTrans" presStyleCnt="0"/>
      <dgm:spPr/>
    </dgm:pt>
    <dgm:pt modelId="{4538F873-721F-4EDA-9024-643EACDB4C39}" type="pres">
      <dgm:prSet presAssocID="{8090A6DC-9C7A-4CF9-B5B8-FBF6D4BD3394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95DED6-EED0-42A1-87A2-4ADDAECADDA8}" type="pres">
      <dgm:prSet presAssocID="{1F2D10E2-57E8-4FE2-96EA-F60C737E66D7}" presName="sibTrans" presStyleCnt="0"/>
      <dgm:spPr/>
    </dgm:pt>
    <dgm:pt modelId="{F8503448-D8BD-4771-AA5E-EAD5E99D54A8}" type="pres">
      <dgm:prSet presAssocID="{B15EC7DB-A020-4125-A1CA-86CD37FB1949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60D61C-D8D9-4454-9760-F32C748A0CB5}" type="pres">
      <dgm:prSet presAssocID="{964B5AF9-B13D-4576-8C77-EA1A39F8A3EE}" presName="sibTrans" presStyleCnt="0"/>
      <dgm:spPr/>
    </dgm:pt>
    <dgm:pt modelId="{85E2B3BB-5784-4806-8337-FA9755BEC923}" type="pres">
      <dgm:prSet presAssocID="{82A2C429-5424-4934-9D71-919D4B0A904E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9D9E76-C63C-4964-9A95-6128598126FC}" type="pres">
      <dgm:prSet presAssocID="{68CB56C4-B351-458A-A226-E3F122217740}" presName="sibTrans" presStyleCnt="0"/>
      <dgm:spPr/>
    </dgm:pt>
    <dgm:pt modelId="{A222F82C-9082-476B-B65B-E1B1C875F87A}" type="pres">
      <dgm:prSet presAssocID="{E16C7357-06E5-4DDC-8208-744E28373A68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432C20-6015-436B-9C48-1A333C085B4F}" type="pres">
      <dgm:prSet presAssocID="{64B8DD21-648A-48F2-8243-648AF903E1FA}" presName="sibTrans" presStyleCnt="0"/>
      <dgm:spPr/>
    </dgm:pt>
    <dgm:pt modelId="{85A3396B-7C84-493D-9FF1-A001D91C9132}" type="pres">
      <dgm:prSet presAssocID="{49B85DAD-A2B2-4E34-B718-D772E00332E9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A0F3C9-94AF-4D22-829C-AA03A1DB7A62}" type="pres">
      <dgm:prSet presAssocID="{F139C525-A4AF-4933-9FC3-FAF441C56232}" presName="sibTrans" presStyleCnt="0"/>
      <dgm:spPr/>
    </dgm:pt>
    <dgm:pt modelId="{5FDB4D4F-1A29-4390-AD85-F4D8B68F5DB8}" type="pres">
      <dgm:prSet presAssocID="{5B33A635-6D1F-4C7C-9FCC-B6A9A4B2A077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F8005D-F4FE-4D09-9830-4043AA9A4FA8}" type="pres">
      <dgm:prSet presAssocID="{95D5F63E-1BC0-47A9-A836-680AAE14266E}" presName="sibTrans" presStyleCnt="0"/>
      <dgm:spPr/>
    </dgm:pt>
    <dgm:pt modelId="{5E95E44E-7CAE-40C7-A212-87C49647863C}" type="pres">
      <dgm:prSet presAssocID="{D648A05F-03FA-4220-A5FB-870D93F1069A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277329D-4AFB-4D97-830E-5CEBDDD11AAB}" srcId="{84EAD390-AEAE-4FD5-AFA6-5B30076100CE}" destId="{2A4ECAC6-A643-48F2-92AB-7026C7AAFF6F}" srcOrd="0" destOrd="0" parTransId="{9359D797-E3CF-4597-B187-077F0E8EB160}" sibTransId="{A89CF7AB-8D01-4A80-AEDE-D855B82CF24B}"/>
    <dgm:cxn modelId="{24BB2AA0-E2FE-4D67-A535-234B664D467A}" srcId="{84EAD390-AEAE-4FD5-AFA6-5B30076100CE}" destId="{E16C7357-06E5-4DDC-8208-744E28373A68}" srcOrd="9" destOrd="0" parTransId="{01C69E79-CBD3-49B2-AB19-6B2DF5D3B62D}" sibTransId="{64B8DD21-648A-48F2-8243-648AF903E1FA}"/>
    <dgm:cxn modelId="{95D9FA6B-CCBA-4A4A-8C73-248E5776DA78}" srcId="{84EAD390-AEAE-4FD5-AFA6-5B30076100CE}" destId="{82A2C429-5424-4934-9D71-919D4B0A904E}" srcOrd="8" destOrd="0" parTransId="{B0681C00-CEBF-43DF-9016-42B6DB330D96}" sibTransId="{68CB56C4-B351-458A-A226-E3F122217740}"/>
    <dgm:cxn modelId="{39FC7F6B-075F-46F9-BE0D-A16D16D5762F}" type="presOf" srcId="{D648A05F-03FA-4220-A5FB-870D93F1069A}" destId="{5E95E44E-7CAE-40C7-A212-87C49647863C}" srcOrd="0" destOrd="0" presId="urn:microsoft.com/office/officeart/2005/8/layout/default"/>
    <dgm:cxn modelId="{1C80FA05-B878-48C7-8E36-6BAEAF9857F2}" type="presOf" srcId="{6F0254AA-D8BC-450A-9459-70CDD0A1EB95}" destId="{E53F939A-2454-4839-8AA0-5BA0295D34F2}" srcOrd="0" destOrd="0" presId="urn:microsoft.com/office/officeart/2005/8/layout/default"/>
    <dgm:cxn modelId="{2F7475FC-E986-49E0-9194-EA8926BD1322}" type="presOf" srcId="{49B85DAD-A2B2-4E34-B718-D772E00332E9}" destId="{85A3396B-7C84-493D-9FF1-A001D91C9132}" srcOrd="0" destOrd="0" presId="urn:microsoft.com/office/officeart/2005/8/layout/default"/>
    <dgm:cxn modelId="{7530B8B5-D17F-46B0-9D34-8C5A3D3F8614}" type="presOf" srcId="{2A4ECAC6-A643-48F2-92AB-7026C7AAFF6F}" destId="{22FFAFAC-2848-414D-8744-BBF174C3755B}" srcOrd="0" destOrd="0" presId="urn:microsoft.com/office/officeart/2005/8/layout/default"/>
    <dgm:cxn modelId="{87556CFE-561D-4D69-A136-90CB9A26FED9}" srcId="{84EAD390-AEAE-4FD5-AFA6-5B30076100CE}" destId="{49B85DAD-A2B2-4E34-B718-D772E00332E9}" srcOrd="10" destOrd="0" parTransId="{069A13B7-0515-4DB3-A855-4B3413081099}" sibTransId="{F139C525-A4AF-4933-9FC3-FAF441C56232}"/>
    <dgm:cxn modelId="{B7886FF6-0229-4E2F-A568-8A394892059B}" srcId="{84EAD390-AEAE-4FD5-AFA6-5B30076100CE}" destId="{C50E266A-F961-44D6-8B99-F2E0E1B90E24}" srcOrd="3" destOrd="0" parTransId="{5A9915FB-5038-4D0A-85FC-F50939AB7A1F}" sibTransId="{B09005CC-F89F-4D2E-B06A-F02ADB10D1F7}"/>
    <dgm:cxn modelId="{50B7DB06-80F0-4447-AE28-CC29AFF6C1E7}" type="presOf" srcId="{6A9E56A3-EE92-4D19-B81F-69C66B5CBB5F}" destId="{A1A00634-94A1-4158-AF31-45BAED440C39}" srcOrd="0" destOrd="0" presId="urn:microsoft.com/office/officeart/2005/8/layout/default"/>
    <dgm:cxn modelId="{36A150E4-7F0F-415E-A651-4302BB59A0DD}" type="presOf" srcId="{C50E266A-F961-44D6-8B99-F2E0E1B90E24}" destId="{217600B5-0DA9-4B33-BBFD-C94D55D0BC9B}" srcOrd="0" destOrd="0" presId="urn:microsoft.com/office/officeart/2005/8/layout/default"/>
    <dgm:cxn modelId="{3CA54871-529E-48CE-95C2-EB034C3BA062}" type="presOf" srcId="{84EAD390-AEAE-4FD5-AFA6-5B30076100CE}" destId="{A0EE5170-810A-4423-A0F8-C6922DCA5969}" srcOrd="0" destOrd="0" presId="urn:microsoft.com/office/officeart/2005/8/layout/default"/>
    <dgm:cxn modelId="{8B7A429C-B093-47F5-88EC-55F470E97354}" type="presOf" srcId="{9C4F46F6-41CC-435E-A5B5-BC50882E6F60}" destId="{D6A81A89-93B6-47AA-A6C6-AE8CD30C5192}" srcOrd="0" destOrd="0" presId="urn:microsoft.com/office/officeart/2005/8/layout/default"/>
    <dgm:cxn modelId="{A335F435-75CA-458F-888A-9842F03E0CC4}" type="presOf" srcId="{8090A6DC-9C7A-4CF9-B5B8-FBF6D4BD3394}" destId="{4538F873-721F-4EDA-9024-643EACDB4C39}" srcOrd="0" destOrd="0" presId="urn:microsoft.com/office/officeart/2005/8/layout/default"/>
    <dgm:cxn modelId="{9AF5C30B-2893-4E8A-A84D-6A6AEAD4D8CE}" srcId="{84EAD390-AEAE-4FD5-AFA6-5B30076100CE}" destId="{D648A05F-03FA-4220-A5FB-870D93F1069A}" srcOrd="12" destOrd="0" parTransId="{B39C47B4-F38C-4E81-95BE-31C079C938D4}" sibTransId="{61B5C8B3-670A-40E5-AEE0-6C63F27A514E}"/>
    <dgm:cxn modelId="{B1ECFED2-C0A5-41CB-91F7-F42CA5FEDEA9}" type="presOf" srcId="{0931B89B-F9C3-447E-ACE7-4F1D83FCED07}" destId="{AE83923C-5D7F-4D26-81CE-697B592208F4}" srcOrd="0" destOrd="0" presId="urn:microsoft.com/office/officeart/2005/8/layout/default"/>
    <dgm:cxn modelId="{3F000D37-692A-427A-96A8-C6F61FF78775}" srcId="{84EAD390-AEAE-4FD5-AFA6-5B30076100CE}" destId="{0931B89B-F9C3-447E-ACE7-4F1D83FCED07}" srcOrd="4" destOrd="0" parTransId="{D5E5CF2A-1527-4EB2-B88E-0FA53ECE41FC}" sibTransId="{ACD2BE30-FF64-4CD9-8204-68EF64E702A0}"/>
    <dgm:cxn modelId="{96E9A6A6-1200-424B-994E-1C965FFBD380}" srcId="{84EAD390-AEAE-4FD5-AFA6-5B30076100CE}" destId="{5B33A635-6D1F-4C7C-9FCC-B6A9A4B2A077}" srcOrd="11" destOrd="0" parTransId="{C7046E6C-E179-43FF-A0CD-761F280FA8E0}" sibTransId="{95D5F63E-1BC0-47A9-A836-680AAE14266E}"/>
    <dgm:cxn modelId="{7DCD5B35-50AC-45A9-9560-FD9256F84F7C}" srcId="{84EAD390-AEAE-4FD5-AFA6-5B30076100CE}" destId="{B15EC7DB-A020-4125-A1CA-86CD37FB1949}" srcOrd="7" destOrd="0" parTransId="{95417EE3-1081-4FB8-95D3-C7A33DEEBCCF}" sibTransId="{964B5AF9-B13D-4576-8C77-EA1A39F8A3EE}"/>
    <dgm:cxn modelId="{5432430D-8952-4AA0-A4A6-CD3BBD07072F}" type="presOf" srcId="{B15EC7DB-A020-4125-A1CA-86CD37FB1949}" destId="{F8503448-D8BD-4771-AA5E-EAD5E99D54A8}" srcOrd="0" destOrd="0" presId="urn:microsoft.com/office/officeart/2005/8/layout/default"/>
    <dgm:cxn modelId="{A311467B-668C-41B7-8F73-5DA02016DF48}" type="presOf" srcId="{82A2C429-5424-4934-9D71-919D4B0A904E}" destId="{85E2B3BB-5784-4806-8337-FA9755BEC923}" srcOrd="0" destOrd="0" presId="urn:microsoft.com/office/officeart/2005/8/layout/default"/>
    <dgm:cxn modelId="{173384D5-5AA5-4AF1-AA03-6CA8E041CF06}" srcId="{84EAD390-AEAE-4FD5-AFA6-5B30076100CE}" destId="{6A9E56A3-EE92-4D19-B81F-69C66B5CBB5F}" srcOrd="2" destOrd="0" parTransId="{4F1A23B6-4736-45B5-B6AF-7954BD8AC10A}" sibTransId="{21CC854D-530F-46EE-86F9-11638A853A5F}"/>
    <dgm:cxn modelId="{89997015-A469-45D5-A18C-9B6318C93DC4}" srcId="{84EAD390-AEAE-4FD5-AFA6-5B30076100CE}" destId="{6F0254AA-D8BC-450A-9459-70CDD0A1EB95}" srcOrd="5" destOrd="0" parTransId="{65C34109-2961-4A56-A6A0-45F6220DAE75}" sibTransId="{EC815A2D-5DF7-4FDE-B45B-9CB9A49232BD}"/>
    <dgm:cxn modelId="{9326E42D-3BD3-43A2-AA88-360E89B74D70}" type="presOf" srcId="{5B33A635-6D1F-4C7C-9FCC-B6A9A4B2A077}" destId="{5FDB4D4F-1A29-4390-AD85-F4D8B68F5DB8}" srcOrd="0" destOrd="0" presId="urn:microsoft.com/office/officeart/2005/8/layout/default"/>
    <dgm:cxn modelId="{D0338CC5-7EA0-47FE-9C36-F8550662952F}" type="presOf" srcId="{E16C7357-06E5-4DDC-8208-744E28373A68}" destId="{A222F82C-9082-476B-B65B-E1B1C875F87A}" srcOrd="0" destOrd="0" presId="urn:microsoft.com/office/officeart/2005/8/layout/default"/>
    <dgm:cxn modelId="{625DF586-9BCD-45F0-AA8B-E0DE22E906E8}" srcId="{84EAD390-AEAE-4FD5-AFA6-5B30076100CE}" destId="{9C4F46F6-41CC-435E-A5B5-BC50882E6F60}" srcOrd="1" destOrd="0" parTransId="{DEEAB3EF-2A7F-4FDB-8FDD-DFCB090732FA}" sibTransId="{1C651073-CA27-41F2-B723-A33B81681886}"/>
    <dgm:cxn modelId="{52B35EE7-04E0-45D9-A7E9-774697E9D40F}" srcId="{84EAD390-AEAE-4FD5-AFA6-5B30076100CE}" destId="{8090A6DC-9C7A-4CF9-B5B8-FBF6D4BD3394}" srcOrd="6" destOrd="0" parTransId="{DD198ADA-2F00-41C2-BFDD-5FE091114811}" sibTransId="{1F2D10E2-57E8-4FE2-96EA-F60C737E66D7}"/>
    <dgm:cxn modelId="{3477B5B1-72E6-4CDD-8762-670F7478E64A}" type="presParOf" srcId="{A0EE5170-810A-4423-A0F8-C6922DCA5969}" destId="{22FFAFAC-2848-414D-8744-BBF174C3755B}" srcOrd="0" destOrd="0" presId="urn:microsoft.com/office/officeart/2005/8/layout/default"/>
    <dgm:cxn modelId="{82AA1893-5C75-486D-856D-0A081B687852}" type="presParOf" srcId="{A0EE5170-810A-4423-A0F8-C6922DCA5969}" destId="{133FBF34-505D-4B87-81E2-DFC150B11E89}" srcOrd="1" destOrd="0" presId="urn:microsoft.com/office/officeart/2005/8/layout/default"/>
    <dgm:cxn modelId="{95E6ECB2-460C-45A7-B354-9A56E9C1A462}" type="presParOf" srcId="{A0EE5170-810A-4423-A0F8-C6922DCA5969}" destId="{D6A81A89-93B6-47AA-A6C6-AE8CD30C5192}" srcOrd="2" destOrd="0" presId="urn:microsoft.com/office/officeart/2005/8/layout/default"/>
    <dgm:cxn modelId="{058FBDC7-2B8D-4954-A995-2AF40FBBFD14}" type="presParOf" srcId="{A0EE5170-810A-4423-A0F8-C6922DCA5969}" destId="{16DF58EC-7CF7-4CD8-9309-92E6E6325B95}" srcOrd="3" destOrd="0" presId="urn:microsoft.com/office/officeart/2005/8/layout/default"/>
    <dgm:cxn modelId="{D31BDFC4-43B0-4552-BC10-A01E50E69BEC}" type="presParOf" srcId="{A0EE5170-810A-4423-A0F8-C6922DCA5969}" destId="{A1A00634-94A1-4158-AF31-45BAED440C39}" srcOrd="4" destOrd="0" presId="urn:microsoft.com/office/officeart/2005/8/layout/default"/>
    <dgm:cxn modelId="{7044D060-0FD4-4ECE-A64A-2015A1B15882}" type="presParOf" srcId="{A0EE5170-810A-4423-A0F8-C6922DCA5969}" destId="{8DB1A84A-2B36-4754-B53B-6E2514121A5B}" srcOrd="5" destOrd="0" presId="urn:microsoft.com/office/officeart/2005/8/layout/default"/>
    <dgm:cxn modelId="{3C87E919-6A1D-4E61-9FCF-719A006A556A}" type="presParOf" srcId="{A0EE5170-810A-4423-A0F8-C6922DCA5969}" destId="{217600B5-0DA9-4B33-BBFD-C94D55D0BC9B}" srcOrd="6" destOrd="0" presId="urn:microsoft.com/office/officeart/2005/8/layout/default"/>
    <dgm:cxn modelId="{3B3D75EE-9B7E-44C9-9AEE-D0260D24A4B9}" type="presParOf" srcId="{A0EE5170-810A-4423-A0F8-C6922DCA5969}" destId="{6DFAE2FD-16A7-432B-9CE4-39AB732E7C5F}" srcOrd="7" destOrd="0" presId="urn:microsoft.com/office/officeart/2005/8/layout/default"/>
    <dgm:cxn modelId="{9C15E7E4-DC22-4E6F-82B3-EAF435A1FC1F}" type="presParOf" srcId="{A0EE5170-810A-4423-A0F8-C6922DCA5969}" destId="{AE83923C-5D7F-4D26-81CE-697B592208F4}" srcOrd="8" destOrd="0" presId="urn:microsoft.com/office/officeart/2005/8/layout/default"/>
    <dgm:cxn modelId="{9600D43E-53BE-4002-8BBA-90CD87E41EA3}" type="presParOf" srcId="{A0EE5170-810A-4423-A0F8-C6922DCA5969}" destId="{1229BDA1-B130-43C1-A8AB-0C54BA7292DA}" srcOrd="9" destOrd="0" presId="urn:microsoft.com/office/officeart/2005/8/layout/default"/>
    <dgm:cxn modelId="{9F7CB809-742A-4D2D-8113-537B445E5463}" type="presParOf" srcId="{A0EE5170-810A-4423-A0F8-C6922DCA5969}" destId="{E53F939A-2454-4839-8AA0-5BA0295D34F2}" srcOrd="10" destOrd="0" presId="urn:microsoft.com/office/officeart/2005/8/layout/default"/>
    <dgm:cxn modelId="{A441FDCA-E28E-4F8D-A475-872D4AC7DB3D}" type="presParOf" srcId="{A0EE5170-810A-4423-A0F8-C6922DCA5969}" destId="{F02DE947-AFAB-4DA8-9583-1B887BB2B664}" srcOrd="11" destOrd="0" presId="urn:microsoft.com/office/officeart/2005/8/layout/default"/>
    <dgm:cxn modelId="{25D86B98-6A98-41B7-9C45-F5793BF29697}" type="presParOf" srcId="{A0EE5170-810A-4423-A0F8-C6922DCA5969}" destId="{4538F873-721F-4EDA-9024-643EACDB4C39}" srcOrd="12" destOrd="0" presId="urn:microsoft.com/office/officeart/2005/8/layout/default"/>
    <dgm:cxn modelId="{84C5872F-31AA-449F-A76F-98F04860B307}" type="presParOf" srcId="{A0EE5170-810A-4423-A0F8-C6922DCA5969}" destId="{4395DED6-EED0-42A1-87A2-4ADDAECADDA8}" srcOrd="13" destOrd="0" presId="urn:microsoft.com/office/officeart/2005/8/layout/default"/>
    <dgm:cxn modelId="{0CB36C39-0C39-4940-8072-A8D05F60FE9F}" type="presParOf" srcId="{A0EE5170-810A-4423-A0F8-C6922DCA5969}" destId="{F8503448-D8BD-4771-AA5E-EAD5E99D54A8}" srcOrd="14" destOrd="0" presId="urn:microsoft.com/office/officeart/2005/8/layout/default"/>
    <dgm:cxn modelId="{B64B414F-4261-4FBC-9D03-3BF618EF6625}" type="presParOf" srcId="{A0EE5170-810A-4423-A0F8-C6922DCA5969}" destId="{B060D61C-D8D9-4454-9760-F32C748A0CB5}" srcOrd="15" destOrd="0" presId="urn:microsoft.com/office/officeart/2005/8/layout/default"/>
    <dgm:cxn modelId="{88F5C9F0-C8A8-4D0A-BA5E-49192A5186A4}" type="presParOf" srcId="{A0EE5170-810A-4423-A0F8-C6922DCA5969}" destId="{85E2B3BB-5784-4806-8337-FA9755BEC923}" srcOrd="16" destOrd="0" presId="urn:microsoft.com/office/officeart/2005/8/layout/default"/>
    <dgm:cxn modelId="{083FC903-79D3-4823-A90E-1F79703643DD}" type="presParOf" srcId="{A0EE5170-810A-4423-A0F8-C6922DCA5969}" destId="{979D9E76-C63C-4964-9A95-6128598126FC}" srcOrd="17" destOrd="0" presId="urn:microsoft.com/office/officeart/2005/8/layout/default"/>
    <dgm:cxn modelId="{BB016F6F-3724-4431-892C-FFD59AD331F0}" type="presParOf" srcId="{A0EE5170-810A-4423-A0F8-C6922DCA5969}" destId="{A222F82C-9082-476B-B65B-E1B1C875F87A}" srcOrd="18" destOrd="0" presId="urn:microsoft.com/office/officeart/2005/8/layout/default"/>
    <dgm:cxn modelId="{A2AB7C0C-BBD6-4A3C-AC2E-0E3741A6A011}" type="presParOf" srcId="{A0EE5170-810A-4423-A0F8-C6922DCA5969}" destId="{98432C20-6015-436B-9C48-1A333C085B4F}" srcOrd="19" destOrd="0" presId="urn:microsoft.com/office/officeart/2005/8/layout/default"/>
    <dgm:cxn modelId="{855C4B31-03F0-4323-80A1-96D880E983B5}" type="presParOf" srcId="{A0EE5170-810A-4423-A0F8-C6922DCA5969}" destId="{85A3396B-7C84-493D-9FF1-A001D91C9132}" srcOrd="20" destOrd="0" presId="urn:microsoft.com/office/officeart/2005/8/layout/default"/>
    <dgm:cxn modelId="{980C8341-ED0E-4DC1-A454-35AF8D7BF334}" type="presParOf" srcId="{A0EE5170-810A-4423-A0F8-C6922DCA5969}" destId="{A4A0F3C9-94AF-4D22-829C-AA03A1DB7A62}" srcOrd="21" destOrd="0" presId="urn:microsoft.com/office/officeart/2005/8/layout/default"/>
    <dgm:cxn modelId="{D813A2C4-E168-4757-BFCF-A7FA7CD47F56}" type="presParOf" srcId="{A0EE5170-810A-4423-A0F8-C6922DCA5969}" destId="{5FDB4D4F-1A29-4390-AD85-F4D8B68F5DB8}" srcOrd="22" destOrd="0" presId="urn:microsoft.com/office/officeart/2005/8/layout/default"/>
    <dgm:cxn modelId="{EFDD4DD2-CB2D-47F9-A676-0923BA7326A1}" type="presParOf" srcId="{A0EE5170-810A-4423-A0F8-C6922DCA5969}" destId="{BBF8005D-F4FE-4D09-9830-4043AA9A4FA8}" srcOrd="23" destOrd="0" presId="urn:microsoft.com/office/officeart/2005/8/layout/default"/>
    <dgm:cxn modelId="{76E2FB13-9572-48CC-A947-2B3932F4FDAF}" type="presParOf" srcId="{A0EE5170-810A-4423-A0F8-C6922DCA5969}" destId="{5E95E44E-7CAE-40C7-A212-87C49647863C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5CCCEF-B1D4-4D48-BBAF-5E49E9A746F1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B5F285E6-69FA-4B60-8DA6-3EA1C680C000}">
      <dgm:prSet/>
      <dgm:spPr>
        <a:solidFill>
          <a:srgbClr val="FFFF00"/>
        </a:solidFill>
      </dgm:spPr>
      <dgm:t>
        <a:bodyPr/>
        <a:lstStyle/>
        <a:p>
          <a:pPr algn="ctr" rtl="0"/>
          <a:r>
            <a:rPr lang="es-CO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DIRECTORES CAJAS</a:t>
          </a:r>
          <a:endParaRPr lang="es-CO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7EC398-1314-4427-AB3F-535D4B3FC0C5}" type="parTrans" cxnId="{F822D63D-C44B-42E0-9206-46DA8418C394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B2D523-1E68-4C91-9BCA-F361ED8A7B8D}" type="sibTrans" cxnId="{F822D63D-C44B-42E0-9206-46DA8418C394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1D89E9-A142-47BD-8434-02D9630DABE9}">
      <dgm:prSet/>
      <dgm:spPr>
        <a:solidFill>
          <a:srgbClr val="FFFF00"/>
        </a:solidFill>
      </dgm:spPr>
      <dgm:t>
        <a:bodyPr/>
        <a:lstStyle/>
        <a:p>
          <a:pPr algn="ctr" rtl="0"/>
          <a:r>
            <a:rPr lang="es-CO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ASOCAJAS</a:t>
          </a:r>
          <a:endParaRPr lang="es-CO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ED4AD3-F5EB-408A-B8F2-DF23789FDEFA}" type="parTrans" cxnId="{2F8A15AE-4754-41CC-8099-15EC4354DF0D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ED9A8C4-B3B1-42BD-A1D6-4DEDDA0ED66C}" type="sibTrans" cxnId="{2F8A15AE-4754-41CC-8099-15EC4354DF0D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E7FD45-1CCE-4AA5-B78F-4248D3643E8C}">
      <dgm:prSet/>
      <dgm:spPr>
        <a:solidFill>
          <a:srgbClr val="FFFF00"/>
        </a:solidFill>
      </dgm:spPr>
      <dgm:t>
        <a:bodyPr/>
        <a:lstStyle/>
        <a:p>
          <a:pPr algn="ctr" rtl="0"/>
          <a:r>
            <a:rPr lang="es-CO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BANCOLOMBIA</a:t>
          </a:r>
          <a:endParaRPr lang="es-CO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8F0B10-0A68-4865-8514-22D01685903C}" type="parTrans" cxnId="{6557C628-C2B1-4089-932D-1975451084FF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9DBED8-B84B-4F6C-B949-31C6CFEC66B0}" type="sibTrans" cxnId="{6557C628-C2B1-4089-932D-1975451084FF}">
      <dgm:prSet/>
      <dgm:spPr/>
      <dgm:t>
        <a:bodyPr/>
        <a:lstStyle/>
        <a:p>
          <a:pPr algn="ctr"/>
          <a:endParaRPr lang="es-CO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7E4EFF-F6C2-4F40-9167-6820434BB079}" type="pres">
      <dgm:prSet presAssocID="{415CCCEF-B1D4-4D48-BBAF-5E49E9A746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AF456BA-E331-4BB6-A128-604ACDF99F66}" type="pres">
      <dgm:prSet presAssocID="{B5F285E6-69FA-4B60-8DA6-3EA1C680C0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8B4381-59A0-4256-938C-BB5B36A0526F}" type="pres">
      <dgm:prSet presAssocID="{FAB2D523-1E68-4C91-9BCA-F361ED8A7B8D}" presName="spacer" presStyleCnt="0"/>
      <dgm:spPr/>
      <dgm:t>
        <a:bodyPr/>
        <a:lstStyle/>
        <a:p>
          <a:endParaRPr lang="es-CO"/>
        </a:p>
      </dgm:t>
    </dgm:pt>
    <dgm:pt modelId="{3D427910-FA77-437B-9274-9199FBEE7208}" type="pres">
      <dgm:prSet presAssocID="{BE1D89E9-A142-47BD-8434-02D9630DAB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E1B031-4DDB-4711-B455-ECB44327BD26}" type="pres">
      <dgm:prSet presAssocID="{FED9A8C4-B3B1-42BD-A1D6-4DEDDA0ED66C}" presName="spacer" presStyleCnt="0"/>
      <dgm:spPr/>
      <dgm:t>
        <a:bodyPr/>
        <a:lstStyle/>
        <a:p>
          <a:endParaRPr lang="es-CO"/>
        </a:p>
      </dgm:t>
    </dgm:pt>
    <dgm:pt modelId="{EC10DE41-E3D2-4084-852A-E1BB5A09C2B9}" type="pres">
      <dgm:prSet presAssocID="{7FE7FD45-1CCE-4AA5-B78F-4248D3643E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822D63D-C44B-42E0-9206-46DA8418C394}" srcId="{415CCCEF-B1D4-4D48-BBAF-5E49E9A746F1}" destId="{B5F285E6-69FA-4B60-8DA6-3EA1C680C000}" srcOrd="0" destOrd="0" parTransId="{8B7EC398-1314-4427-AB3F-535D4B3FC0C5}" sibTransId="{FAB2D523-1E68-4C91-9BCA-F361ED8A7B8D}"/>
    <dgm:cxn modelId="{6557C628-C2B1-4089-932D-1975451084FF}" srcId="{415CCCEF-B1D4-4D48-BBAF-5E49E9A746F1}" destId="{7FE7FD45-1CCE-4AA5-B78F-4248D3643E8C}" srcOrd="2" destOrd="0" parTransId="{798F0B10-0A68-4865-8514-22D01685903C}" sibTransId="{F49DBED8-B84B-4F6C-B949-31C6CFEC66B0}"/>
    <dgm:cxn modelId="{AAB91916-B84C-4E04-BB34-F55943D6CCB5}" type="presOf" srcId="{415CCCEF-B1D4-4D48-BBAF-5E49E9A746F1}" destId="{C47E4EFF-F6C2-4F40-9167-6820434BB079}" srcOrd="0" destOrd="0" presId="urn:microsoft.com/office/officeart/2005/8/layout/vList2"/>
    <dgm:cxn modelId="{2F8A15AE-4754-41CC-8099-15EC4354DF0D}" srcId="{415CCCEF-B1D4-4D48-BBAF-5E49E9A746F1}" destId="{BE1D89E9-A142-47BD-8434-02D9630DABE9}" srcOrd="1" destOrd="0" parTransId="{D7ED4AD3-F5EB-408A-B8F2-DF23789FDEFA}" sibTransId="{FED9A8C4-B3B1-42BD-A1D6-4DEDDA0ED66C}"/>
    <dgm:cxn modelId="{313C51B8-02C4-4BCA-9DE6-7704EB0F92C8}" type="presOf" srcId="{BE1D89E9-A142-47BD-8434-02D9630DABE9}" destId="{3D427910-FA77-437B-9274-9199FBEE7208}" srcOrd="0" destOrd="0" presId="urn:microsoft.com/office/officeart/2005/8/layout/vList2"/>
    <dgm:cxn modelId="{AC1E68C4-DAB4-435C-B2D3-3B6F4F16C295}" type="presOf" srcId="{7FE7FD45-1CCE-4AA5-B78F-4248D3643E8C}" destId="{EC10DE41-E3D2-4084-852A-E1BB5A09C2B9}" srcOrd="0" destOrd="0" presId="urn:microsoft.com/office/officeart/2005/8/layout/vList2"/>
    <dgm:cxn modelId="{BF5506F5-4191-4267-BD7D-B13DD1DBEC07}" type="presOf" srcId="{B5F285E6-69FA-4B60-8DA6-3EA1C680C000}" destId="{2AF456BA-E331-4BB6-A128-604ACDF99F66}" srcOrd="0" destOrd="0" presId="urn:microsoft.com/office/officeart/2005/8/layout/vList2"/>
    <dgm:cxn modelId="{49B6D9D1-16D3-4DFB-9C34-0CC527492414}" type="presParOf" srcId="{C47E4EFF-F6C2-4F40-9167-6820434BB079}" destId="{2AF456BA-E331-4BB6-A128-604ACDF99F66}" srcOrd="0" destOrd="0" presId="urn:microsoft.com/office/officeart/2005/8/layout/vList2"/>
    <dgm:cxn modelId="{6DDAC0A9-318F-4521-A458-440A0015E1CF}" type="presParOf" srcId="{C47E4EFF-F6C2-4F40-9167-6820434BB079}" destId="{B48B4381-59A0-4256-938C-BB5B36A0526F}" srcOrd="1" destOrd="0" presId="urn:microsoft.com/office/officeart/2005/8/layout/vList2"/>
    <dgm:cxn modelId="{B9EF808A-96B7-45EE-A01F-8E91F8165E41}" type="presParOf" srcId="{C47E4EFF-F6C2-4F40-9167-6820434BB079}" destId="{3D427910-FA77-437B-9274-9199FBEE7208}" srcOrd="2" destOrd="0" presId="urn:microsoft.com/office/officeart/2005/8/layout/vList2"/>
    <dgm:cxn modelId="{D2399E40-0EF0-4801-B1D3-0182C0A1A054}" type="presParOf" srcId="{C47E4EFF-F6C2-4F40-9167-6820434BB079}" destId="{EBE1B031-4DDB-4711-B455-ECB44327BD26}" srcOrd="3" destOrd="0" presId="urn:microsoft.com/office/officeart/2005/8/layout/vList2"/>
    <dgm:cxn modelId="{870E0893-46EE-44E4-9DFB-4F45708DBA28}" type="presParOf" srcId="{C47E4EFF-F6C2-4F40-9167-6820434BB079}" destId="{EC10DE41-E3D2-4084-852A-E1BB5A09C2B9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14458E-6E74-4571-9B58-F035E792B57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2333481-6E28-47CE-9C7B-4EA876665F8D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PROANTIOQUIA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BAD1C74-5FD1-437C-9009-5F7E61D24C99}" type="parTrans" cxnId="{50F076F2-C3DA-449B-85A6-E37AEA17B8FE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BA9DFA-62F6-49E1-B28D-41DACBC628CE}" type="sibTrans" cxnId="{50F076F2-C3DA-449B-85A6-E37AEA17B8FE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F9DF70-155A-4012-BC46-F9D4192047C1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ANDI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8438AD-8CE4-4AAC-BE4D-54374B028727}" type="parTrans" cxnId="{98FF188C-CBE2-4FDC-BA1C-12A2D899A68D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FEA5C73-5173-458F-A6BA-3EF1A194D116}" type="sibTrans" cxnId="{98FF188C-CBE2-4FDC-BA1C-12A2D899A68D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959DF7-1202-4F71-AD5F-7746C028713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CAMACOL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E747BA-1E1B-4E8F-AB3B-AD8653C5BA49}" type="parTrans" cxnId="{DAAA1021-67DA-4DCC-9448-39CD2DDEB371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65E92C8-334A-4C6D-AA06-95DFC07CACF2}" type="sibTrans" cxnId="{DAAA1021-67DA-4DCC-9448-39CD2DDEB371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4489F0-A3C2-4E47-BAF3-CF724220327A}" type="pres">
      <dgm:prSet presAssocID="{B314458E-6E74-4571-9B58-F035E792B5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5A71668-B40B-491E-9512-C8D2F3CA67F5}" type="pres">
      <dgm:prSet presAssocID="{B2333481-6E28-47CE-9C7B-4EA876665F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91D844-12A6-4841-A130-B10F8DF6DB46}" type="pres">
      <dgm:prSet presAssocID="{FBBA9DFA-62F6-49E1-B28D-41DACBC628CE}" presName="spacer" presStyleCnt="0"/>
      <dgm:spPr/>
    </dgm:pt>
    <dgm:pt modelId="{3AA209D0-C646-4B3B-B839-8AD53BC4CBD9}" type="pres">
      <dgm:prSet presAssocID="{9CF9DF70-155A-4012-BC46-F9D4192047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E988A8-0CCC-47FD-B6ED-DB0ADFFFA2D6}" type="pres">
      <dgm:prSet presAssocID="{8FEA5C73-5173-458F-A6BA-3EF1A194D116}" presName="spacer" presStyleCnt="0"/>
      <dgm:spPr/>
    </dgm:pt>
    <dgm:pt modelId="{4187C2DD-919E-425F-8CF6-2A46BEBA7282}" type="pres">
      <dgm:prSet presAssocID="{85959DF7-1202-4F71-AD5F-7746C02871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459F066-0C6A-47DF-B961-2015714F2584}" type="presOf" srcId="{B314458E-6E74-4571-9B58-F035E792B57D}" destId="{ED4489F0-A3C2-4E47-BAF3-CF724220327A}" srcOrd="0" destOrd="0" presId="urn:microsoft.com/office/officeart/2005/8/layout/vList2"/>
    <dgm:cxn modelId="{572EB47E-64DA-4929-A111-C5F3C764B17B}" type="presOf" srcId="{9CF9DF70-155A-4012-BC46-F9D4192047C1}" destId="{3AA209D0-C646-4B3B-B839-8AD53BC4CBD9}" srcOrd="0" destOrd="0" presId="urn:microsoft.com/office/officeart/2005/8/layout/vList2"/>
    <dgm:cxn modelId="{D6B26D1D-0241-4C90-9DD7-9F3D04C8F69F}" type="presOf" srcId="{85959DF7-1202-4F71-AD5F-7746C0287135}" destId="{4187C2DD-919E-425F-8CF6-2A46BEBA7282}" srcOrd="0" destOrd="0" presId="urn:microsoft.com/office/officeart/2005/8/layout/vList2"/>
    <dgm:cxn modelId="{98FF188C-CBE2-4FDC-BA1C-12A2D899A68D}" srcId="{B314458E-6E74-4571-9B58-F035E792B57D}" destId="{9CF9DF70-155A-4012-BC46-F9D4192047C1}" srcOrd="1" destOrd="0" parTransId="{0F8438AD-8CE4-4AAC-BE4D-54374B028727}" sibTransId="{8FEA5C73-5173-458F-A6BA-3EF1A194D116}"/>
    <dgm:cxn modelId="{C3AD91FF-F3CF-4F59-AAE4-F404AB94D80D}" type="presOf" srcId="{B2333481-6E28-47CE-9C7B-4EA876665F8D}" destId="{15A71668-B40B-491E-9512-C8D2F3CA67F5}" srcOrd="0" destOrd="0" presId="urn:microsoft.com/office/officeart/2005/8/layout/vList2"/>
    <dgm:cxn modelId="{50F076F2-C3DA-449B-85A6-E37AEA17B8FE}" srcId="{B314458E-6E74-4571-9B58-F035E792B57D}" destId="{B2333481-6E28-47CE-9C7B-4EA876665F8D}" srcOrd="0" destOrd="0" parTransId="{9BAD1C74-5FD1-437C-9009-5F7E61D24C99}" sibTransId="{FBBA9DFA-62F6-49E1-B28D-41DACBC628CE}"/>
    <dgm:cxn modelId="{DAAA1021-67DA-4DCC-9448-39CD2DDEB371}" srcId="{B314458E-6E74-4571-9B58-F035E792B57D}" destId="{85959DF7-1202-4F71-AD5F-7746C0287135}" srcOrd="2" destOrd="0" parTransId="{65E747BA-1E1B-4E8F-AB3B-AD8653C5BA49}" sibTransId="{A65E92C8-334A-4C6D-AA06-95DFC07CACF2}"/>
    <dgm:cxn modelId="{0E2B6B66-BC26-4E29-9556-28BA6136B9A6}" type="presParOf" srcId="{ED4489F0-A3C2-4E47-BAF3-CF724220327A}" destId="{15A71668-B40B-491E-9512-C8D2F3CA67F5}" srcOrd="0" destOrd="0" presId="urn:microsoft.com/office/officeart/2005/8/layout/vList2"/>
    <dgm:cxn modelId="{E77B8B37-A364-4D3D-9FDF-FF4C4C1DC1A4}" type="presParOf" srcId="{ED4489F0-A3C2-4E47-BAF3-CF724220327A}" destId="{2391D844-12A6-4841-A130-B10F8DF6DB46}" srcOrd="1" destOrd="0" presId="urn:microsoft.com/office/officeart/2005/8/layout/vList2"/>
    <dgm:cxn modelId="{A6F485E2-B677-4420-AE29-18075F48F7AA}" type="presParOf" srcId="{ED4489F0-A3C2-4E47-BAF3-CF724220327A}" destId="{3AA209D0-C646-4B3B-B839-8AD53BC4CBD9}" srcOrd="2" destOrd="0" presId="urn:microsoft.com/office/officeart/2005/8/layout/vList2"/>
    <dgm:cxn modelId="{8232F5CD-6423-4A40-9291-546895069CD7}" type="presParOf" srcId="{ED4489F0-A3C2-4E47-BAF3-CF724220327A}" destId="{4EE988A8-0CCC-47FD-B6ED-DB0ADFFFA2D6}" srcOrd="3" destOrd="0" presId="urn:microsoft.com/office/officeart/2005/8/layout/vList2"/>
    <dgm:cxn modelId="{EADE83E6-ED70-4D72-B519-3A54FA57E10C}" type="presParOf" srcId="{ED4489F0-A3C2-4E47-BAF3-CF724220327A}" destId="{4187C2DD-919E-425F-8CF6-2A46BEBA728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1B6373-52FA-4D9B-BC58-D77977A30A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97E8E94-7E1B-4500-905F-1AC94BE45E19}">
      <dgm:prSet custT="1"/>
      <dgm:spPr>
        <a:solidFill>
          <a:srgbClr val="FFFF00"/>
        </a:solidFill>
      </dgm:spPr>
      <dgm:t>
        <a:bodyPr/>
        <a:lstStyle/>
        <a:p>
          <a:pPr algn="l" rtl="0"/>
          <a:r>
            <a:rPr lang="es-CO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Bancolombia: Entidad financiera</a:t>
          </a:r>
          <a:endParaRPr lang="es-CO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76569B-FA5A-47EA-82E6-F5722A5D1291}" type="parTrans" cxnId="{88C410BF-0D8E-409A-BAFD-F51071953C71}">
      <dgm:prSet/>
      <dgm:spPr/>
      <dgm:t>
        <a:bodyPr/>
        <a:lstStyle/>
        <a:p>
          <a:pPr algn="l"/>
          <a:endParaRPr lang="es-CO">
            <a:solidFill>
              <a:schemeClr val="tx1"/>
            </a:solidFill>
          </a:endParaRPr>
        </a:p>
      </dgm:t>
    </dgm:pt>
    <dgm:pt modelId="{9156BBE2-2AB1-4164-A069-67ED0305EAFF}" type="sibTrans" cxnId="{88C410BF-0D8E-409A-BAFD-F51071953C71}">
      <dgm:prSet/>
      <dgm:spPr/>
      <dgm:t>
        <a:bodyPr/>
        <a:lstStyle/>
        <a:p>
          <a:pPr algn="l"/>
          <a:endParaRPr lang="es-CO">
            <a:solidFill>
              <a:schemeClr val="tx1"/>
            </a:solidFill>
          </a:endParaRPr>
        </a:p>
      </dgm:t>
    </dgm:pt>
    <dgm:pt modelId="{85DD4679-807D-443D-98F0-229C9121CF24}" type="pres">
      <dgm:prSet presAssocID="{0D1B6373-52FA-4D9B-BC58-D77977A30A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884FEBB-01DD-4F6B-9259-9AD215113156}" type="pres">
      <dgm:prSet presAssocID="{F97E8E94-7E1B-4500-905F-1AC94BE45E19}" presName="parentText" presStyleLbl="node1" presStyleIdx="0" presStyleCnt="1" custScaleY="32186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760C378-CB83-4E0F-889C-F41BC26F3827}" type="presOf" srcId="{F97E8E94-7E1B-4500-905F-1AC94BE45E19}" destId="{B884FEBB-01DD-4F6B-9259-9AD215113156}" srcOrd="0" destOrd="0" presId="urn:microsoft.com/office/officeart/2005/8/layout/vList2"/>
    <dgm:cxn modelId="{88C410BF-0D8E-409A-BAFD-F51071953C71}" srcId="{0D1B6373-52FA-4D9B-BC58-D77977A30A71}" destId="{F97E8E94-7E1B-4500-905F-1AC94BE45E19}" srcOrd="0" destOrd="0" parTransId="{D776569B-FA5A-47EA-82E6-F5722A5D1291}" sibTransId="{9156BBE2-2AB1-4164-A069-67ED0305EAFF}"/>
    <dgm:cxn modelId="{B72D447E-1999-4EC8-9265-BA9BD1094BD9}" type="presOf" srcId="{0D1B6373-52FA-4D9B-BC58-D77977A30A71}" destId="{85DD4679-807D-443D-98F0-229C9121CF24}" srcOrd="0" destOrd="0" presId="urn:microsoft.com/office/officeart/2005/8/layout/vList2"/>
    <dgm:cxn modelId="{D919218A-E871-46B9-A06A-5B4AD008E1F1}" type="presParOf" srcId="{85DD4679-807D-443D-98F0-229C9121CF24}" destId="{B884FEBB-01DD-4F6B-9259-9AD21511315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A68600-F851-48AD-A368-3AF88F35FED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4F319E3-96FF-4305-8D16-D459F76CC99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s-CO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Asocajas: Entidad Promotora</a:t>
          </a:r>
          <a:endParaRPr lang="es-CO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1AC527-F6D4-45DD-987B-F58B70A23E5B}" type="parTrans" cxnId="{97E53351-95FA-4CF3-8DBD-9B313F8A793F}">
      <dgm:prSet/>
      <dgm:spPr/>
      <dgm:t>
        <a:bodyPr/>
        <a:lstStyle/>
        <a:p>
          <a:pPr algn="l"/>
          <a:endParaRPr lang="es-CO"/>
        </a:p>
      </dgm:t>
    </dgm:pt>
    <dgm:pt modelId="{35BEB72E-233F-4E35-BFA4-1946AC0A1C75}" type="sibTrans" cxnId="{97E53351-95FA-4CF3-8DBD-9B313F8A793F}">
      <dgm:prSet/>
      <dgm:spPr/>
      <dgm:t>
        <a:bodyPr/>
        <a:lstStyle/>
        <a:p>
          <a:pPr algn="l"/>
          <a:endParaRPr lang="es-CO"/>
        </a:p>
      </dgm:t>
    </dgm:pt>
    <dgm:pt modelId="{4E54A560-1C56-4F77-A4C0-5EB5CC16D2BD}" type="pres">
      <dgm:prSet presAssocID="{A5A68600-F851-48AD-A368-3AF88F35F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6C2C266-A058-4C89-A5A9-9F5E682B4C93}" type="pres">
      <dgm:prSet presAssocID="{E4F319E3-96FF-4305-8D16-D459F76CC9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1B8D0BD-22E0-443B-BD89-9C106BCEB295}" type="presOf" srcId="{A5A68600-F851-48AD-A368-3AF88F35FED4}" destId="{4E54A560-1C56-4F77-A4C0-5EB5CC16D2BD}" srcOrd="0" destOrd="0" presId="urn:microsoft.com/office/officeart/2005/8/layout/vList2"/>
    <dgm:cxn modelId="{284DE0EC-08FF-4590-B31D-E206834DF854}" type="presOf" srcId="{E4F319E3-96FF-4305-8D16-D459F76CC99B}" destId="{26C2C266-A058-4C89-A5A9-9F5E682B4C93}" srcOrd="0" destOrd="0" presId="urn:microsoft.com/office/officeart/2005/8/layout/vList2"/>
    <dgm:cxn modelId="{97E53351-95FA-4CF3-8DBD-9B313F8A793F}" srcId="{A5A68600-F851-48AD-A368-3AF88F35FED4}" destId="{E4F319E3-96FF-4305-8D16-D459F76CC99B}" srcOrd="0" destOrd="0" parTransId="{A51AC527-F6D4-45DD-987B-F58B70A23E5B}" sibTransId="{35BEB72E-233F-4E35-BFA4-1946AC0A1C75}"/>
    <dgm:cxn modelId="{4FC7ACBB-8052-443A-9EB1-5AAA5391748B}" type="presParOf" srcId="{4E54A560-1C56-4F77-A4C0-5EB5CC16D2BD}" destId="{26C2C266-A058-4C89-A5A9-9F5E682B4C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AA71EE-906C-46ED-B161-BFA6B5F353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CBA9164-D5C6-4EA5-BCBA-5B2A285930D5}">
      <dgm:prSet custT="1"/>
      <dgm:spPr>
        <a:solidFill>
          <a:srgbClr val="FFFF00"/>
        </a:solidFill>
      </dgm:spPr>
      <dgm:t>
        <a:bodyPr/>
        <a:lstStyle/>
        <a:p>
          <a:pPr algn="l" rtl="0"/>
          <a:r>
            <a:rPr lang="es-CO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Participantes: 7 cajas de compensación</a:t>
          </a:r>
          <a:endParaRPr lang="es-CO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735419E-63F4-48C7-9A38-BE7694089160}" type="parTrans" cxnId="{ACBF8F5C-42D9-4F05-B606-59A2F9FD0216}">
      <dgm:prSet/>
      <dgm:spPr/>
      <dgm:t>
        <a:bodyPr/>
        <a:lstStyle/>
        <a:p>
          <a:pPr algn="l"/>
          <a:endParaRPr lang="es-CO" sz="14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97524F-DEF2-4129-89E3-F1CBC098B3B2}" type="sibTrans" cxnId="{ACBF8F5C-42D9-4F05-B606-59A2F9FD0216}">
      <dgm:prSet/>
      <dgm:spPr/>
      <dgm:t>
        <a:bodyPr/>
        <a:lstStyle/>
        <a:p>
          <a:pPr algn="l"/>
          <a:endParaRPr lang="es-CO" sz="14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5261FB-A579-4F90-93D2-078D39C60900}" type="pres">
      <dgm:prSet presAssocID="{22AA71EE-906C-46ED-B161-BFA6B5F353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C03F730-CD9F-40AF-BFCD-520DB3C5B927}" type="pres">
      <dgm:prSet presAssocID="{6CBA9164-D5C6-4EA5-BCBA-5B2A285930D5}" presName="parentText" presStyleLbl="node1" presStyleIdx="0" presStyleCnt="1" custLinFactY="299914" custLinFactNeighborX="21429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CBF8F5C-42D9-4F05-B606-59A2F9FD0216}" srcId="{22AA71EE-906C-46ED-B161-BFA6B5F35316}" destId="{6CBA9164-D5C6-4EA5-BCBA-5B2A285930D5}" srcOrd="0" destOrd="0" parTransId="{6735419E-63F4-48C7-9A38-BE7694089160}" sibTransId="{4F97524F-DEF2-4129-89E3-F1CBC098B3B2}"/>
    <dgm:cxn modelId="{1D056BA6-CD72-4684-BE31-9F840045DF06}" type="presOf" srcId="{6CBA9164-D5C6-4EA5-BCBA-5B2A285930D5}" destId="{8C03F730-CD9F-40AF-BFCD-520DB3C5B927}" srcOrd="0" destOrd="0" presId="urn:microsoft.com/office/officeart/2005/8/layout/vList2"/>
    <dgm:cxn modelId="{F19AE025-9172-4445-8AFD-0014A367419D}" type="presOf" srcId="{22AA71EE-906C-46ED-B161-BFA6B5F35316}" destId="{275261FB-A579-4F90-93D2-078D39C60900}" srcOrd="0" destOrd="0" presId="urn:microsoft.com/office/officeart/2005/8/layout/vList2"/>
    <dgm:cxn modelId="{94791853-DBDD-4E42-AFA6-9FBFA573693E}" type="presParOf" srcId="{275261FB-A579-4F90-93D2-078D39C60900}" destId="{8C03F730-CD9F-40AF-BFCD-520DB3C5B92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5EB885-AF50-48C7-818D-8559B433B8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2357598-1D3E-42AB-80F1-85FC1126462C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CO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COMFAMA: Entidad ejecutora</a:t>
          </a:r>
          <a:endParaRPr lang="es-CO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388BA4-653D-42E4-B2DD-D6520F66F515}" type="parTrans" cxnId="{B33E4BE1-4988-4498-A5A3-535BC027DC76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EC29A8-AE4E-4ABE-9D43-29CCF9C56986}" type="sibTrans" cxnId="{B33E4BE1-4988-4498-A5A3-535BC027DC76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A261A80-328A-474F-B459-EA1E86A7EFE8}" type="pres">
      <dgm:prSet presAssocID="{9D5EB885-AF50-48C7-818D-8559B433B8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4E5AA91-C7F7-4611-8DDC-976F8BC64839}" type="pres">
      <dgm:prSet presAssocID="{62357598-1D3E-42AB-80F1-85FC112646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33E4BE1-4988-4498-A5A3-535BC027DC76}" srcId="{9D5EB885-AF50-48C7-818D-8559B433B8A9}" destId="{62357598-1D3E-42AB-80F1-85FC1126462C}" srcOrd="0" destOrd="0" parTransId="{B9388BA4-653D-42E4-B2DD-D6520F66F515}" sibTransId="{0DEC29A8-AE4E-4ABE-9D43-29CCF9C56986}"/>
    <dgm:cxn modelId="{5C66DF6D-7EAD-491B-850D-1F9392221990}" type="presOf" srcId="{9D5EB885-AF50-48C7-818D-8559B433B8A9}" destId="{1A261A80-328A-474F-B459-EA1E86A7EFE8}" srcOrd="0" destOrd="0" presId="urn:microsoft.com/office/officeart/2005/8/layout/vList2"/>
    <dgm:cxn modelId="{606E66D4-8952-4068-8312-70DBD95A5599}" type="presOf" srcId="{62357598-1D3E-42AB-80F1-85FC1126462C}" destId="{54E5AA91-C7F7-4611-8DDC-976F8BC64839}" srcOrd="0" destOrd="0" presId="urn:microsoft.com/office/officeart/2005/8/layout/vList2"/>
    <dgm:cxn modelId="{F46EC47B-1408-4128-AA63-EC2D97908B95}" type="presParOf" srcId="{1A261A80-328A-474F-B459-EA1E86A7EFE8}" destId="{54E5AA91-C7F7-4611-8DDC-976F8BC64839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E5BD57-5863-4B78-96CD-63B0F111CEF1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904C6C1-D00E-41E3-AA1A-010F92B089DB}">
      <dgm:prSet custT="1"/>
      <dgm:spPr>
        <a:solidFill>
          <a:srgbClr val="FF0000"/>
        </a:solidFill>
      </dgm:spPr>
      <dgm:t>
        <a:bodyPr/>
        <a:lstStyle/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endParaRPr lang="es-CO" sz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rtl="0"/>
          <a:r>
            <a: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GRUPO TÉCNICO DE COORDINADORES REGIONALES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FB5E47-EACB-4ABD-BC9D-10190926A085}" type="parTrans" cxnId="{DD00318F-A35B-4F86-A32E-B94D8ABFCB45}">
      <dgm:prSet/>
      <dgm:spPr/>
      <dgm:t>
        <a:bodyPr/>
        <a:lstStyle/>
        <a:p>
          <a:endParaRPr lang="es-CO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AF92FB-4900-4648-9B72-3E9D9F702CA9}" type="sibTrans" cxnId="{DD00318F-A35B-4F86-A32E-B94D8ABFCB45}">
      <dgm:prSet/>
      <dgm:spPr/>
      <dgm:t>
        <a:bodyPr/>
        <a:lstStyle/>
        <a:p>
          <a:endParaRPr lang="es-CO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93FF2F-EF97-4AB2-A317-ED7F62C0617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COMFAMA-BID</a:t>
          </a:r>
          <a:endParaRPr lang="es-CO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DEB9B3-345F-4F6C-9787-F902D818B953}" type="parTrans" cxnId="{1DF72C47-B7A0-4191-8707-1987EBFADC71}">
      <dgm:prSet/>
      <dgm:spPr/>
      <dgm:t>
        <a:bodyPr/>
        <a:lstStyle/>
        <a:p>
          <a:endParaRPr lang="es-CO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1798CA-88A4-4819-9631-230ABEC40AAA}" type="sibTrans" cxnId="{1DF72C47-B7A0-4191-8707-1987EBFADC71}">
      <dgm:prSet/>
      <dgm:spPr/>
      <dgm:t>
        <a:bodyPr/>
        <a:lstStyle/>
        <a:p>
          <a:endParaRPr lang="es-CO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9F12D5-7891-46EA-AF65-E9FBD023FAC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COMITÉ ESTRATÉGICO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ED722D4-B4BD-46B5-B53E-3BF0317787E0}" type="parTrans" cxnId="{FE878D04-4858-4F19-A20D-D7F281FBEFF9}">
      <dgm:prSet/>
      <dgm:spPr/>
      <dgm:t>
        <a:bodyPr/>
        <a:lstStyle/>
        <a:p>
          <a:endParaRPr lang="es-CO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5DE505-9F12-4C7B-9CF0-3F7457E94442}" type="sibTrans" cxnId="{FE878D04-4858-4F19-A20D-D7F281FBEFF9}">
      <dgm:prSet/>
      <dgm:spPr/>
      <dgm:t>
        <a:bodyPr/>
        <a:lstStyle/>
        <a:p>
          <a:endParaRPr lang="es-CO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C38329-4872-448C-995B-B809524840F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s-CO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COMITÉ DIRECTIVO</a:t>
          </a:r>
          <a:endParaRPr lang="es-CO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C5F298-3ECA-49DF-93AA-A75D1C951B7E}" type="parTrans" cxnId="{E52B72E4-0CD0-43BA-87CD-D7E7C78E9175}">
      <dgm:prSet/>
      <dgm:spPr/>
      <dgm:t>
        <a:bodyPr/>
        <a:lstStyle/>
        <a:p>
          <a:endParaRPr lang="es-CO"/>
        </a:p>
      </dgm:t>
    </dgm:pt>
    <dgm:pt modelId="{F1B9A1FE-75C7-452D-9F0E-10C6EC10214F}" type="sibTrans" cxnId="{E52B72E4-0CD0-43BA-87CD-D7E7C78E9175}">
      <dgm:prSet/>
      <dgm:spPr/>
      <dgm:t>
        <a:bodyPr/>
        <a:lstStyle/>
        <a:p>
          <a:endParaRPr lang="es-CO"/>
        </a:p>
      </dgm:t>
    </dgm:pt>
    <dgm:pt modelId="{0A5D557A-5D21-4AA8-B5C9-52CAE187B18A}" type="pres">
      <dgm:prSet presAssocID="{32E5BD57-5863-4B78-96CD-63B0F111CEF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E44B5C7-DA46-4A6A-A50E-18A47A8B1772}" type="pres">
      <dgm:prSet presAssocID="{32E5BD57-5863-4B78-96CD-63B0F111CEF1}" presName="comp1" presStyleCnt="0"/>
      <dgm:spPr/>
      <dgm:t>
        <a:bodyPr/>
        <a:lstStyle/>
        <a:p>
          <a:endParaRPr lang="es-CO"/>
        </a:p>
      </dgm:t>
    </dgm:pt>
    <dgm:pt modelId="{CE557F2A-60DF-4EF3-984B-C7742A313EEB}" type="pres">
      <dgm:prSet presAssocID="{32E5BD57-5863-4B78-96CD-63B0F111CEF1}" presName="circle1" presStyleLbl="node1" presStyleIdx="0" presStyleCnt="4" custLinFactNeighborX="5037"/>
      <dgm:spPr/>
      <dgm:t>
        <a:bodyPr/>
        <a:lstStyle/>
        <a:p>
          <a:endParaRPr lang="es-CO"/>
        </a:p>
      </dgm:t>
    </dgm:pt>
    <dgm:pt modelId="{E55A08F5-906F-4814-9561-A9C3185767C5}" type="pres">
      <dgm:prSet presAssocID="{32E5BD57-5863-4B78-96CD-63B0F111CEF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28825B-848E-4367-9FCB-11217DCD347F}" type="pres">
      <dgm:prSet presAssocID="{32E5BD57-5863-4B78-96CD-63B0F111CEF1}" presName="comp2" presStyleCnt="0"/>
      <dgm:spPr/>
      <dgm:t>
        <a:bodyPr/>
        <a:lstStyle/>
        <a:p>
          <a:endParaRPr lang="es-CO"/>
        </a:p>
      </dgm:t>
    </dgm:pt>
    <dgm:pt modelId="{811B9F70-216D-4C07-A5A9-5F95EEA1EB91}" type="pres">
      <dgm:prSet presAssocID="{32E5BD57-5863-4B78-96CD-63B0F111CEF1}" presName="circle2" presStyleLbl="node1" presStyleIdx="1" presStyleCnt="4" custLinFactNeighborX="5037"/>
      <dgm:spPr/>
      <dgm:t>
        <a:bodyPr/>
        <a:lstStyle/>
        <a:p>
          <a:endParaRPr lang="es-CO"/>
        </a:p>
      </dgm:t>
    </dgm:pt>
    <dgm:pt modelId="{9A308417-19C2-4E22-B11B-0FD03104910E}" type="pres">
      <dgm:prSet presAssocID="{32E5BD57-5863-4B78-96CD-63B0F111CEF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E4E2FE-BA71-42E9-907E-AB0E0FC0EDA5}" type="pres">
      <dgm:prSet presAssocID="{32E5BD57-5863-4B78-96CD-63B0F111CEF1}" presName="comp3" presStyleCnt="0"/>
      <dgm:spPr/>
      <dgm:t>
        <a:bodyPr/>
        <a:lstStyle/>
        <a:p>
          <a:endParaRPr lang="es-CO"/>
        </a:p>
      </dgm:t>
    </dgm:pt>
    <dgm:pt modelId="{95F24CF5-23CE-4BAF-AD66-2CE5C105E171}" type="pres">
      <dgm:prSet presAssocID="{32E5BD57-5863-4B78-96CD-63B0F111CEF1}" presName="circle3" presStyleLbl="node1" presStyleIdx="2" presStyleCnt="4" custScaleX="113930" custLinFactNeighborX="8457"/>
      <dgm:spPr/>
      <dgm:t>
        <a:bodyPr/>
        <a:lstStyle/>
        <a:p>
          <a:endParaRPr lang="es-CO"/>
        </a:p>
      </dgm:t>
    </dgm:pt>
    <dgm:pt modelId="{91D458E9-FDB8-41F7-AF51-DE984FECC6F1}" type="pres">
      <dgm:prSet presAssocID="{32E5BD57-5863-4B78-96CD-63B0F111CEF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C90FF3-7C01-4DD9-974E-D101A0FC3586}" type="pres">
      <dgm:prSet presAssocID="{32E5BD57-5863-4B78-96CD-63B0F111CEF1}" presName="comp4" presStyleCnt="0"/>
      <dgm:spPr/>
      <dgm:t>
        <a:bodyPr/>
        <a:lstStyle/>
        <a:p>
          <a:endParaRPr lang="es-CO"/>
        </a:p>
      </dgm:t>
    </dgm:pt>
    <dgm:pt modelId="{CBB5528F-C83C-41AF-A1C3-2E48B30506E8}" type="pres">
      <dgm:prSet presAssocID="{32E5BD57-5863-4B78-96CD-63B0F111CEF1}" presName="circle4" presStyleLbl="node1" presStyleIdx="3" presStyleCnt="4" custScaleX="113930" custLinFactX="74502" custLinFactY="-25000" custLinFactNeighborX="100000" custLinFactNeighborY="-100000"/>
      <dgm:spPr/>
      <dgm:t>
        <a:bodyPr/>
        <a:lstStyle/>
        <a:p>
          <a:endParaRPr lang="es-CO"/>
        </a:p>
      </dgm:t>
    </dgm:pt>
    <dgm:pt modelId="{47B672AA-763F-438C-A746-94CB4BF46FEA}" type="pres">
      <dgm:prSet presAssocID="{32E5BD57-5863-4B78-96CD-63B0F111CEF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D00318F-A35B-4F86-A32E-B94D8ABFCB45}" srcId="{32E5BD57-5863-4B78-96CD-63B0F111CEF1}" destId="{2904C6C1-D00E-41E3-AA1A-010F92B089DB}" srcOrd="2" destOrd="0" parTransId="{C9FB5E47-EACB-4ABD-BC9D-10190926A085}" sibTransId="{1DAF92FB-4900-4648-9B72-3E9D9F702CA9}"/>
    <dgm:cxn modelId="{0939F772-FA54-4A65-9D0C-07FE8B0F1D7D}" type="presOf" srcId="{7DC38329-4872-448C-995B-B809524840FB}" destId="{E55A08F5-906F-4814-9561-A9C3185767C5}" srcOrd="1" destOrd="0" presId="urn:microsoft.com/office/officeart/2005/8/layout/venn2"/>
    <dgm:cxn modelId="{617DE917-ED4B-4C01-BDA5-D305494A1C67}" type="presOf" srcId="{2904C6C1-D00E-41E3-AA1A-010F92B089DB}" destId="{91D458E9-FDB8-41F7-AF51-DE984FECC6F1}" srcOrd="1" destOrd="0" presId="urn:microsoft.com/office/officeart/2005/8/layout/venn2"/>
    <dgm:cxn modelId="{3DBB7532-331D-487C-9321-61B4A478A875}" type="presOf" srcId="{F19F12D5-7891-46EA-AF65-E9FBD023FAC5}" destId="{47B672AA-763F-438C-A746-94CB4BF46FEA}" srcOrd="1" destOrd="0" presId="urn:microsoft.com/office/officeart/2005/8/layout/venn2"/>
    <dgm:cxn modelId="{BF66458C-F6B9-4873-B559-86E42F4CB2FB}" type="presOf" srcId="{7DC38329-4872-448C-995B-B809524840FB}" destId="{CE557F2A-60DF-4EF3-984B-C7742A313EEB}" srcOrd="0" destOrd="0" presId="urn:microsoft.com/office/officeart/2005/8/layout/venn2"/>
    <dgm:cxn modelId="{1B1201F0-CC17-4144-BCEA-B5E5174AA5BC}" type="presOf" srcId="{F19F12D5-7891-46EA-AF65-E9FBD023FAC5}" destId="{CBB5528F-C83C-41AF-A1C3-2E48B30506E8}" srcOrd="0" destOrd="0" presId="urn:microsoft.com/office/officeart/2005/8/layout/venn2"/>
    <dgm:cxn modelId="{E52B72E4-0CD0-43BA-87CD-D7E7C78E9175}" srcId="{32E5BD57-5863-4B78-96CD-63B0F111CEF1}" destId="{7DC38329-4872-448C-995B-B809524840FB}" srcOrd="0" destOrd="0" parTransId="{E7C5F298-3ECA-49DF-93AA-A75D1C951B7E}" sibTransId="{F1B9A1FE-75C7-452D-9F0E-10C6EC10214F}"/>
    <dgm:cxn modelId="{FDA7907B-0181-4638-9944-22A698193C42}" type="presOf" srcId="{F293FF2F-EF97-4AB2-A317-ED7F62C06174}" destId="{811B9F70-216D-4C07-A5A9-5F95EEA1EB91}" srcOrd="0" destOrd="0" presId="urn:microsoft.com/office/officeart/2005/8/layout/venn2"/>
    <dgm:cxn modelId="{1DF72C47-B7A0-4191-8707-1987EBFADC71}" srcId="{32E5BD57-5863-4B78-96CD-63B0F111CEF1}" destId="{F293FF2F-EF97-4AB2-A317-ED7F62C06174}" srcOrd="1" destOrd="0" parTransId="{BEDEB9B3-345F-4F6C-9787-F902D818B953}" sibTransId="{A21798CA-88A4-4819-9631-230ABEC40AAA}"/>
    <dgm:cxn modelId="{925F9E08-9DAE-404E-91F6-0ECB712ADEB7}" type="presOf" srcId="{32E5BD57-5863-4B78-96CD-63B0F111CEF1}" destId="{0A5D557A-5D21-4AA8-B5C9-52CAE187B18A}" srcOrd="0" destOrd="0" presId="urn:microsoft.com/office/officeart/2005/8/layout/venn2"/>
    <dgm:cxn modelId="{FE878D04-4858-4F19-A20D-D7F281FBEFF9}" srcId="{32E5BD57-5863-4B78-96CD-63B0F111CEF1}" destId="{F19F12D5-7891-46EA-AF65-E9FBD023FAC5}" srcOrd="3" destOrd="0" parTransId="{7ED722D4-B4BD-46B5-B53E-3BF0317787E0}" sibTransId="{8D5DE505-9F12-4C7B-9CF0-3F7457E94442}"/>
    <dgm:cxn modelId="{9BE029E3-B16B-4587-9B94-C7A95830288D}" type="presOf" srcId="{2904C6C1-D00E-41E3-AA1A-010F92B089DB}" destId="{95F24CF5-23CE-4BAF-AD66-2CE5C105E171}" srcOrd="0" destOrd="0" presId="urn:microsoft.com/office/officeart/2005/8/layout/venn2"/>
    <dgm:cxn modelId="{E7403276-28BA-4869-93AC-31D999C4E2BD}" type="presOf" srcId="{F293FF2F-EF97-4AB2-A317-ED7F62C06174}" destId="{9A308417-19C2-4E22-B11B-0FD03104910E}" srcOrd="1" destOrd="0" presId="urn:microsoft.com/office/officeart/2005/8/layout/venn2"/>
    <dgm:cxn modelId="{129F2AEF-BE20-47F6-9959-94C736B4B26B}" type="presParOf" srcId="{0A5D557A-5D21-4AA8-B5C9-52CAE187B18A}" destId="{5E44B5C7-DA46-4A6A-A50E-18A47A8B1772}" srcOrd="0" destOrd="0" presId="urn:microsoft.com/office/officeart/2005/8/layout/venn2"/>
    <dgm:cxn modelId="{E847692A-4E20-42F6-B815-AFFBE6109A38}" type="presParOf" srcId="{5E44B5C7-DA46-4A6A-A50E-18A47A8B1772}" destId="{CE557F2A-60DF-4EF3-984B-C7742A313EEB}" srcOrd="0" destOrd="0" presId="urn:microsoft.com/office/officeart/2005/8/layout/venn2"/>
    <dgm:cxn modelId="{A3F8C26C-D2F8-4488-A4A6-3E7CB0E3A39C}" type="presParOf" srcId="{5E44B5C7-DA46-4A6A-A50E-18A47A8B1772}" destId="{E55A08F5-906F-4814-9561-A9C3185767C5}" srcOrd="1" destOrd="0" presId="urn:microsoft.com/office/officeart/2005/8/layout/venn2"/>
    <dgm:cxn modelId="{33B056E3-8108-494B-AB73-EE6671E91E63}" type="presParOf" srcId="{0A5D557A-5D21-4AA8-B5C9-52CAE187B18A}" destId="{C028825B-848E-4367-9FCB-11217DCD347F}" srcOrd="1" destOrd="0" presId="urn:microsoft.com/office/officeart/2005/8/layout/venn2"/>
    <dgm:cxn modelId="{786E61CA-CC72-44DB-8BDB-4B3203E090EC}" type="presParOf" srcId="{C028825B-848E-4367-9FCB-11217DCD347F}" destId="{811B9F70-216D-4C07-A5A9-5F95EEA1EB91}" srcOrd="0" destOrd="0" presId="urn:microsoft.com/office/officeart/2005/8/layout/venn2"/>
    <dgm:cxn modelId="{0A5532E4-0F37-455D-822D-548C8B933C2E}" type="presParOf" srcId="{C028825B-848E-4367-9FCB-11217DCD347F}" destId="{9A308417-19C2-4E22-B11B-0FD03104910E}" srcOrd="1" destOrd="0" presId="urn:microsoft.com/office/officeart/2005/8/layout/venn2"/>
    <dgm:cxn modelId="{BAE35393-2E3C-486F-9747-28381B110AA1}" type="presParOf" srcId="{0A5D557A-5D21-4AA8-B5C9-52CAE187B18A}" destId="{EEE4E2FE-BA71-42E9-907E-AB0E0FC0EDA5}" srcOrd="2" destOrd="0" presId="urn:microsoft.com/office/officeart/2005/8/layout/venn2"/>
    <dgm:cxn modelId="{9DF28D18-4698-4593-BC70-3F636797AE2C}" type="presParOf" srcId="{EEE4E2FE-BA71-42E9-907E-AB0E0FC0EDA5}" destId="{95F24CF5-23CE-4BAF-AD66-2CE5C105E171}" srcOrd="0" destOrd="0" presId="urn:microsoft.com/office/officeart/2005/8/layout/venn2"/>
    <dgm:cxn modelId="{8BD26F40-C30C-44BA-9CC9-2CCD123C1437}" type="presParOf" srcId="{EEE4E2FE-BA71-42E9-907E-AB0E0FC0EDA5}" destId="{91D458E9-FDB8-41F7-AF51-DE984FECC6F1}" srcOrd="1" destOrd="0" presId="urn:microsoft.com/office/officeart/2005/8/layout/venn2"/>
    <dgm:cxn modelId="{E1BBC249-2C63-4DD2-834A-49CA4DEE72F7}" type="presParOf" srcId="{0A5D557A-5D21-4AA8-B5C9-52CAE187B18A}" destId="{09C90FF3-7C01-4DD9-974E-D101A0FC3586}" srcOrd="3" destOrd="0" presId="urn:microsoft.com/office/officeart/2005/8/layout/venn2"/>
    <dgm:cxn modelId="{6FE9C7CB-2ABF-4C3C-9BE2-A2939B238FE2}" type="presParOf" srcId="{09C90FF3-7C01-4DD9-974E-D101A0FC3586}" destId="{CBB5528F-C83C-41AF-A1C3-2E48B30506E8}" srcOrd="0" destOrd="0" presId="urn:microsoft.com/office/officeart/2005/8/layout/venn2"/>
    <dgm:cxn modelId="{0B05F56A-0D16-4A08-9155-B5AEF3314C3E}" type="presParOf" srcId="{09C90FF3-7C01-4DD9-974E-D101A0FC3586}" destId="{47B672AA-763F-438C-A746-94CB4BF46FE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AA8003-DF13-4742-83A8-182312009540}" type="doc">
      <dgm:prSet loTypeId="urn:microsoft.com/office/officeart/2005/8/layout/venn3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B0AF6A4D-E1B0-4CA3-ABB0-82A552522F92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s-CO" sz="11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Experiencia piloto a nivel nacional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908309-7B15-4458-A2C8-F3EA37EB5895}" type="parTrans" cxnId="{FC570088-357A-4C9A-B4B0-B63A88BCC8F6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80777A-A698-4441-B0A5-C93C3AEC112C}" type="sibTrans" cxnId="{FC570088-357A-4C9A-B4B0-B63A88BCC8F6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693943B-E72E-4754-BB26-9A838AEB5BA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1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Alianza entre las cajas receptoras de la mayor cantidad de remesas en el país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59A58A-568A-454B-8D91-F54201866A36}" type="parTrans" cxnId="{37505DB8-5CF7-4CAB-8155-4C2EC1220483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4809B6-93EE-43AE-98C5-E4B7DF7D863E}" type="sibTrans" cxnId="{37505DB8-5CF7-4CAB-8155-4C2EC1220483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F4C7857-CBB9-442A-9F86-365A9D21C048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Alianza con Bancolombia como entidad financiera reconocida por su innovación y penetración en el mercado de las remesas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80B33D2-BBEA-4472-B4E4-50F7642CF3BC}" type="parTrans" cxnId="{2B8BFCAB-7A8E-449D-99B7-69117C281F18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45B244-B288-4B87-ABFC-7C8C1AF38B50}" type="sibTrans" cxnId="{2B8BFCAB-7A8E-449D-99B7-69117C281F18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093F74-C225-4BD2-88BD-09E00B38C0C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Destinación productiva de las remesas hacia la adquisición o mejoramiento de la vivienda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5370ED-D473-492D-B7BC-CE5E35F142DB}" type="parTrans" cxnId="{85A4F417-80F1-4DAA-9EA9-7DD25B9ACB39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908CD8-1F0B-4245-B37C-86F3E56F2C23}" type="sibTrans" cxnId="{85A4F417-80F1-4DAA-9EA9-7DD25B9ACB39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56DB392-1047-4B87-B53F-4E8E30485086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s-CO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Alianzas con el Gobierno (Ministerio de Hacienda, Ministerio de vivienda, Banco de la República, Cancillería)</a:t>
          </a:r>
          <a:endParaRPr lang="es-CO" sz="11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64D618-6D70-4561-9FA2-582287D9E6AB}" type="parTrans" cxnId="{4D3149D1-4A6A-43D1-AA3D-5C2C8B3AB7CF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5E6F25-6D08-4C4A-B513-548D6676538B}" type="sibTrans" cxnId="{4D3149D1-4A6A-43D1-AA3D-5C2C8B3AB7CF}">
      <dgm:prSet/>
      <dgm:spPr/>
      <dgm:t>
        <a:bodyPr/>
        <a:lstStyle/>
        <a:p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7BDFBE3-A36D-4233-9900-CE0CD02C8B0C}" type="pres">
      <dgm:prSet presAssocID="{11AA8003-DF13-4742-83A8-182312009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DA49507-58AE-4269-9F50-3F191700A582}" type="pres">
      <dgm:prSet presAssocID="{B0AF6A4D-E1B0-4CA3-ABB0-82A552522F9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B20F05-225F-41D8-844D-032C49BEEB13}" type="pres">
      <dgm:prSet presAssocID="{5380777A-A698-4441-B0A5-C93C3AEC112C}" presName="space" presStyleCnt="0"/>
      <dgm:spPr/>
    </dgm:pt>
    <dgm:pt modelId="{9723A7F7-1280-402E-B9A5-147F242EA755}" type="pres">
      <dgm:prSet presAssocID="{5693943B-E72E-4754-BB26-9A838AEB5BA6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95112-1EF9-4247-BCCD-67205338A157}" type="pres">
      <dgm:prSet presAssocID="{554809B6-93EE-43AE-98C5-E4B7DF7D863E}" presName="space" presStyleCnt="0"/>
      <dgm:spPr/>
    </dgm:pt>
    <dgm:pt modelId="{A7491318-9CFA-4E68-A00B-D76694D3ED34}" type="pres">
      <dgm:prSet presAssocID="{1F4C7857-CBB9-442A-9F86-365A9D21C04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CDCA13-4730-4978-885A-560ACF886662}" type="pres">
      <dgm:prSet presAssocID="{9645B244-B288-4B87-ABFC-7C8C1AF38B50}" presName="space" presStyleCnt="0"/>
      <dgm:spPr/>
    </dgm:pt>
    <dgm:pt modelId="{B042D96A-F026-4CED-9479-3BCEC1C3B7A1}" type="pres">
      <dgm:prSet presAssocID="{B8093F74-C225-4BD2-88BD-09E00B38C0C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D8B5F9-92AC-406A-A0FE-5482036945A0}" type="pres">
      <dgm:prSet presAssocID="{59908CD8-1F0B-4245-B37C-86F3E56F2C23}" presName="space" presStyleCnt="0"/>
      <dgm:spPr/>
    </dgm:pt>
    <dgm:pt modelId="{06C354BF-4400-4799-B335-EF082B8E1D9B}" type="pres">
      <dgm:prSet presAssocID="{756DB392-1047-4B87-B53F-4E8E3048508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505DB8-5CF7-4CAB-8155-4C2EC1220483}" srcId="{11AA8003-DF13-4742-83A8-182312009540}" destId="{5693943B-E72E-4754-BB26-9A838AEB5BA6}" srcOrd="1" destOrd="0" parTransId="{3659A58A-568A-454B-8D91-F54201866A36}" sibTransId="{554809B6-93EE-43AE-98C5-E4B7DF7D863E}"/>
    <dgm:cxn modelId="{EF24A6DF-A690-4464-8E5F-2481E57D270F}" type="presOf" srcId="{B0AF6A4D-E1B0-4CA3-ABB0-82A552522F92}" destId="{CDA49507-58AE-4269-9F50-3F191700A582}" srcOrd="0" destOrd="0" presId="urn:microsoft.com/office/officeart/2005/8/layout/venn3"/>
    <dgm:cxn modelId="{630FB7E8-128E-4D03-A226-078EBAD6B6D9}" type="presOf" srcId="{756DB392-1047-4B87-B53F-4E8E30485086}" destId="{06C354BF-4400-4799-B335-EF082B8E1D9B}" srcOrd="0" destOrd="0" presId="urn:microsoft.com/office/officeart/2005/8/layout/venn3"/>
    <dgm:cxn modelId="{AE412102-DD0B-46EF-AD2C-5B192A0FBD58}" type="presOf" srcId="{5693943B-E72E-4754-BB26-9A838AEB5BA6}" destId="{9723A7F7-1280-402E-B9A5-147F242EA755}" srcOrd="0" destOrd="0" presId="urn:microsoft.com/office/officeart/2005/8/layout/venn3"/>
    <dgm:cxn modelId="{85A4F417-80F1-4DAA-9EA9-7DD25B9ACB39}" srcId="{11AA8003-DF13-4742-83A8-182312009540}" destId="{B8093F74-C225-4BD2-88BD-09E00B38C0C8}" srcOrd="3" destOrd="0" parTransId="{A25370ED-D473-492D-B7BC-CE5E35F142DB}" sibTransId="{59908CD8-1F0B-4245-B37C-86F3E56F2C23}"/>
    <dgm:cxn modelId="{2B8BFCAB-7A8E-449D-99B7-69117C281F18}" srcId="{11AA8003-DF13-4742-83A8-182312009540}" destId="{1F4C7857-CBB9-442A-9F86-365A9D21C048}" srcOrd="2" destOrd="0" parTransId="{180B33D2-BBEA-4472-B4E4-50F7642CF3BC}" sibTransId="{9645B244-B288-4B87-ABFC-7C8C1AF38B50}"/>
    <dgm:cxn modelId="{4D3149D1-4A6A-43D1-AA3D-5C2C8B3AB7CF}" srcId="{11AA8003-DF13-4742-83A8-182312009540}" destId="{756DB392-1047-4B87-B53F-4E8E30485086}" srcOrd="4" destOrd="0" parTransId="{4F64D618-6D70-4561-9FA2-582287D9E6AB}" sibTransId="{A35E6F25-6D08-4C4A-B513-548D6676538B}"/>
    <dgm:cxn modelId="{D4F6662B-2FCF-432D-91DF-7C04CC64F6B1}" type="presOf" srcId="{1F4C7857-CBB9-442A-9F86-365A9D21C048}" destId="{A7491318-9CFA-4E68-A00B-D76694D3ED34}" srcOrd="0" destOrd="0" presId="urn:microsoft.com/office/officeart/2005/8/layout/venn3"/>
    <dgm:cxn modelId="{F2217DA2-F310-4A3D-992D-7D4B939A12A1}" type="presOf" srcId="{B8093F74-C225-4BD2-88BD-09E00B38C0C8}" destId="{B042D96A-F026-4CED-9479-3BCEC1C3B7A1}" srcOrd="0" destOrd="0" presId="urn:microsoft.com/office/officeart/2005/8/layout/venn3"/>
    <dgm:cxn modelId="{9FA23F8C-C9B2-453E-95A5-65B8DB143CBC}" type="presOf" srcId="{11AA8003-DF13-4742-83A8-182312009540}" destId="{57BDFBE3-A36D-4233-9900-CE0CD02C8B0C}" srcOrd="0" destOrd="0" presId="urn:microsoft.com/office/officeart/2005/8/layout/venn3"/>
    <dgm:cxn modelId="{FC570088-357A-4C9A-B4B0-B63A88BCC8F6}" srcId="{11AA8003-DF13-4742-83A8-182312009540}" destId="{B0AF6A4D-E1B0-4CA3-ABB0-82A552522F92}" srcOrd="0" destOrd="0" parTransId="{09908309-7B15-4458-A2C8-F3EA37EB5895}" sibTransId="{5380777A-A698-4441-B0A5-C93C3AEC112C}"/>
    <dgm:cxn modelId="{72F6F71D-843D-4AD7-92B7-1A9A7F9D79D8}" type="presParOf" srcId="{57BDFBE3-A36D-4233-9900-CE0CD02C8B0C}" destId="{CDA49507-58AE-4269-9F50-3F191700A582}" srcOrd="0" destOrd="0" presId="urn:microsoft.com/office/officeart/2005/8/layout/venn3"/>
    <dgm:cxn modelId="{4CA71ED4-459C-4D8E-A9E6-FD6C2C6C8E08}" type="presParOf" srcId="{57BDFBE3-A36D-4233-9900-CE0CD02C8B0C}" destId="{E4B20F05-225F-41D8-844D-032C49BEEB13}" srcOrd="1" destOrd="0" presId="urn:microsoft.com/office/officeart/2005/8/layout/venn3"/>
    <dgm:cxn modelId="{0D395060-3874-4C38-B959-8AD1CDF4D029}" type="presParOf" srcId="{57BDFBE3-A36D-4233-9900-CE0CD02C8B0C}" destId="{9723A7F7-1280-402E-B9A5-147F242EA755}" srcOrd="2" destOrd="0" presId="urn:microsoft.com/office/officeart/2005/8/layout/venn3"/>
    <dgm:cxn modelId="{71D8C6CA-3BFA-414D-89CC-501E3AE66A15}" type="presParOf" srcId="{57BDFBE3-A36D-4233-9900-CE0CD02C8B0C}" destId="{66195112-1EF9-4247-BCCD-67205338A157}" srcOrd="3" destOrd="0" presId="urn:microsoft.com/office/officeart/2005/8/layout/venn3"/>
    <dgm:cxn modelId="{E06F9AD9-A3F2-4EF6-B9F0-33DA4F30F2F8}" type="presParOf" srcId="{57BDFBE3-A36D-4233-9900-CE0CD02C8B0C}" destId="{A7491318-9CFA-4E68-A00B-D76694D3ED34}" srcOrd="4" destOrd="0" presId="urn:microsoft.com/office/officeart/2005/8/layout/venn3"/>
    <dgm:cxn modelId="{6CEFC494-3CC3-4F2C-8F31-BD9855BEE7C5}" type="presParOf" srcId="{57BDFBE3-A36D-4233-9900-CE0CD02C8B0C}" destId="{A1CDCA13-4730-4978-885A-560ACF886662}" srcOrd="5" destOrd="0" presId="urn:microsoft.com/office/officeart/2005/8/layout/venn3"/>
    <dgm:cxn modelId="{6CF7C843-6754-4DD6-B2A3-AC1BA11AC5C2}" type="presParOf" srcId="{57BDFBE3-A36D-4233-9900-CE0CD02C8B0C}" destId="{B042D96A-F026-4CED-9479-3BCEC1C3B7A1}" srcOrd="6" destOrd="0" presId="urn:microsoft.com/office/officeart/2005/8/layout/venn3"/>
    <dgm:cxn modelId="{2DFA5002-1D7C-4964-B3AE-27399D5A2393}" type="presParOf" srcId="{57BDFBE3-A36D-4233-9900-CE0CD02C8B0C}" destId="{48D8B5F9-92AC-406A-A0FE-5482036945A0}" srcOrd="7" destOrd="0" presId="urn:microsoft.com/office/officeart/2005/8/layout/venn3"/>
    <dgm:cxn modelId="{532BA247-DF4F-4289-9B28-48A2871D8CA2}" type="presParOf" srcId="{57BDFBE3-A36D-4233-9900-CE0CD02C8B0C}" destId="{06C354BF-4400-4799-B335-EF082B8E1D9B}" srcOrd="8" destOrd="0" presId="urn:microsoft.com/office/officeart/2005/8/layout/venn3"/>
  </dgm:cxnLst>
  <dgm:bg/>
  <dgm:whole>
    <a:effectLst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C5FD9B2-F603-4880-A21D-E0F1416CC6DD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71270EB2-9C41-4339-A258-59CC8A5A6E4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s-CO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Modelo de responsabilidades compartidas con coejecutores a nivel nacional</a:t>
          </a:r>
          <a:endParaRPr lang="es-CO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8F22951-5224-4332-B812-B125724ED49B}" type="parTrans" cxnId="{8AC9B891-589D-4FD3-8AB3-9DC9E619DF1E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CD82EF-C42D-42E0-BFCC-221C38733C4D}" type="sibTrans" cxnId="{8AC9B891-589D-4FD3-8AB3-9DC9E619DF1E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C62989-CFB0-47CB-9DF9-278A59B4C88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Sistema de compensación como ejecutor por primera vez de proyectos con Banca Multilateral</a:t>
          </a:r>
          <a:endParaRPr lang="es-CO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CDC3A2-8A5D-4D73-94FC-7EB3275D859E}" type="parTrans" cxnId="{185C9185-1295-4358-B8D5-3B17DB20DEAF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89F94E-ED16-47B8-B118-793559A514A1}" type="sibTrans" cxnId="{185C9185-1295-4358-B8D5-3B17DB20DEAF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EA262B1-AEF3-42AA-BFE0-21304385954A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s-CO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Intervención innovadora en vivienda para combinar la remesa como un ingreso adicional </a:t>
          </a:r>
          <a:endParaRPr lang="es-CO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044515A-4028-4D35-B576-A8C498353077}" type="parTrans" cxnId="{D71E80A7-C868-4443-820B-2204A0BFF6D4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327277-4FE9-400B-AD06-84FD3BD80170}" type="sibTrans" cxnId="{D71E80A7-C868-4443-820B-2204A0BFF6D4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62A107-ECB3-43D0-89F0-7929C524043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Modificaciones al marco regulatorio para mejorar las posibilidades de compra de vivienda por los migrantes</a:t>
          </a:r>
          <a:endParaRPr lang="es-CO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42FD41-587F-4545-B3FF-99EB62BDD8DC}" type="parTrans" cxnId="{69F3A6B5-8B5A-4CE4-93E0-CE70F0F8DE70}">
      <dgm:prSet/>
      <dgm:spPr/>
      <dgm:t>
        <a:bodyPr/>
        <a:lstStyle/>
        <a:p>
          <a:endParaRPr lang="es-CO" sz="1600">
            <a:solidFill>
              <a:schemeClr val="tx1"/>
            </a:solidFill>
          </a:endParaRPr>
        </a:p>
      </dgm:t>
    </dgm:pt>
    <dgm:pt modelId="{18CF18EC-EC3B-42DA-A388-B2359ED82EFA}" type="sibTrans" cxnId="{69F3A6B5-8B5A-4CE4-93E0-CE70F0F8DE70}">
      <dgm:prSet/>
      <dgm:spPr/>
      <dgm:t>
        <a:bodyPr/>
        <a:lstStyle/>
        <a:p>
          <a:endParaRPr lang="es-CO" sz="1600">
            <a:solidFill>
              <a:schemeClr val="tx1"/>
            </a:solidFill>
          </a:endParaRPr>
        </a:p>
      </dgm:t>
    </dgm:pt>
    <dgm:pt modelId="{4CF43241-56DB-4B20-891F-025C0E1CE97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s-CO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Intervención en vivienda con una población considerada muy pobre, como lo son los afiliados a las cajas de compensación familiar</a:t>
          </a:r>
          <a:endParaRPr lang="es-CO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4554DA-9EA9-49B5-A9E6-12D7DFE1B0D1}" type="parTrans" cxnId="{16DB7B83-D306-49D3-A313-CAE582B95217}">
      <dgm:prSet/>
      <dgm:spPr/>
      <dgm:t>
        <a:bodyPr/>
        <a:lstStyle/>
        <a:p>
          <a:endParaRPr lang="es-CO" sz="1600">
            <a:solidFill>
              <a:schemeClr val="tx1"/>
            </a:solidFill>
          </a:endParaRPr>
        </a:p>
      </dgm:t>
    </dgm:pt>
    <dgm:pt modelId="{F11FBBF5-8FBC-4050-99EF-0ED0E14A40B6}" type="sibTrans" cxnId="{16DB7B83-D306-49D3-A313-CAE582B95217}">
      <dgm:prSet/>
      <dgm:spPr/>
      <dgm:t>
        <a:bodyPr/>
        <a:lstStyle/>
        <a:p>
          <a:endParaRPr lang="es-CO" sz="1600">
            <a:solidFill>
              <a:schemeClr val="tx1"/>
            </a:solidFill>
          </a:endParaRPr>
        </a:p>
      </dgm:t>
    </dgm:pt>
    <dgm:pt modelId="{40F4F1AA-A3DE-4F2F-B50A-A49720C6BCD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CO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Contribución del proyecto a la expansión del mercado de vivienda en Colombia, por medio del sistema de compensación como mayor ejecutor de la política de vivienda del Gobierno Nacional</a:t>
          </a:r>
          <a:endParaRPr lang="es-CO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A6B369-CC95-4DBF-BC95-9E97FBCBC04D}" type="parTrans" cxnId="{A0D9BCA2-D5FB-46B5-800B-231C597E8807}">
      <dgm:prSet/>
      <dgm:spPr/>
      <dgm:t>
        <a:bodyPr/>
        <a:lstStyle/>
        <a:p>
          <a:endParaRPr lang="es-CO" sz="1600">
            <a:solidFill>
              <a:schemeClr val="tx1"/>
            </a:solidFill>
          </a:endParaRPr>
        </a:p>
      </dgm:t>
    </dgm:pt>
    <dgm:pt modelId="{40A1B97C-6049-4D0B-90A7-CF6DB1547EAF}" type="sibTrans" cxnId="{A0D9BCA2-D5FB-46B5-800B-231C597E8807}">
      <dgm:prSet/>
      <dgm:spPr/>
      <dgm:t>
        <a:bodyPr/>
        <a:lstStyle/>
        <a:p>
          <a:endParaRPr lang="es-CO" sz="1600">
            <a:solidFill>
              <a:schemeClr val="tx1"/>
            </a:solidFill>
          </a:endParaRPr>
        </a:p>
      </dgm:t>
    </dgm:pt>
    <dgm:pt modelId="{4E41741E-01E3-4F5A-A3AA-B27F6B8A1274}" type="pres">
      <dgm:prSet presAssocID="{6C5FD9B2-F603-4880-A21D-E0F1416CC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CF7C077-DDDE-48A7-9931-22A4C50E57BD}" type="pres">
      <dgm:prSet presAssocID="{4CF43241-56DB-4B20-891F-025C0E1CE97D}" presName="parentText" presStyleLbl="node1" presStyleIdx="0" presStyleCnt="6" custScaleY="105417" custLinFactNeighborY="9999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21188D-E865-493F-9420-14B63985E2DA}" type="pres">
      <dgm:prSet presAssocID="{F11FBBF5-8FBC-4050-99EF-0ED0E14A40B6}" presName="spacer" presStyleCnt="0"/>
      <dgm:spPr/>
    </dgm:pt>
    <dgm:pt modelId="{D373D729-7C8C-4ADF-8500-15D1411281AF}" type="pres">
      <dgm:prSet presAssocID="{40F4F1AA-A3DE-4F2F-B50A-A49720C6BCDA}" presName="parentText" presStyleLbl="node1" presStyleIdx="1" presStyleCnt="6" custScaleY="13955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49B1AC-A197-41C4-A1A7-2F194F13177C}" type="pres">
      <dgm:prSet presAssocID="{40A1B97C-6049-4D0B-90A7-CF6DB1547EAF}" presName="spacer" presStyleCnt="0"/>
      <dgm:spPr/>
    </dgm:pt>
    <dgm:pt modelId="{1D3CBA54-4A60-419B-B99E-E23854EC3A10}" type="pres">
      <dgm:prSet presAssocID="{71270EB2-9C41-4339-A258-59CC8A5A6E4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951879-E9E6-4118-8D8D-27A10258FF83}" type="pres">
      <dgm:prSet presAssocID="{01CD82EF-C42D-42E0-BFCC-221C38733C4D}" presName="spacer" presStyleCnt="0"/>
      <dgm:spPr/>
    </dgm:pt>
    <dgm:pt modelId="{AFB7F23D-9571-48A1-BDAE-0799E3F8EF28}" type="pres">
      <dgm:prSet presAssocID="{0FC62989-CFB0-47CB-9DF9-278A59B4C88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8BACFF-D713-4B4A-B3C2-E2BCF2ADAD2D}" type="pres">
      <dgm:prSet presAssocID="{5289F94E-ED16-47B8-B118-793559A514A1}" presName="spacer" presStyleCnt="0"/>
      <dgm:spPr/>
    </dgm:pt>
    <dgm:pt modelId="{D2BE595F-4BAE-42D4-964F-6B61CE812E1E}" type="pres">
      <dgm:prSet presAssocID="{7EA262B1-AEF3-42AA-BFE0-2130438595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7D8940-435C-4E64-89D0-0EC42D762379}" type="pres">
      <dgm:prSet presAssocID="{04327277-4FE9-400B-AD06-84FD3BD80170}" presName="spacer" presStyleCnt="0"/>
      <dgm:spPr/>
    </dgm:pt>
    <dgm:pt modelId="{6D31F3FD-9348-4C5B-9497-9BD0A2C66830}" type="pres">
      <dgm:prSet presAssocID="{A962A107-ECB3-43D0-89F0-7929C524043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71E80A7-C868-4443-820B-2204A0BFF6D4}" srcId="{6C5FD9B2-F603-4880-A21D-E0F1416CC6DD}" destId="{7EA262B1-AEF3-42AA-BFE0-21304385954A}" srcOrd="4" destOrd="0" parTransId="{3044515A-4028-4D35-B576-A8C498353077}" sibTransId="{04327277-4FE9-400B-AD06-84FD3BD80170}"/>
    <dgm:cxn modelId="{C363EF90-526F-4866-A1AF-23545298D646}" type="presOf" srcId="{6C5FD9B2-F603-4880-A21D-E0F1416CC6DD}" destId="{4E41741E-01E3-4F5A-A3AA-B27F6B8A1274}" srcOrd="0" destOrd="0" presId="urn:microsoft.com/office/officeart/2005/8/layout/vList2"/>
    <dgm:cxn modelId="{8F3F7310-94AF-4B44-8602-85674824368E}" type="presOf" srcId="{40F4F1AA-A3DE-4F2F-B50A-A49720C6BCDA}" destId="{D373D729-7C8C-4ADF-8500-15D1411281AF}" srcOrd="0" destOrd="0" presId="urn:microsoft.com/office/officeart/2005/8/layout/vList2"/>
    <dgm:cxn modelId="{16DB7B83-D306-49D3-A313-CAE582B95217}" srcId="{6C5FD9B2-F603-4880-A21D-E0F1416CC6DD}" destId="{4CF43241-56DB-4B20-891F-025C0E1CE97D}" srcOrd="0" destOrd="0" parTransId="{7B4554DA-9EA9-49B5-A9E6-12D7DFE1B0D1}" sibTransId="{F11FBBF5-8FBC-4050-99EF-0ED0E14A40B6}"/>
    <dgm:cxn modelId="{B13A5A30-59BA-4AD5-9EF5-357B54CB758D}" type="presOf" srcId="{71270EB2-9C41-4339-A258-59CC8A5A6E4E}" destId="{1D3CBA54-4A60-419B-B99E-E23854EC3A10}" srcOrd="0" destOrd="0" presId="urn:microsoft.com/office/officeart/2005/8/layout/vList2"/>
    <dgm:cxn modelId="{A0D9BCA2-D5FB-46B5-800B-231C597E8807}" srcId="{6C5FD9B2-F603-4880-A21D-E0F1416CC6DD}" destId="{40F4F1AA-A3DE-4F2F-B50A-A49720C6BCDA}" srcOrd="1" destOrd="0" parTransId="{BEA6B369-CC95-4DBF-BC95-9E97FBCBC04D}" sibTransId="{40A1B97C-6049-4D0B-90A7-CF6DB1547EAF}"/>
    <dgm:cxn modelId="{C785E4B7-D06A-4E18-B8A9-60D8845A7ACA}" type="presOf" srcId="{4CF43241-56DB-4B20-891F-025C0E1CE97D}" destId="{3CF7C077-DDDE-48A7-9931-22A4C50E57BD}" srcOrd="0" destOrd="0" presId="urn:microsoft.com/office/officeart/2005/8/layout/vList2"/>
    <dgm:cxn modelId="{74F14EE5-DCAB-4E1F-ACC7-14D88186EA27}" type="presOf" srcId="{A962A107-ECB3-43D0-89F0-7929C5240438}" destId="{6D31F3FD-9348-4C5B-9497-9BD0A2C66830}" srcOrd="0" destOrd="0" presId="urn:microsoft.com/office/officeart/2005/8/layout/vList2"/>
    <dgm:cxn modelId="{21D418CC-DDCF-4495-B5BD-FE38E0C52EF6}" type="presOf" srcId="{0FC62989-CFB0-47CB-9DF9-278A59B4C88C}" destId="{AFB7F23D-9571-48A1-BDAE-0799E3F8EF28}" srcOrd="0" destOrd="0" presId="urn:microsoft.com/office/officeart/2005/8/layout/vList2"/>
    <dgm:cxn modelId="{69F3A6B5-8B5A-4CE4-93E0-CE70F0F8DE70}" srcId="{6C5FD9B2-F603-4880-A21D-E0F1416CC6DD}" destId="{A962A107-ECB3-43D0-89F0-7929C5240438}" srcOrd="5" destOrd="0" parTransId="{E842FD41-587F-4545-B3FF-99EB62BDD8DC}" sibTransId="{18CF18EC-EC3B-42DA-A388-B2359ED82EFA}"/>
    <dgm:cxn modelId="{185C9185-1295-4358-B8D5-3B17DB20DEAF}" srcId="{6C5FD9B2-F603-4880-A21D-E0F1416CC6DD}" destId="{0FC62989-CFB0-47CB-9DF9-278A59B4C88C}" srcOrd="3" destOrd="0" parTransId="{9CCDC3A2-8A5D-4D73-94FC-7EB3275D859E}" sibTransId="{5289F94E-ED16-47B8-B118-793559A514A1}"/>
    <dgm:cxn modelId="{A1D03AA0-2E29-4374-AB8C-EF0DAE8816F4}" type="presOf" srcId="{7EA262B1-AEF3-42AA-BFE0-21304385954A}" destId="{D2BE595F-4BAE-42D4-964F-6B61CE812E1E}" srcOrd="0" destOrd="0" presId="urn:microsoft.com/office/officeart/2005/8/layout/vList2"/>
    <dgm:cxn modelId="{8AC9B891-589D-4FD3-8AB3-9DC9E619DF1E}" srcId="{6C5FD9B2-F603-4880-A21D-E0F1416CC6DD}" destId="{71270EB2-9C41-4339-A258-59CC8A5A6E4E}" srcOrd="2" destOrd="0" parTransId="{88F22951-5224-4332-B812-B125724ED49B}" sibTransId="{01CD82EF-C42D-42E0-BFCC-221C38733C4D}"/>
    <dgm:cxn modelId="{4784F901-1F52-43B3-AB4B-66775263B3A5}" type="presParOf" srcId="{4E41741E-01E3-4F5A-A3AA-B27F6B8A1274}" destId="{3CF7C077-DDDE-48A7-9931-22A4C50E57BD}" srcOrd="0" destOrd="0" presId="urn:microsoft.com/office/officeart/2005/8/layout/vList2"/>
    <dgm:cxn modelId="{45882EB6-D922-4CDA-9433-4906CE3B21B0}" type="presParOf" srcId="{4E41741E-01E3-4F5A-A3AA-B27F6B8A1274}" destId="{3E21188D-E865-493F-9420-14B63985E2DA}" srcOrd="1" destOrd="0" presId="urn:microsoft.com/office/officeart/2005/8/layout/vList2"/>
    <dgm:cxn modelId="{BBA56237-7DA1-48C2-B3E7-0DF900F3C067}" type="presParOf" srcId="{4E41741E-01E3-4F5A-A3AA-B27F6B8A1274}" destId="{D373D729-7C8C-4ADF-8500-15D1411281AF}" srcOrd="2" destOrd="0" presId="urn:microsoft.com/office/officeart/2005/8/layout/vList2"/>
    <dgm:cxn modelId="{534EC271-11EE-45BB-BEEC-389B4B16A6D4}" type="presParOf" srcId="{4E41741E-01E3-4F5A-A3AA-B27F6B8A1274}" destId="{0549B1AC-A197-41C4-A1A7-2F194F13177C}" srcOrd="3" destOrd="0" presId="urn:microsoft.com/office/officeart/2005/8/layout/vList2"/>
    <dgm:cxn modelId="{3D785BC9-29D9-4968-937D-10A1C397767C}" type="presParOf" srcId="{4E41741E-01E3-4F5A-A3AA-B27F6B8A1274}" destId="{1D3CBA54-4A60-419B-B99E-E23854EC3A10}" srcOrd="4" destOrd="0" presId="urn:microsoft.com/office/officeart/2005/8/layout/vList2"/>
    <dgm:cxn modelId="{011B1941-ABAD-4AE2-B1FA-E174B6F80E70}" type="presParOf" srcId="{4E41741E-01E3-4F5A-A3AA-B27F6B8A1274}" destId="{4F951879-E9E6-4118-8D8D-27A10258FF83}" srcOrd="5" destOrd="0" presId="urn:microsoft.com/office/officeart/2005/8/layout/vList2"/>
    <dgm:cxn modelId="{7FD28BB8-2223-4305-BB51-80B46C0738E0}" type="presParOf" srcId="{4E41741E-01E3-4F5A-A3AA-B27F6B8A1274}" destId="{AFB7F23D-9571-48A1-BDAE-0799E3F8EF28}" srcOrd="6" destOrd="0" presId="urn:microsoft.com/office/officeart/2005/8/layout/vList2"/>
    <dgm:cxn modelId="{56244A8C-5193-42F2-B774-FCB238D3ACD9}" type="presParOf" srcId="{4E41741E-01E3-4F5A-A3AA-B27F6B8A1274}" destId="{7B8BACFF-D713-4B4A-B3C2-E2BCF2ADAD2D}" srcOrd="7" destOrd="0" presId="urn:microsoft.com/office/officeart/2005/8/layout/vList2"/>
    <dgm:cxn modelId="{DE3FF565-2D8B-429E-BE7C-4EB0C65FB2DD}" type="presParOf" srcId="{4E41741E-01E3-4F5A-A3AA-B27F6B8A1274}" destId="{D2BE595F-4BAE-42D4-964F-6B61CE812E1E}" srcOrd="8" destOrd="0" presId="urn:microsoft.com/office/officeart/2005/8/layout/vList2"/>
    <dgm:cxn modelId="{366853FD-05FB-4078-AA0F-DA417C1D0E2B}" type="presParOf" srcId="{4E41741E-01E3-4F5A-A3AA-B27F6B8A1274}" destId="{F87D8940-435C-4E64-89D0-0EC42D762379}" srcOrd="9" destOrd="0" presId="urn:microsoft.com/office/officeart/2005/8/layout/vList2"/>
    <dgm:cxn modelId="{9C3B3280-DA4F-4538-8890-7723FA51C01E}" type="presParOf" srcId="{4E41741E-01E3-4F5A-A3AA-B27F6B8A1274}" destId="{6D31F3FD-9348-4C5B-9497-9BD0A2C668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C8D02-0840-451E-839F-81838DB6C86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582EB72-E751-47FF-BC1D-6EDA483D746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s-ES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Soluciones de Vivienda: </a:t>
          </a:r>
          <a:r>
            <a:rPr lang="es-E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7.451 </a:t>
          </a:r>
        </a:p>
        <a:p>
          <a:pPr algn="ctr"/>
          <a:r>
            <a:rPr lang="es-E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Subsidios asignados: 3.442 ,$26.051 millones </a:t>
          </a:r>
        </a:p>
        <a:p>
          <a:pPr algn="ctr"/>
          <a:r>
            <a:rPr lang="es-E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Subsidios pagados: $12.647 millones</a:t>
          </a:r>
          <a:r>
            <a:rPr lang="es-ES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</a:p>
        <a:p>
          <a:pPr algn="ctr"/>
          <a:r>
            <a:rPr lang="es-ES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1er lugar en Antioquia</a:t>
          </a:r>
          <a:endParaRPr lang="es-CO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873FB8-0AB3-4EF1-993D-5B4FA19D07E4}" type="parTrans" cxnId="{7A74BF79-7D53-40CD-8D07-7B43C44BDBC5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90BC14-8DC8-46B7-B239-CE3B9DF3E521}" type="sibTrans" cxnId="{7A74BF79-7D53-40CD-8D07-7B43C44BDBC5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7A5171-681E-49C0-B7BE-43C48EF8A944}" type="pres">
      <dgm:prSet presAssocID="{F04C8D02-0840-451E-839F-81838DB6C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4099E10-A3C5-4DFD-A9B3-690EA0DD54F2}" type="pres">
      <dgm:prSet presAssocID="{C582EB72-E751-47FF-BC1D-6EDA483D7467}" presName="parentText" presStyleLbl="node1" presStyleIdx="0" presStyleCnt="1" custLinFactNeighborX="90163" custLinFactNeighborY="-298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A74BF79-7D53-40CD-8D07-7B43C44BDBC5}" srcId="{F04C8D02-0840-451E-839F-81838DB6C868}" destId="{C582EB72-E751-47FF-BC1D-6EDA483D7467}" srcOrd="0" destOrd="0" parTransId="{B1873FB8-0AB3-4EF1-993D-5B4FA19D07E4}" sibTransId="{5E90BC14-8DC8-46B7-B239-CE3B9DF3E521}"/>
    <dgm:cxn modelId="{85D407FC-1D6C-48F1-8B3B-49065F318491}" type="presOf" srcId="{C582EB72-E751-47FF-BC1D-6EDA483D7467}" destId="{C4099E10-A3C5-4DFD-A9B3-690EA0DD54F2}" srcOrd="0" destOrd="0" presId="urn:microsoft.com/office/officeart/2005/8/layout/vList2"/>
    <dgm:cxn modelId="{A5C8AD8C-D088-422B-BB4A-76B4B038854E}" type="presOf" srcId="{F04C8D02-0840-451E-839F-81838DB6C868}" destId="{A37A5171-681E-49C0-B7BE-43C48EF8A944}" srcOrd="0" destOrd="0" presId="urn:microsoft.com/office/officeart/2005/8/layout/vList2"/>
    <dgm:cxn modelId="{633978A3-8935-4EDF-A7F8-E07E8336BEDF}" type="presParOf" srcId="{A37A5171-681E-49C0-B7BE-43C48EF8A944}" destId="{C4099E10-A3C5-4DFD-A9B3-690EA0DD54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D8720-2CDB-482A-91A2-34A00076F8A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1C94C2A-08DF-4CA3-A01E-55666EA8D25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CO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COMFAMA</a:t>
          </a:r>
          <a:endParaRPr lang="es-CO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2E06DF-A394-4549-A957-2D0934A5FEAE}" type="parTrans" cxnId="{3124ACE4-AF25-49ED-9253-F302FE5ADA75}">
      <dgm:prSet/>
      <dgm:spPr/>
      <dgm:t>
        <a:bodyPr/>
        <a:lstStyle/>
        <a:p>
          <a:endParaRPr lang="es-CO"/>
        </a:p>
      </dgm:t>
    </dgm:pt>
    <dgm:pt modelId="{AC7B1482-1B55-40B4-9A93-789AFE5BF712}" type="sibTrans" cxnId="{3124ACE4-AF25-49ED-9253-F302FE5ADA75}">
      <dgm:prSet/>
      <dgm:spPr/>
      <dgm:t>
        <a:bodyPr/>
        <a:lstStyle/>
        <a:p>
          <a:endParaRPr lang="es-CO"/>
        </a:p>
      </dgm:t>
    </dgm:pt>
    <dgm:pt modelId="{98B0544C-DE23-4898-8DBA-BAB730B5DD9D}" type="pres">
      <dgm:prSet presAssocID="{493D8720-2CDB-482A-91A2-34A00076F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E1AFB5C-C8A1-495B-814B-F8A36FCD8E84}" type="pres">
      <dgm:prSet presAssocID="{41C94C2A-08DF-4CA3-A01E-55666EA8D2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124ACE4-AF25-49ED-9253-F302FE5ADA75}" srcId="{493D8720-2CDB-482A-91A2-34A00076F8A6}" destId="{41C94C2A-08DF-4CA3-A01E-55666EA8D259}" srcOrd="0" destOrd="0" parTransId="{022E06DF-A394-4549-A957-2D0934A5FEAE}" sibTransId="{AC7B1482-1B55-40B4-9A93-789AFE5BF712}"/>
    <dgm:cxn modelId="{3733EF1E-FC3A-4E7F-93B7-04AF3C4B80F8}" type="presOf" srcId="{41C94C2A-08DF-4CA3-A01E-55666EA8D259}" destId="{9E1AFB5C-C8A1-495B-814B-F8A36FCD8E84}" srcOrd="0" destOrd="0" presId="urn:microsoft.com/office/officeart/2005/8/layout/vList2"/>
    <dgm:cxn modelId="{23ACE512-2BCD-44CB-8E5C-4860C81D341F}" type="presOf" srcId="{493D8720-2CDB-482A-91A2-34A00076F8A6}" destId="{98B0544C-DE23-4898-8DBA-BAB730B5DD9D}" srcOrd="0" destOrd="0" presId="urn:microsoft.com/office/officeart/2005/8/layout/vList2"/>
    <dgm:cxn modelId="{F9690645-4EE7-4E7F-9E5A-DE665DEE91E7}" type="presParOf" srcId="{98B0544C-DE23-4898-8DBA-BAB730B5DD9D}" destId="{9E1AFB5C-C8A1-495B-814B-F8A36FCD8E8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BBEA4C-DA13-4656-8BEB-CA3B88D07B5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FF9D38E-C7A3-4606-9E55-F2AF0844F87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CO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Subsidio condicionado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324C3F-3F73-4BD3-91AF-B1682AB0C713}" type="parTrans" cxnId="{AB44C935-4DEE-48A8-99A7-3EF340923547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30E8247-0728-4983-88C7-26D192A98D09}" type="sibTrans" cxnId="{AB44C935-4DEE-48A8-99A7-3EF340923547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3B8E59-3478-45B3-B769-E1639C8DFFC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s-CO" sz="12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Educación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6B44C0-68FD-405C-AFC7-A0851A5A5B32}" type="parTrans" cxnId="{C80311ED-A27C-473F-8C40-3A3654A68DED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14BF289-B919-4854-B0A5-C9F017DB284A}" type="sibTrans" cxnId="{C80311ED-A27C-473F-8C40-3A3654A68DED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A79373-C2EE-44B0-9218-F1BAE6FCB58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CO" sz="12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Salud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B3B042-4D08-4465-8BE2-DD6703D9C49D}" type="parTrans" cxnId="{B32DBCD7-D134-4968-ADF5-1B2A32735BAA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BB71DA-54EF-4667-9297-B4D0E6CA36A9}" type="sibTrans" cxnId="{B32DBCD7-D134-4968-ADF5-1B2A32735BAA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6BFE48-438C-4E2F-975B-C74353373D04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lang="es-CO" sz="12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Vivienda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481790-23DB-44BA-990D-6D1F9EF98EB3}" type="parTrans" cxnId="{D78F6537-D1D0-4B9A-8C38-667D3FEC9B28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FF5402-52CD-45ED-A5DC-16B3E8D2B4C6}" type="sibTrans" cxnId="{D78F6537-D1D0-4B9A-8C38-667D3FEC9B28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991459-C2BB-4F35-964E-6F570950567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CO" sz="12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Recreación y Cultura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817168-6FB0-4F93-B34F-32A7C7071367}" type="parTrans" cxnId="{BDA81FAA-8A0F-481D-9BAC-8E5E1BA37290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AF2CA6-3A11-4D95-8A55-5398A9A9544C}" type="sibTrans" cxnId="{BDA81FAA-8A0F-481D-9BAC-8E5E1BA37290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C43295-613B-480D-931D-26051FB12FD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s-CO" sz="12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Microcrédito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DCD909-A8A9-4F0D-BD64-22813C992303}" type="parTrans" cxnId="{A460F3A4-6BBD-4FBA-A57A-655AEF78E4E1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07A08A-7C8E-4C38-9D42-2202342C8698}" type="sibTrans" cxnId="{A460F3A4-6BBD-4FBA-A57A-655AEF78E4E1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618471-FAD1-4B01-8B17-8D427D6867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es-CO" sz="12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Desarrollo Empresarial</a:t>
          </a:r>
          <a:endParaRPr lang="es-ES" sz="12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8BD4E67-6960-4A9F-A0CB-5FDA6E174904}" type="parTrans" cxnId="{BDC08117-C3E8-496A-A745-F5A9109AA01A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FBCB486-CD7F-4FC0-A76C-B42C306D9CA4}" type="sibTrans" cxnId="{BDC08117-C3E8-496A-A745-F5A9109AA01A}">
      <dgm:prSet/>
      <dgm:spPr/>
      <dgm:t>
        <a:bodyPr/>
        <a:lstStyle/>
        <a:p>
          <a:pPr algn="l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EFAA61B-00AD-48DC-9EB3-E3A1D7A8580A}" type="pres">
      <dgm:prSet presAssocID="{88BBEA4C-DA13-4656-8BEB-CA3B88D07B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FD0A32A-3842-4BD3-99A5-10E74077733B}" type="pres">
      <dgm:prSet presAssocID="{0FF9D38E-C7A3-4606-9E55-F2AF0844F87F}" presName="parentLin" presStyleCnt="0"/>
      <dgm:spPr/>
    </dgm:pt>
    <dgm:pt modelId="{00F91B4B-BC2B-4F39-851A-25F5B92066E6}" type="pres">
      <dgm:prSet presAssocID="{0FF9D38E-C7A3-4606-9E55-F2AF0844F87F}" presName="parentLeftMargin" presStyleLbl="node1" presStyleIdx="0" presStyleCnt="7"/>
      <dgm:spPr/>
      <dgm:t>
        <a:bodyPr/>
        <a:lstStyle/>
        <a:p>
          <a:endParaRPr lang="es-CO"/>
        </a:p>
      </dgm:t>
    </dgm:pt>
    <dgm:pt modelId="{81691CB1-50EC-4A79-8E97-124136A7E6E2}" type="pres">
      <dgm:prSet presAssocID="{0FF9D38E-C7A3-4606-9E55-F2AF0844F87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745FFE-E5D9-4C8E-BF08-FE95C18CF482}" type="pres">
      <dgm:prSet presAssocID="{0FF9D38E-C7A3-4606-9E55-F2AF0844F87F}" presName="negativeSpace" presStyleCnt="0"/>
      <dgm:spPr/>
    </dgm:pt>
    <dgm:pt modelId="{A540EE89-0895-4DF9-9357-8E8E6E1D32EE}" type="pres">
      <dgm:prSet presAssocID="{0FF9D38E-C7A3-4606-9E55-F2AF0844F87F}" presName="childText" presStyleLbl="conFgAcc1" presStyleIdx="0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  <dgm:pt modelId="{89C3BC8B-F5D1-42BD-98D8-EC6F3C958F9F}" type="pres">
      <dgm:prSet presAssocID="{F30E8247-0728-4983-88C7-26D192A98D09}" presName="spaceBetweenRectangles" presStyleCnt="0"/>
      <dgm:spPr/>
    </dgm:pt>
    <dgm:pt modelId="{279F3CA7-B1AB-4203-A015-4037C9BBC760}" type="pres">
      <dgm:prSet presAssocID="{0E3B8E59-3478-45B3-B769-E1639C8DFFC5}" presName="parentLin" presStyleCnt="0"/>
      <dgm:spPr/>
    </dgm:pt>
    <dgm:pt modelId="{B6719AA3-40C8-41B8-9A3B-3840F40806EB}" type="pres">
      <dgm:prSet presAssocID="{0E3B8E59-3478-45B3-B769-E1639C8DFFC5}" presName="parentLeftMargin" presStyleLbl="node1" presStyleIdx="0" presStyleCnt="7"/>
      <dgm:spPr/>
      <dgm:t>
        <a:bodyPr/>
        <a:lstStyle/>
        <a:p>
          <a:endParaRPr lang="es-CO"/>
        </a:p>
      </dgm:t>
    </dgm:pt>
    <dgm:pt modelId="{32135FB4-7442-4948-B943-A78C316BA33D}" type="pres">
      <dgm:prSet presAssocID="{0E3B8E59-3478-45B3-B769-E1639C8DFFC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7362A6-0F62-432E-88C6-A84A6A81865B}" type="pres">
      <dgm:prSet presAssocID="{0E3B8E59-3478-45B3-B769-E1639C8DFFC5}" presName="negativeSpace" presStyleCnt="0"/>
      <dgm:spPr/>
    </dgm:pt>
    <dgm:pt modelId="{B46ECB28-B0A4-4972-980C-AB7BA7086F8A}" type="pres">
      <dgm:prSet presAssocID="{0E3B8E59-3478-45B3-B769-E1639C8DFFC5}" presName="childText" presStyleLbl="conFgAcc1" presStyleIdx="1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  <dgm:pt modelId="{CDDB8B89-0F49-470B-9509-6130B94EC8D1}" type="pres">
      <dgm:prSet presAssocID="{D14BF289-B919-4854-B0A5-C9F017DB284A}" presName="spaceBetweenRectangles" presStyleCnt="0"/>
      <dgm:spPr/>
    </dgm:pt>
    <dgm:pt modelId="{DF330D47-6862-4968-AE26-3C093AB7696B}" type="pres">
      <dgm:prSet presAssocID="{4CA79373-C2EE-44B0-9218-F1BAE6FCB58A}" presName="parentLin" presStyleCnt="0"/>
      <dgm:spPr/>
    </dgm:pt>
    <dgm:pt modelId="{E739E178-3726-4C54-84CB-118C50544C4E}" type="pres">
      <dgm:prSet presAssocID="{4CA79373-C2EE-44B0-9218-F1BAE6FCB58A}" presName="parentLeftMargin" presStyleLbl="node1" presStyleIdx="1" presStyleCnt="7"/>
      <dgm:spPr/>
      <dgm:t>
        <a:bodyPr/>
        <a:lstStyle/>
        <a:p>
          <a:endParaRPr lang="es-CO"/>
        </a:p>
      </dgm:t>
    </dgm:pt>
    <dgm:pt modelId="{B133846C-B8AB-4A2C-8526-58613E777449}" type="pres">
      <dgm:prSet presAssocID="{4CA79373-C2EE-44B0-9218-F1BAE6FCB58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B27E75-92FB-4E56-9E00-1E8A16273700}" type="pres">
      <dgm:prSet presAssocID="{4CA79373-C2EE-44B0-9218-F1BAE6FCB58A}" presName="negativeSpace" presStyleCnt="0"/>
      <dgm:spPr/>
    </dgm:pt>
    <dgm:pt modelId="{C8A852E9-1D12-4E0B-99C8-C57352A4479E}" type="pres">
      <dgm:prSet presAssocID="{4CA79373-C2EE-44B0-9218-F1BAE6FCB58A}" presName="childText" presStyleLbl="conFgAcc1" presStyleIdx="2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  <dgm:pt modelId="{C16784E3-C19A-46F5-A42E-DA9261D8EC95}" type="pres">
      <dgm:prSet presAssocID="{B6BB71DA-54EF-4667-9297-B4D0E6CA36A9}" presName="spaceBetweenRectangles" presStyleCnt="0"/>
      <dgm:spPr/>
    </dgm:pt>
    <dgm:pt modelId="{92AF6307-D1F2-48F5-8432-DDA8DD951C67}" type="pres">
      <dgm:prSet presAssocID="{F26BFE48-438C-4E2F-975B-C74353373D04}" presName="parentLin" presStyleCnt="0"/>
      <dgm:spPr/>
    </dgm:pt>
    <dgm:pt modelId="{D9448E88-E9DF-463D-B76D-1D8BD278BE1A}" type="pres">
      <dgm:prSet presAssocID="{F26BFE48-438C-4E2F-975B-C74353373D04}" presName="parentLeftMargin" presStyleLbl="node1" presStyleIdx="2" presStyleCnt="7"/>
      <dgm:spPr/>
      <dgm:t>
        <a:bodyPr/>
        <a:lstStyle/>
        <a:p>
          <a:endParaRPr lang="es-CO"/>
        </a:p>
      </dgm:t>
    </dgm:pt>
    <dgm:pt modelId="{AFCB6789-E2D3-43E1-8D0D-0E5A610D8324}" type="pres">
      <dgm:prSet presAssocID="{F26BFE48-438C-4E2F-975B-C74353373D0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30AB8C-F6E0-46F1-8FAC-2085251E3BBB}" type="pres">
      <dgm:prSet presAssocID="{F26BFE48-438C-4E2F-975B-C74353373D04}" presName="negativeSpace" presStyleCnt="0"/>
      <dgm:spPr/>
    </dgm:pt>
    <dgm:pt modelId="{4B3DF89B-84F3-421C-956D-49BF56A7E2D4}" type="pres">
      <dgm:prSet presAssocID="{F26BFE48-438C-4E2F-975B-C74353373D04}" presName="childText" presStyleLbl="conFgAcc1" presStyleIdx="3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  <dgm:pt modelId="{6B40DD22-2E4B-463A-AC12-B6A5AEECEEAB}" type="pres">
      <dgm:prSet presAssocID="{63FF5402-52CD-45ED-A5DC-16B3E8D2B4C6}" presName="spaceBetweenRectangles" presStyleCnt="0"/>
      <dgm:spPr/>
    </dgm:pt>
    <dgm:pt modelId="{89E03C8A-56C4-4B3A-891D-EE778E670168}" type="pres">
      <dgm:prSet presAssocID="{63991459-C2BB-4F35-964E-6F570950567C}" presName="parentLin" presStyleCnt="0"/>
      <dgm:spPr/>
    </dgm:pt>
    <dgm:pt modelId="{C152B17C-D160-48EC-BDE6-E1849E84487B}" type="pres">
      <dgm:prSet presAssocID="{63991459-C2BB-4F35-964E-6F570950567C}" presName="parentLeftMargin" presStyleLbl="node1" presStyleIdx="3" presStyleCnt="7"/>
      <dgm:spPr/>
      <dgm:t>
        <a:bodyPr/>
        <a:lstStyle/>
        <a:p>
          <a:endParaRPr lang="es-CO"/>
        </a:p>
      </dgm:t>
    </dgm:pt>
    <dgm:pt modelId="{1B4F516D-8D52-4F0C-8587-18C86DE46E08}" type="pres">
      <dgm:prSet presAssocID="{63991459-C2BB-4F35-964E-6F57095056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74EB1A-FD01-4241-9C18-A3A2FA093263}" type="pres">
      <dgm:prSet presAssocID="{63991459-C2BB-4F35-964E-6F570950567C}" presName="negativeSpace" presStyleCnt="0"/>
      <dgm:spPr/>
    </dgm:pt>
    <dgm:pt modelId="{F8C73445-B2DB-4F5B-816A-F48F260261AD}" type="pres">
      <dgm:prSet presAssocID="{63991459-C2BB-4F35-964E-6F570950567C}" presName="childText" presStyleLbl="conFgAcc1" presStyleIdx="4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  <dgm:pt modelId="{1266085F-3D32-48E1-9A60-6D5CC91B3D9E}" type="pres">
      <dgm:prSet presAssocID="{EFAF2CA6-3A11-4D95-8A55-5398A9A9544C}" presName="spaceBetweenRectangles" presStyleCnt="0"/>
      <dgm:spPr/>
    </dgm:pt>
    <dgm:pt modelId="{746D4C52-25C4-4FDA-98CD-BE5283BE4B52}" type="pres">
      <dgm:prSet presAssocID="{BDC43295-613B-480D-931D-26051FB12FDE}" presName="parentLin" presStyleCnt="0"/>
      <dgm:spPr/>
    </dgm:pt>
    <dgm:pt modelId="{62E7DCEA-98BF-4383-B0BF-00220D35268A}" type="pres">
      <dgm:prSet presAssocID="{BDC43295-613B-480D-931D-26051FB12FDE}" presName="parentLeftMargin" presStyleLbl="node1" presStyleIdx="4" presStyleCnt="7"/>
      <dgm:spPr/>
      <dgm:t>
        <a:bodyPr/>
        <a:lstStyle/>
        <a:p>
          <a:endParaRPr lang="es-CO"/>
        </a:p>
      </dgm:t>
    </dgm:pt>
    <dgm:pt modelId="{6F4CF2B6-A79D-4942-B651-C57AF8E019C5}" type="pres">
      <dgm:prSet presAssocID="{BDC43295-613B-480D-931D-26051FB12FD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7CB2A5-ABA5-487F-ADB2-1303B0183857}" type="pres">
      <dgm:prSet presAssocID="{BDC43295-613B-480D-931D-26051FB12FDE}" presName="negativeSpace" presStyleCnt="0"/>
      <dgm:spPr/>
    </dgm:pt>
    <dgm:pt modelId="{447B7B2C-5709-4FB4-A450-E64BF3807563}" type="pres">
      <dgm:prSet presAssocID="{BDC43295-613B-480D-931D-26051FB12FDE}" presName="childText" presStyleLbl="conFgAcc1" presStyleIdx="5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  <dgm:pt modelId="{6C11C9AD-1B67-47F5-8169-D572AF7B1A47}" type="pres">
      <dgm:prSet presAssocID="{1707A08A-7C8E-4C38-9D42-2202342C8698}" presName="spaceBetweenRectangles" presStyleCnt="0"/>
      <dgm:spPr/>
    </dgm:pt>
    <dgm:pt modelId="{A13BDD86-75A0-4BDD-A981-C92729F16221}" type="pres">
      <dgm:prSet presAssocID="{DE618471-FAD1-4B01-8B17-8D427D686781}" presName="parentLin" presStyleCnt="0"/>
      <dgm:spPr/>
    </dgm:pt>
    <dgm:pt modelId="{5A0792E3-9550-4147-9D7C-98DCAA9CEBE2}" type="pres">
      <dgm:prSet presAssocID="{DE618471-FAD1-4B01-8B17-8D427D686781}" presName="parentLeftMargin" presStyleLbl="node1" presStyleIdx="5" presStyleCnt="7"/>
      <dgm:spPr/>
      <dgm:t>
        <a:bodyPr/>
        <a:lstStyle/>
        <a:p>
          <a:endParaRPr lang="es-CO"/>
        </a:p>
      </dgm:t>
    </dgm:pt>
    <dgm:pt modelId="{B5C6EAAF-896B-4969-9E21-6541956F223D}" type="pres">
      <dgm:prSet presAssocID="{DE618471-FAD1-4B01-8B17-8D427D68678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FD2F60-FBD7-4B04-B4C1-D20B1E5DDCD2}" type="pres">
      <dgm:prSet presAssocID="{DE618471-FAD1-4B01-8B17-8D427D686781}" presName="negativeSpace" presStyleCnt="0"/>
      <dgm:spPr/>
    </dgm:pt>
    <dgm:pt modelId="{B968A2C3-0107-4661-8516-3FCFD8106CC4}" type="pres">
      <dgm:prSet presAssocID="{DE618471-FAD1-4B01-8B17-8D427D686781}" presName="childText" presStyleLbl="conFgAcc1" presStyleIdx="6" presStyleCnt="7">
        <dgm:presLayoutVars>
          <dgm:bulletEnabled val="1"/>
        </dgm:presLayoutVars>
      </dgm:prSet>
      <dgm:spPr>
        <a:solidFill>
          <a:schemeClr val="tx2">
            <a:lumMod val="75000"/>
            <a:alpha val="90000"/>
          </a:schemeClr>
        </a:solidFill>
      </dgm:spPr>
    </dgm:pt>
  </dgm:ptLst>
  <dgm:cxnLst>
    <dgm:cxn modelId="{424C2E7E-52DC-4DAE-B255-E3D5003307AE}" type="presOf" srcId="{F26BFE48-438C-4E2F-975B-C74353373D04}" destId="{D9448E88-E9DF-463D-B76D-1D8BD278BE1A}" srcOrd="0" destOrd="0" presId="urn:microsoft.com/office/officeart/2005/8/layout/list1"/>
    <dgm:cxn modelId="{81507B97-EB03-426F-8B78-D638CFA1647C}" type="presOf" srcId="{0FF9D38E-C7A3-4606-9E55-F2AF0844F87F}" destId="{00F91B4B-BC2B-4F39-851A-25F5B92066E6}" srcOrd="0" destOrd="0" presId="urn:microsoft.com/office/officeart/2005/8/layout/list1"/>
    <dgm:cxn modelId="{D78F6537-D1D0-4B9A-8C38-667D3FEC9B28}" srcId="{88BBEA4C-DA13-4656-8BEB-CA3B88D07B59}" destId="{F26BFE48-438C-4E2F-975B-C74353373D04}" srcOrd="3" destOrd="0" parTransId="{4C481790-23DB-44BA-990D-6D1F9EF98EB3}" sibTransId="{63FF5402-52CD-45ED-A5DC-16B3E8D2B4C6}"/>
    <dgm:cxn modelId="{BF9B809E-40BC-4D6D-AB05-03933E4021F1}" type="presOf" srcId="{4CA79373-C2EE-44B0-9218-F1BAE6FCB58A}" destId="{B133846C-B8AB-4A2C-8526-58613E777449}" srcOrd="1" destOrd="0" presId="urn:microsoft.com/office/officeart/2005/8/layout/list1"/>
    <dgm:cxn modelId="{5B07D4E9-A451-4770-A2FE-2FC55BB88AE0}" type="presOf" srcId="{0E3B8E59-3478-45B3-B769-E1639C8DFFC5}" destId="{32135FB4-7442-4948-B943-A78C316BA33D}" srcOrd="1" destOrd="0" presId="urn:microsoft.com/office/officeart/2005/8/layout/list1"/>
    <dgm:cxn modelId="{D52C65C6-1ECF-44EB-836B-13503358A7EB}" type="presOf" srcId="{0E3B8E59-3478-45B3-B769-E1639C8DFFC5}" destId="{B6719AA3-40C8-41B8-9A3B-3840F40806EB}" srcOrd="0" destOrd="0" presId="urn:microsoft.com/office/officeart/2005/8/layout/list1"/>
    <dgm:cxn modelId="{A460F3A4-6BBD-4FBA-A57A-655AEF78E4E1}" srcId="{88BBEA4C-DA13-4656-8BEB-CA3B88D07B59}" destId="{BDC43295-613B-480D-931D-26051FB12FDE}" srcOrd="5" destOrd="0" parTransId="{F0DCD909-A8A9-4F0D-BD64-22813C992303}" sibTransId="{1707A08A-7C8E-4C38-9D42-2202342C8698}"/>
    <dgm:cxn modelId="{2AEF6F23-BC36-4435-BE7C-D8F7DAC44C6A}" type="presOf" srcId="{DE618471-FAD1-4B01-8B17-8D427D686781}" destId="{5A0792E3-9550-4147-9D7C-98DCAA9CEBE2}" srcOrd="0" destOrd="0" presId="urn:microsoft.com/office/officeart/2005/8/layout/list1"/>
    <dgm:cxn modelId="{BDA81FAA-8A0F-481D-9BAC-8E5E1BA37290}" srcId="{88BBEA4C-DA13-4656-8BEB-CA3B88D07B59}" destId="{63991459-C2BB-4F35-964E-6F570950567C}" srcOrd="4" destOrd="0" parTransId="{40817168-6FB0-4F93-B34F-32A7C7071367}" sibTransId="{EFAF2CA6-3A11-4D95-8A55-5398A9A9544C}"/>
    <dgm:cxn modelId="{AB44C935-4DEE-48A8-99A7-3EF340923547}" srcId="{88BBEA4C-DA13-4656-8BEB-CA3B88D07B59}" destId="{0FF9D38E-C7A3-4606-9E55-F2AF0844F87F}" srcOrd="0" destOrd="0" parTransId="{5E324C3F-3F73-4BD3-91AF-B1682AB0C713}" sibTransId="{F30E8247-0728-4983-88C7-26D192A98D09}"/>
    <dgm:cxn modelId="{E1AD4C8D-ACAA-4CCF-8F11-4D24BF15EFF2}" type="presOf" srcId="{88BBEA4C-DA13-4656-8BEB-CA3B88D07B59}" destId="{7EFAA61B-00AD-48DC-9EB3-E3A1D7A8580A}" srcOrd="0" destOrd="0" presId="urn:microsoft.com/office/officeart/2005/8/layout/list1"/>
    <dgm:cxn modelId="{890238A3-9A64-4C16-90A9-46D25F003B80}" type="presOf" srcId="{BDC43295-613B-480D-931D-26051FB12FDE}" destId="{62E7DCEA-98BF-4383-B0BF-00220D35268A}" srcOrd="0" destOrd="0" presId="urn:microsoft.com/office/officeart/2005/8/layout/list1"/>
    <dgm:cxn modelId="{E8367FE3-7D8D-483E-8338-36A3C7C5A7E9}" type="presOf" srcId="{DE618471-FAD1-4B01-8B17-8D427D686781}" destId="{B5C6EAAF-896B-4969-9E21-6541956F223D}" srcOrd="1" destOrd="0" presId="urn:microsoft.com/office/officeart/2005/8/layout/list1"/>
    <dgm:cxn modelId="{CE8BDB6C-37B8-49CA-AC43-58D3C1CDCB68}" type="presOf" srcId="{4CA79373-C2EE-44B0-9218-F1BAE6FCB58A}" destId="{E739E178-3726-4C54-84CB-118C50544C4E}" srcOrd="0" destOrd="0" presId="urn:microsoft.com/office/officeart/2005/8/layout/list1"/>
    <dgm:cxn modelId="{B32DBCD7-D134-4968-ADF5-1B2A32735BAA}" srcId="{88BBEA4C-DA13-4656-8BEB-CA3B88D07B59}" destId="{4CA79373-C2EE-44B0-9218-F1BAE6FCB58A}" srcOrd="2" destOrd="0" parTransId="{64B3B042-4D08-4465-8BE2-DD6703D9C49D}" sibTransId="{B6BB71DA-54EF-4667-9297-B4D0E6CA36A9}"/>
    <dgm:cxn modelId="{941905A3-54D1-41B7-92B8-340A14798B1D}" type="presOf" srcId="{F26BFE48-438C-4E2F-975B-C74353373D04}" destId="{AFCB6789-E2D3-43E1-8D0D-0E5A610D8324}" srcOrd="1" destOrd="0" presId="urn:microsoft.com/office/officeart/2005/8/layout/list1"/>
    <dgm:cxn modelId="{C80311ED-A27C-473F-8C40-3A3654A68DED}" srcId="{88BBEA4C-DA13-4656-8BEB-CA3B88D07B59}" destId="{0E3B8E59-3478-45B3-B769-E1639C8DFFC5}" srcOrd="1" destOrd="0" parTransId="{EB6B44C0-68FD-405C-AFC7-A0851A5A5B32}" sibTransId="{D14BF289-B919-4854-B0A5-C9F017DB284A}"/>
    <dgm:cxn modelId="{28912346-4242-4FC1-A076-36CE46C89F26}" type="presOf" srcId="{63991459-C2BB-4F35-964E-6F570950567C}" destId="{C152B17C-D160-48EC-BDE6-E1849E84487B}" srcOrd="0" destOrd="0" presId="urn:microsoft.com/office/officeart/2005/8/layout/list1"/>
    <dgm:cxn modelId="{05A09F84-8C77-4736-B06C-440F5FC79F37}" type="presOf" srcId="{BDC43295-613B-480D-931D-26051FB12FDE}" destId="{6F4CF2B6-A79D-4942-B651-C57AF8E019C5}" srcOrd="1" destOrd="0" presId="urn:microsoft.com/office/officeart/2005/8/layout/list1"/>
    <dgm:cxn modelId="{295EB696-D9D5-4681-BFFA-F67C08E94B23}" type="presOf" srcId="{63991459-C2BB-4F35-964E-6F570950567C}" destId="{1B4F516D-8D52-4F0C-8587-18C86DE46E08}" srcOrd="1" destOrd="0" presId="urn:microsoft.com/office/officeart/2005/8/layout/list1"/>
    <dgm:cxn modelId="{BDC08117-C3E8-496A-A745-F5A9109AA01A}" srcId="{88BBEA4C-DA13-4656-8BEB-CA3B88D07B59}" destId="{DE618471-FAD1-4B01-8B17-8D427D686781}" srcOrd="6" destOrd="0" parTransId="{68BD4E67-6960-4A9F-A0CB-5FDA6E174904}" sibTransId="{AFBCB486-CD7F-4FC0-A76C-B42C306D9CA4}"/>
    <dgm:cxn modelId="{C77F8FCB-8086-4755-BA1F-003034FCEE8C}" type="presOf" srcId="{0FF9D38E-C7A3-4606-9E55-F2AF0844F87F}" destId="{81691CB1-50EC-4A79-8E97-124136A7E6E2}" srcOrd="1" destOrd="0" presId="urn:microsoft.com/office/officeart/2005/8/layout/list1"/>
    <dgm:cxn modelId="{0790B515-66ED-4251-8E4F-747727A52691}" type="presParOf" srcId="{7EFAA61B-00AD-48DC-9EB3-E3A1D7A8580A}" destId="{EFD0A32A-3842-4BD3-99A5-10E74077733B}" srcOrd="0" destOrd="0" presId="urn:microsoft.com/office/officeart/2005/8/layout/list1"/>
    <dgm:cxn modelId="{EC106D8E-3A79-4741-9DDD-0FBACF4EB485}" type="presParOf" srcId="{EFD0A32A-3842-4BD3-99A5-10E74077733B}" destId="{00F91B4B-BC2B-4F39-851A-25F5B92066E6}" srcOrd="0" destOrd="0" presId="urn:microsoft.com/office/officeart/2005/8/layout/list1"/>
    <dgm:cxn modelId="{B2980879-DB03-496D-BC5B-AA79E61CD37E}" type="presParOf" srcId="{EFD0A32A-3842-4BD3-99A5-10E74077733B}" destId="{81691CB1-50EC-4A79-8E97-124136A7E6E2}" srcOrd="1" destOrd="0" presId="urn:microsoft.com/office/officeart/2005/8/layout/list1"/>
    <dgm:cxn modelId="{44ECA76E-C1AB-4D0C-BED9-77E0AC38B349}" type="presParOf" srcId="{7EFAA61B-00AD-48DC-9EB3-E3A1D7A8580A}" destId="{95745FFE-E5D9-4C8E-BF08-FE95C18CF482}" srcOrd="1" destOrd="0" presId="urn:microsoft.com/office/officeart/2005/8/layout/list1"/>
    <dgm:cxn modelId="{188A91B0-2856-4334-85F6-2A032926F979}" type="presParOf" srcId="{7EFAA61B-00AD-48DC-9EB3-E3A1D7A8580A}" destId="{A540EE89-0895-4DF9-9357-8E8E6E1D32EE}" srcOrd="2" destOrd="0" presId="urn:microsoft.com/office/officeart/2005/8/layout/list1"/>
    <dgm:cxn modelId="{03AE39BB-743B-42EB-9C12-91BFE65AF73C}" type="presParOf" srcId="{7EFAA61B-00AD-48DC-9EB3-E3A1D7A8580A}" destId="{89C3BC8B-F5D1-42BD-98D8-EC6F3C958F9F}" srcOrd="3" destOrd="0" presId="urn:microsoft.com/office/officeart/2005/8/layout/list1"/>
    <dgm:cxn modelId="{35FE9029-4699-4154-9B7B-85F7EE7BA094}" type="presParOf" srcId="{7EFAA61B-00AD-48DC-9EB3-E3A1D7A8580A}" destId="{279F3CA7-B1AB-4203-A015-4037C9BBC760}" srcOrd="4" destOrd="0" presId="urn:microsoft.com/office/officeart/2005/8/layout/list1"/>
    <dgm:cxn modelId="{6F71FCB8-2C06-4E12-92EE-8761AFD837CE}" type="presParOf" srcId="{279F3CA7-B1AB-4203-A015-4037C9BBC760}" destId="{B6719AA3-40C8-41B8-9A3B-3840F40806EB}" srcOrd="0" destOrd="0" presId="urn:microsoft.com/office/officeart/2005/8/layout/list1"/>
    <dgm:cxn modelId="{86ADCC19-6D07-4D59-80B7-500D2B14CBCB}" type="presParOf" srcId="{279F3CA7-B1AB-4203-A015-4037C9BBC760}" destId="{32135FB4-7442-4948-B943-A78C316BA33D}" srcOrd="1" destOrd="0" presId="urn:microsoft.com/office/officeart/2005/8/layout/list1"/>
    <dgm:cxn modelId="{B1BEB2CE-283E-4954-9720-B887FB4C69CA}" type="presParOf" srcId="{7EFAA61B-00AD-48DC-9EB3-E3A1D7A8580A}" destId="{397362A6-0F62-432E-88C6-A84A6A81865B}" srcOrd="5" destOrd="0" presId="urn:microsoft.com/office/officeart/2005/8/layout/list1"/>
    <dgm:cxn modelId="{065717EE-1B83-441F-A856-A245EEF4866B}" type="presParOf" srcId="{7EFAA61B-00AD-48DC-9EB3-E3A1D7A8580A}" destId="{B46ECB28-B0A4-4972-980C-AB7BA7086F8A}" srcOrd="6" destOrd="0" presId="urn:microsoft.com/office/officeart/2005/8/layout/list1"/>
    <dgm:cxn modelId="{F160F209-F4FF-473E-84D6-EE5C67A594D1}" type="presParOf" srcId="{7EFAA61B-00AD-48DC-9EB3-E3A1D7A8580A}" destId="{CDDB8B89-0F49-470B-9509-6130B94EC8D1}" srcOrd="7" destOrd="0" presId="urn:microsoft.com/office/officeart/2005/8/layout/list1"/>
    <dgm:cxn modelId="{651099CE-7EC8-4941-A84E-79D8DD8BA860}" type="presParOf" srcId="{7EFAA61B-00AD-48DC-9EB3-E3A1D7A8580A}" destId="{DF330D47-6862-4968-AE26-3C093AB7696B}" srcOrd="8" destOrd="0" presId="urn:microsoft.com/office/officeart/2005/8/layout/list1"/>
    <dgm:cxn modelId="{1BC02420-DD09-423B-A2E9-2DBBAFFB4B2E}" type="presParOf" srcId="{DF330D47-6862-4968-AE26-3C093AB7696B}" destId="{E739E178-3726-4C54-84CB-118C50544C4E}" srcOrd="0" destOrd="0" presId="urn:microsoft.com/office/officeart/2005/8/layout/list1"/>
    <dgm:cxn modelId="{FE891A43-F81B-4FF3-AD36-6ACC6BB31AB7}" type="presParOf" srcId="{DF330D47-6862-4968-AE26-3C093AB7696B}" destId="{B133846C-B8AB-4A2C-8526-58613E777449}" srcOrd="1" destOrd="0" presId="urn:microsoft.com/office/officeart/2005/8/layout/list1"/>
    <dgm:cxn modelId="{1BCE7A90-6603-43C6-AE8F-AEA92FA8F501}" type="presParOf" srcId="{7EFAA61B-00AD-48DC-9EB3-E3A1D7A8580A}" destId="{4EB27E75-92FB-4E56-9E00-1E8A16273700}" srcOrd="9" destOrd="0" presId="urn:microsoft.com/office/officeart/2005/8/layout/list1"/>
    <dgm:cxn modelId="{E1A77123-1F24-42A3-97F6-2D3E922EFAA3}" type="presParOf" srcId="{7EFAA61B-00AD-48DC-9EB3-E3A1D7A8580A}" destId="{C8A852E9-1D12-4E0B-99C8-C57352A4479E}" srcOrd="10" destOrd="0" presId="urn:microsoft.com/office/officeart/2005/8/layout/list1"/>
    <dgm:cxn modelId="{CCB3BEFC-81C4-4FED-889D-F220EA0356C6}" type="presParOf" srcId="{7EFAA61B-00AD-48DC-9EB3-E3A1D7A8580A}" destId="{C16784E3-C19A-46F5-A42E-DA9261D8EC95}" srcOrd="11" destOrd="0" presId="urn:microsoft.com/office/officeart/2005/8/layout/list1"/>
    <dgm:cxn modelId="{802D2845-1B1E-488E-AFE1-5A9C32B68AD4}" type="presParOf" srcId="{7EFAA61B-00AD-48DC-9EB3-E3A1D7A8580A}" destId="{92AF6307-D1F2-48F5-8432-DDA8DD951C67}" srcOrd="12" destOrd="0" presId="urn:microsoft.com/office/officeart/2005/8/layout/list1"/>
    <dgm:cxn modelId="{19623888-8A52-47B0-A528-38408B3E0ACD}" type="presParOf" srcId="{92AF6307-D1F2-48F5-8432-DDA8DD951C67}" destId="{D9448E88-E9DF-463D-B76D-1D8BD278BE1A}" srcOrd="0" destOrd="0" presId="urn:microsoft.com/office/officeart/2005/8/layout/list1"/>
    <dgm:cxn modelId="{540DEE8E-F8A3-41FC-88A7-2AA419242FF2}" type="presParOf" srcId="{92AF6307-D1F2-48F5-8432-DDA8DD951C67}" destId="{AFCB6789-E2D3-43E1-8D0D-0E5A610D8324}" srcOrd="1" destOrd="0" presId="urn:microsoft.com/office/officeart/2005/8/layout/list1"/>
    <dgm:cxn modelId="{30C096FB-8E8D-4912-8807-CB25E9BC607D}" type="presParOf" srcId="{7EFAA61B-00AD-48DC-9EB3-E3A1D7A8580A}" destId="{CC30AB8C-F6E0-46F1-8FAC-2085251E3BBB}" srcOrd="13" destOrd="0" presId="urn:microsoft.com/office/officeart/2005/8/layout/list1"/>
    <dgm:cxn modelId="{4C07832C-3DFE-45A4-BF58-437B8AAD11F0}" type="presParOf" srcId="{7EFAA61B-00AD-48DC-9EB3-E3A1D7A8580A}" destId="{4B3DF89B-84F3-421C-956D-49BF56A7E2D4}" srcOrd="14" destOrd="0" presId="urn:microsoft.com/office/officeart/2005/8/layout/list1"/>
    <dgm:cxn modelId="{42D8EB44-2FE2-441E-B7D9-E5472E1B81C2}" type="presParOf" srcId="{7EFAA61B-00AD-48DC-9EB3-E3A1D7A8580A}" destId="{6B40DD22-2E4B-463A-AC12-B6A5AEECEEAB}" srcOrd="15" destOrd="0" presId="urn:microsoft.com/office/officeart/2005/8/layout/list1"/>
    <dgm:cxn modelId="{1155988B-98CF-4457-8748-19E627EFA11E}" type="presParOf" srcId="{7EFAA61B-00AD-48DC-9EB3-E3A1D7A8580A}" destId="{89E03C8A-56C4-4B3A-891D-EE778E670168}" srcOrd="16" destOrd="0" presId="urn:microsoft.com/office/officeart/2005/8/layout/list1"/>
    <dgm:cxn modelId="{67E9D1EF-1206-4621-9264-ACAE09138C48}" type="presParOf" srcId="{89E03C8A-56C4-4B3A-891D-EE778E670168}" destId="{C152B17C-D160-48EC-BDE6-E1849E84487B}" srcOrd="0" destOrd="0" presId="urn:microsoft.com/office/officeart/2005/8/layout/list1"/>
    <dgm:cxn modelId="{0AD01A8B-E954-4028-AAA4-C9831719A61C}" type="presParOf" srcId="{89E03C8A-56C4-4B3A-891D-EE778E670168}" destId="{1B4F516D-8D52-4F0C-8587-18C86DE46E08}" srcOrd="1" destOrd="0" presId="urn:microsoft.com/office/officeart/2005/8/layout/list1"/>
    <dgm:cxn modelId="{19A4F109-8853-4A28-93DB-B51365E60986}" type="presParOf" srcId="{7EFAA61B-00AD-48DC-9EB3-E3A1D7A8580A}" destId="{0A74EB1A-FD01-4241-9C18-A3A2FA093263}" srcOrd="17" destOrd="0" presId="urn:microsoft.com/office/officeart/2005/8/layout/list1"/>
    <dgm:cxn modelId="{82BB4517-3CA0-415F-9F31-90633ED872B6}" type="presParOf" srcId="{7EFAA61B-00AD-48DC-9EB3-E3A1D7A8580A}" destId="{F8C73445-B2DB-4F5B-816A-F48F260261AD}" srcOrd="18" destOrd="0" presId="urn:microsoft.com/office/officeart/2005/8/layout/list1"/>
    <dgm:cxn modelId="{7E19C63E-1B87-47AF-9AE1-4F8E0EA24C78}" type="presParOf" srcId="{7EFAA61B-00AD-48DC-9EB3-E3A1D7A8580A}" destId="{1266085F-3D32-48E1-9A60-6D5CC91B3D9E}" srcOrd="19" destOrd="0" presId="urn:microsoft.com/office/officeart/2005/8/layout/list1"/>
    <dgm:cxn modelId="{2C59E567-2F74-4A71-B46C-12AABC199408}" type="presParOf" srcId="{7EFAA61B-00AD-48DC-9EB3-E3A1D7A8580A}" destId="{746D4C52-25C4-4FDA-98CD-BE5283BE4B52}" srcOrd="20" destOrd="0" presId="urn:microsoft.com/office/officeart/2005/8/layout/list1"/>
    <dgm:cxn modelId="{EE405EC9-D9FB-47A1-BC80-7B8ABDBAFDC8}" type="presParOf" srcId="{746D4C52-25C4-4FDA-98CD-BE5283BE4B52}" destId="{62E7DCEA-98BF-4383-B0BF-00220D35268A}" srcOrd="0" destOrd="0" presId="urn:microsoft.com/office/officeart/2005/8/layout/list1"/>
    <dgm:cxn modelId="{494CB2C2-D6B8-4073-A1FE-CB1BE4C406C3}" type="presParOf" srcId="{746D4C52-25C4-4FDA-98CD-BE5283BE4B52}" destId="{6F4CF2B6-A79D-4942-B651-C57AF8E019C5}" srcOrd="1" destOrd="0" presId="urn:microsoft.com/office/officeart/2005/8/layout/list1"/>
    <dgm:cxn modelId="{162F259E-501F-4B9F-925B-D8592FC4BE07}" type="presParOf" srcId="{7EFAA61B-00AD-48DC-9EB3-E3A1D7A8580A}" destId="{837CB2A5-ABA5-487F-ADB2-1303B0183857}" srcOrd="21" destOrd="0" presId="urn:microsoft.com/office/officeart/2005/8/layout/list1"/>
    <dgm:cxn modelId="{0FAA614F-6769-4F1B-876D-ED2571FECE0C}" type="presParOf" srcId="{7EFAA61B-00AD-48DC-9EB3-E3A1D7A8580A}" destId="{447B7B2C-5709-4FB4-A450-E64BF3807563}" srcOrd="22" destOrd="0" presId="urn:microsoft.com/office/officeart/2005/8/layout/list1"/>
    <dgm:cxn modelId="{B3935145-623F-4362-A33B-90DF9C058690}" type="presParOf" srcId="{7EFAA61B-00AD-48DC-9EB3-E3A1D7A8580A}" destId="{6C11C9AD-1B67-47F5-8169-D572AF7B1A47}" srcOrd="23" destOrd="0" presId="urn:microsoft.com/office/officeart/2005/8/layout/list1"/>
    <dgm:cxn modelId="{42BF8D76-499D-4DDD-AD49-FDFF102C0EE0}" type="presParOf" srcId="{7EFAA61B-00AD-48DC-9EB3-E3A1D7A8580A}" destId="{A13BDD86-75A0-4BDD-A981-C92729F16221}" srcOrd="24" destOrd="0" presId="urn:microsoft.com/office/officeart/2005/8/layout/list1"/>
    <dgm:cxn modelId="{022F6022-7889-42DC-B0FB-FA6AAA6EDB9E}" type="presParOf" srcId="{A13BDD86-75A0-4BDD-A981-C92729F16221}" destId="{5A0792E3-9550-4147-9D7C-98DCAA9CEBE2}" srcOrd="0" destOrd="0" presId="urn:microsoft.com/office/officeart/2005/8/layout/list1"/>
    <dgm:cxn modelId="{0DCF03C8-8CC9-47C8-91B3-511E657C0698}" type="presParOf" srcId="{A13BDD86-75A0-4BDD-A981-C92729F16221}" destId="{B5C6EAAF-896B-4969-9E21-6541956F223D}" srcOrd="1" destOrd="0" presId="urn:microsoft.com/office/officeart/2005/8/layout/list1"/>
    <dgm:cxn modelId="{A5F67AEC-B81E-42F6-A929-BD1C245605B1}" type="presParOf" srcId="{7EFAA61B-00AD-48DC-9EB3-E3A1D7A8580A}" destId="{83FD2F60-FBD7-4B04-B4C1-D20B1E5DDCD2}" srcOrd="25" destOrd="0" presId="urn:microsoft.com/office/officeart/2005/8/layout/list1"/>
    <dgm:cxn modelId="{D9A0F2A5-A4C9-47F2-8925-99F45708DD31}" type="presParOf" srcId="{7EFAA61B-00AD-48DC-9EB3-E3A1D7A8580A}" destId="{B968A2C3-0107-4661-8516-3FCFD8106CC4}" srcOrd="26" destOrd="0" presId="urn:microsoft.com/office/officeart/2005/8/layout/list1"/>
  </dgm:cxnLst>
  <dgm:bg>
    <a:noFill/>
  </dgm:bg>
  <dgm:whole>
    <a:effectLst/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56F352-A3CA-4C8B-AF1D-99CC9A05381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AB2494-BF53-4F85-9287-DFE2C28D36E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s-ES" sz="1200" b="1" i="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Subsidio familiar de vivienda de interés social.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AD52F2-C6D8-43F7-A29C-76AAB457183B}" type="parTrans" cxnId="{DDD17C80-4B07-4DFC-B326-915EC9C3AB29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F68332E-5E39-4451-89CF-014F6F5A8E50}" type="sibTrans" cxnId="{DDD17C80-4B07-4DFC-B326-915EC9C3AB29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497766-64CA-4683-909F-CAC7E2AC4DF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1200" b="1" i="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Asesoría técnica y legalización de vivienda.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937BC6-57D7-41CE-BA71-4D540AC629BF}" type="parTrans" cxnId="{1AA5CA0B-FA6F-4409-8862-7E14A0E83FD5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0BE42D-75F1-4575-8FB2-743F27ECB760}" type="sibTrans" cxnId="{1AA5CA0B-FA6F-4409-8862-7E14A0E83FD5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D540EA-C19D-41A3-9DC0-C446A3EC99B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s-ES" sz="1200" b="1" i="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Construcción en lote o terraza.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4663F4-4500-4202-BE86-F65FF65683F4}" type="parTrans" cxnId="{D82A0976-CDC7-4704-B00B-0D5C44A02D7E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B5C-83DB-4E17-87DA-B783454FDF1B}" type="sibTrans" cxnId="{D82A0976-CDC7-4704-B00B-0D5C44A02D7E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562677-0590-4A93-A4DC-36FD6CEF740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S" sz="1200" b="1" i="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Mejoramiento y habilitación de vivienda.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1743DA8-44A1-4E45-B7EB-2C911D20168F}" type="parTrans" cxnId="{A06796BC-EAD7-49EF-ACF5-B0ED5E5347AC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811B2A-F466-4048-87FC-B7FC83053FD6}" type="sibTrans" cxnId="{A06796BC-EAD7-49EF-ACF5-B0ED5E5347AC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5E0440-708B-489C-B873-F363011915D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s-ES" sz="1200" b="1" i="0" baseline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Proyectos de vivienda propios.</a:t>
          </a:r>
          <a:endParaRPr lang="es-CO" sz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763667-1E6C-4B03-84C4-9741DC5DF6BB}" type="parTrans" cxnId="{1B2F93EF-F5E0-425D-960E-6B5A77E95B52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67571F-F7B3-432B-821C-39F2942F9F52}" type="sibTrans" cxnId="{1B2F93EF-F5E0-425D-960E-6B5A77E95B52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99A08C-12B6-4606-9B36-E2120593CA8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CO"/>
        </a:p>
      </dgm:t>
    </dgm:pt>
    <dgm:pt modelId="{EC77EDE1-B85A-4A93-8B13-593B552FEE79}" type="parTrans" cxnId="{767DB0C7-5307-4841-90FD-EEDB019A3955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2D94CF-9539-4F94-8676-66579E791B5F}" type="sibTrans" cxnId="{767DB0C7-5307-4841-90FD-EEDB019A3955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4FA694-19B4-4DB7-9F43-6AB7B6BF154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68D3EA93-F365-4C9A-B2CF-0F62B8DD949F}" type="parTrans" cxnId="{5B8436AF-4098-44FA-83CA-909C3CDDF3D6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AC810EE-E543-45B4-8E84-E415B4BDB54F}" type="sibTrans" cxnId="{5B8436AF-4098-44FA-83CA-909C3CDDF3D6}">
      <dgm:prSet/>
      <dgm:spPr/>
      <dgm:t>
        <a:bodyPr/>
        <a:lstStyle/>
        <a:p>
          <a:pPr algn="ctr"/>
          <a:endParaRPr lang="es-CO" sz="1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62091DB-5DF2-4C16-9B1A-70C844C56543}" type="pres">
      <dgm:prSet presAssocID="{4A56F352-A3CA-4C8B-AF1D-99CC9A05381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46C0071-D0FC-4BEA-B3D1-69D0ECAAB449}" type="pres">
      <dgm:prSet presAssocID="{4A56F352-A3CA-4C8B-AF1D-99CC9A053813}" presName="dummyMaxCanvas" presStyleCnt="0">
        <dgm:presLayoutVars/>
      </dgm:prSet>
      <dgm:spPr/>
    </dgm:pt>
    <dgm:pt modelId="{D6B42FAC-FFB5-4F32-B1EE-D24E906CFAC8}" type="pres">
      <dgm:prSet presAssocID="{4A56F352-A3CA-4C8B-AF1D-99CC9A05381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2871C5-3E87-44CD-B606-89BD5F99C86E}" type="pres">
      <dgm:prSet presAssocID="{4A56F352-A3CA-4C8B-AF1D-99CC9A05381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02E901-A913-4822-B265-181E1A50E279}" type="pres">
      <dgm:prSet presAssocID="{4A56F352-A3CA-4C8B-AF1D-99CC9A05381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FBDDE5-2860-4522-B295-84026A17E593}" type="pres">
      <dgm:prSet presAssocID="{4A56F352-A3CA-4C8B-AF1D-99CC9A05381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FBAC6E-F931-486E-A51D-B92B19B233F8}" type="pres">
      <dgm:prSet presAssocID="{4A56F352-A3CA-4C8B-AF1D-99CC9A05381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2C03A1-09DB-4A20-AC23-24AF7A9E3A00}" type="pres">
      <dgm:prSet presAssocID="{4A56F352-A3CA-4C8B-AF1D-99CC9A05381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422B2F-FE8D-4770-AD1E-E754ADD79E94}" type="pres">
      <dgm:prSet presAssocID="{4A56F352-A3CA-4C8B-AF1D-99CC9A05381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3CA268-F826-4BEA-9776-32584BAD7AD8}" type="pres">
      <dgm:prSet presAssocID="{4A56F352-A3CA-4C8B-AF1D-99CC9A05381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2A6EB9-ABD8-4289-AA21-A28D502EEFC7}" type="pres">
      <dgm:prSet presAssocID="{4A56F352-A3CA-4C8B-AF1D-99CC9A05381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4C8294-881E-4B82-80F4-9A3BEC522F86}" type="pres">
      <dgm:prSet presAssocID="{4A56F352-A3CA-4C8B-AF1D-99CC9A05381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5FDFEB-D9AC-4DBB-940D-9561EEC7B92A}" type="pres">
      <dgm:prSet presAssocID="{4A56F352-A3CA-4C8B-AF1D-99CC9A05381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D62E85-D128-4E7D-BC45-4A0BA24C019D}" type="pres">
      <dgm:prSet presAssocID="{4A56F352-A3CA-4C8B-AF1D-99CC9A05381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293BD5-695C-4E97-9F9B-E911B1CDF500}" type="pres">
      <dgm:prSet presAssocID="{4A56F352-A3CA-4C8B-AF1D-99CC9A05381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1FE06A-C962-4606-ABD3-47CF76A13AB7}" type="pres">
      <dgm:prSet presAssocID="{4A56F352-A3CA-4C8B-AF1D-99CC9A05381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1B0ABA6-6FD6-4B3D-A5AB-9A4D9F8989D3}" type="presOf" srcId="{3ED540EA-C19D-41A3-9DC0-C446A3EC99B2}" destId="{8C02E901-A913-4822-B265-181E1A50E279}" srcOrd="0" destOrd="0" presId="urn:microsoft.com/office/officeart/2005/8/layout/vProcess5"/>
    <dgm:cxn modelId="{1AA5CA0B-FA6F-4409-8862-7E14A0E83FD5}" srcId="{4A56F352-A3CA-4C8B-AF1D-99CC9A053813}" destId="{43497766-64CA-4683-909F-CAC7E2AC4DF2}" srcOrd="1" destOrd="0" parTransId="{4E937BC6-57D7-41CE-BA71-4D540AC629BF}" sibTransId="{B80BE42D-75F1-4575-8FB2-743F27ECB760}"/>
    <dgm:cxn modelId="{A82136C9-10C3-4691-9736-3FBE5F5C9860}" type="presOf" srcId="{04562677-0590-4A93-A4DC-36FD6CEF740F}" destId="{E9293BD5-695C-4E97-9F9B-E911B1CDF500}" srcOrd="1" destOrd="0" presId="urn:microsoft.com/office/officeart/2005/8/layout/vProcess5"/>
    <dgm:cxn modelId="{69E3955B-96BD-41DF-AE34-44258F0FD3E8}" type="presOf" srcId="{B80BE42D-75F1-4575-8FB2-743F27ECB760}" destId="{A4422B2F-FE8D-4770-AD1E-E754ADD79E94}" srcOrd="0" destOrd="0" presId="urn:microsoft.com/office/officeart/2005/8/layout/vProcess5"/>
    <dgm:cxn modelId="{8584290F-A984-4FFD-BD28-3037D46BD0C7}" type="presOf" srcId="{9F68332E-5E39-4451-89CF-014F6F5A8E50}" destId="{392C03A1-09DB-4A20-AC23-24AF7A9E3A00}" srcOrd="0" destOrd="0" presId="urn:microsoft.com/office/officeart/2005/8/layout/vProcess5"/>
    <dgm:cxn modelId="{D80532BD-2475-4C64-9315-C815754F2511}" type="presOf" srcId="{04562677-0590-4A93-A4DC-36FD6CEF740F}" destId="{AAFBDDE5-2860-4522-B295-84026A17E593}" srcOrd="0" destOrd="0" presId="urn:microsoft.com/office/officeart/2005/8/layout/vProcess5"/>
    <dgm:cxn modelId="{F4C793C9-20FB-4B43-8565-A77D74937B5A}" type="presOf" srcId="{43497766-64CA-4683-909F-CAC7E2AC4DF2}" destId="{6B2871C5-3E87-44CD-B606-89BD5F99C86E}" srcOrd="0" destOrd="0" presId="urn:microsoft.com/office/officeart/2005/8/layout/vProcess5"/>
    <dgm:cxn modelId="{EA3E965C-9E39-4E27-A467-D07B69D11F29}" type="presOf" srcId="{1EFA3B5C-83DB-4E17-87DA-B783454FDF1B}" destId="{843CA268-F826-4BEA-9776-32584BAD7AD8}" srcOrd="0" destOrd="0" presId="urn:microsoft.com/office/officeart/2005/8/layout/vProcess5"/>
    <dgm:cxn modelId="{DDD17C80-4B07-4DFC-B326-915EC9C3AB29}" srcId="{4A56F352-A3CA-4C8B-AF1D-99CC9A053813}" destId="{D6AB2494-BF53-4F85-9287-DFE2C28D36E3}" srcOrd="0" destOrd="0" parTransId="{8EAD52F2-C6D8-43F7-A29C-76AAB457183B}" sibTransId="{9F68332E-5E39-4451-89CF-014F6F5A8E50}"/>
    <dgm:cxn modelId="{FB0A13E3-C0F5-4DE0-A9DC-39B554ECB53B}" type="presOf" srcId="{D6AB2494-BF53-4F85-9287-DFE2C28D36E3}" destId="{D6B42FAC-FFB5-4F32-B1EE-D24E906CFAC8}" srcOrd="0" destOrd="0" presId="urn:microsoft.com/office/officeart/2005/8/layout/vProcess5"/>
    <dgm:cxn modelId="{D466F5DB-CBBF-470B-BD41-A9B960315282}" type="presOf" srcId="{3ED540EA-C19D-41A3-9DC0-C446A3EC99B2}" destId="{43D62E85-D128-4E7D-BC45-4A0BA24C019D}" srcOrd="1" destOrd="0" presId="urn:microsoft.com/office/officeart/2005/8/layout/vProcess5"/>
    <dgm:cxn modelId="{2008375A-D6BC-4815-9442-CBE33B447D3E}" type="presOf" srcId="{515E0440-708B-489C-B873-F363011915DF}" destId="{00FBAC6E-F931-486E-A51D-B92B19B233F8}" srcOrd="0" destOrd="0" presId="urn:microsoft.com/office/officeart/2005/8/layout/vProcess5"/>
    <dgm:cxn modelId="{E7FE05C3-CE95-430B-9116-A1728CA5F7C9}" type="presOf" srcId="{515E0440-708B-489C-B873-F363011915DF}" destId="{9E1FE06A-C962-4606-ABD3-47CF76A13AB7}" srcOrd="1" destOrd="0" presId="urn:microsoft.com/office/officeart/2005/8/layout/vProcess5"/>
    <dgm:cxn modelId="{4033CEF9-46F8-4317-B793-8080303E1CD7}" type="presOf" srcId="{43497766-64CA-4683-909F-CAC7E2AC4DF2}" destId="{0E5FDFEB-D9AC-4DBB-940D-9561EEC7B92A}" srcOrd="1" destOrd="0" presId="urn:microsoft.com/office/officeart/2005/8/layout/vProcess5"/>
    <dgm:cxn modelId="{767DB0C7-5307-4841-90FD-EEDB019A3955}" srcId="{4A56F352-A3CA-4C8B-AF1D-99CC9A053813}" destId="{4099A08C-12B6-4606-9B36-E2120593CA8E}" srcOrd="5" destOrd="0" parTransId="{EC77EDE1-B85A-4A93-8B13-593B552FEE79}" sibTransId="{842D94CF-9539-4F94-8676-66579E791B5F}"/>
    <dgm:cxn modelId="{8F227DE3-A1E4-4105-ACC9-C7BB9DFD88AB}" type="presOf" srcId="{4A56F352-A3CA-4C8B-AF1D-99CC9A053813}" destId="{A62091DB-5DF2-4C16-9B1A-70C844C56543}" srcOrd="0" destOrd="0" presId="urn:microsoft.com/office/officeart/2005/8/layout/vProcess5"/>
    <dgm:cxn modelId="{D82A0976-CDC7-4704-B00B-0D5C44A02D7E}" srcId="{4A56F352-A3CA-4C8B-AF1D-99CC9A053813}" destId="{3ED540EA-C19D-41A3-9DC0-C446A3EC99B2}" srcOrd="2" destOrd="0" parTransId="{A94663F4-4500-4202-BE86-F65FF65683F4}" sibTransId="{1EFA3B5C-83DB-4E17-87DA-B783454FDF1B}"/>
    <dgm:cxn modelId="{1B7C2173-39C9-4A84-A923-695BB94D5110}" type="presOf" srcId="{7D811B2A-F466-4048-87FC-B7FC83053FD6}" destId="{F32A6EB9-ABD8-4289-AA21-A28D502EEFC7}" srcOrd="0" destOrd="0" presId="urn:microsoft.com/office/officeart/2005/8/layout/vProcess5"/>
    <dgm:cxn modelId="{A06796BC-EAD7-49EF-ACF5-B0ED5E5347AC}" srcId="{4A56F352-A3CA-4C8B-AF1D-99CC9A053813}" destId="{04562677-0590-4A93-A4DC-36FD6CEF740F}" srcOrd="3" destOrd="0" parTransId="{E1743DA8-44A1-4E45-B7EB-2C911D20168F}" sibTransId="{7D811B2A-F466-4048-87FC-B7FC83053FD6}"/>
    <dgm:cxn modelId="{1B2F93EF-F5E0-425D-960E-6B5A77E95B52}" srcId="{4A56F352-A3CA-4C8B-AF1D-99CC9A053813}" destId="{515E0440-708B-489C-B873-F363011915DF}" srcOrd="4" destOrd="0" parTransId="{46763667-1E6C-4B03-84C4-9741DC5DF6BB}" sibTransId="{5367571F-F7B3-432B-821C-39F2942F9F52}"/>
    <dgm:cxn modelId="{5B8436AF-4098-44FA-83CA-909C3CDDF3D6}" srcId="{4A56F352-A3CA-4C8B-AF1D-99CC9A053813}" destId="{634FA694-19B4-4DB7-9F43-6AB7B6BF154C}" srcOrd="6" destOrd="0" parTransId="{68D3EA93-F365-4C9A-B2CF-0F62B8DD949F}" sibTransId="{8AC810EE-E543-45B4-8E84-E415B4BDB54F}"/>
    <dgm:cxn modelId="{D0231A02-35A4-44C8-8094-F4EDA8D701B3}" type="presOf" srcId="{D6AB2494-BF53-4F85-9287-DFE2C28D36E3}" destId="{914C8294-881E-4B82-80F4-9A3BEC522F86}" srcOrd="1" destOrd="0" presId="urn:microsoft.com/office/officeart/2005/8/layout/vProcess5"/>
    <dgm:cxn modelId="{8A51663D-2F2B-4594-80EC-D271499484A1}" type="presParOf" srcId="{A62091DB-5DF2-4C16-9B1A-70C844C56543}" destId="{D46C0071-D0FC-4BEA-B3D1-69D0ECAAB449}" srcOrd="0" destOrd="0" presId="urn:microsoft.com/office/officeart/2005/8/layout/vProcess5"/>
    <dgm:cxn modelId="{CD34B314-51AC-4619-8CC3-8110B3CA239F}" type="presParOf" srcId="{A62091DB-5DF2-4C16-9B1A-70C844C56543}" destId="{D6B42FAC-FFB5-4F32-B1EE-D24E906CFAC8}" srcOrd="1" destOrd="0" presId="urn:microsoft.com/office/officeart/2005/8/layout/vProcess5"/>
    <dgm:cxn modelId="{3CC78A16-E3CF-444C-94A0-7BFF52A2F749}" type="presParOf" srcId="{A62091DB-5DF2-4C16-9B1A-70C844C56543}" destId="{6B2871C5-3E87-44CD-B606-89BD5F99C86E}" srcOrd="2" destOrd="0" presId="urn:microsoft.com/office/officeart/2005/8/layout/vProcess5"/>
    <dgm:cxn modelId="{4E0EAE07-A5E2-473E-9B7E-AAA8FB768FB8}" type="presParOf" srcId="{A62091DB-5DF2-4C16-9B1A-70C844C56543}" destId="{8C02E901-A913-4822-B265-181E1A50E279}" srcOrd="3" destOrd="0" presId="urn:microsoft.com/office/officeart/2005/8/layout/vProcess5"/>
    <dgm:cxn modelId="{263CD701-E99A-41E4-A3CE-1D7AD51FFF97}" type="presParOf" srcId="{A62091DB-5DF2-4C16-9B1A-70C844C56543}" destId="{AAFBDDE5-2860-4522-B295-84026A17E593}" srcOrd="4" destOrd="0" presId="urn:microsoft.com/office/officeart/2005/8/layout/vProcess5"/>
    <dgm:cxn modelId="{B6874E21-CDCD-4E2E-A687-8C3E79946318}" type="presParOf" srcId="{A62091DB-5DF2-4C16-9B1A-70C844C56543}" destId="{00FBAC6E-F931-486E-A51D-B92B19B233F8}" srcOrd="5" destOrd="0" presId="urn:microsoft.com/office/officeart/2005/8/layout/vProcess5"/>
    <dgm:cxn modelId="{8C999DA3-71D2-4165-913E-AAFFC449CF0B}" type="presParOf" srcId="{A62091DB-5DF2-4C16-9B1A-70C844C56543}" destId="{392C03A1-09DB-4A20-AC23-24AF7A9E3A00}" srcOrd="6" destOrd="0" presId="urn:microsoft.com/office/officeart/2005/8/layout/vProcess5"/>
    <dgm:cxn modelId="{2E9426FC-C7D3-4CA5-90FC-9F41766C7AF0}" type="presParOf" srcId="{A62091DB-5DF2-4C16-9B1A-70C844C56543}" destId="{A4422B2F-FE8D-4770-AD1E-E754ADD79E94}" srcOrd="7" destOrd="0" presId="urn:microsoft.com/office/officeart/2005/8/layout/vProcess5"/>
    <dgm:cxn modelId="{261D84E8-72FB-454F-B01F-AD52FB5CBB68}" type="presParOf" srcId="{A62091DB-5DF2-4C16-9B1A-70C844C56543}" destId="{843CA268-F826-4BEA-9776-32584BAD7AD8}" srcOrd="8" destOrd="0" presId="urn:microsoft.com/office/officeart/2005/8/layout/vProcess5"/>
    <dgm:cxn modelId="{0B34739E-72F2-49E0-9664-337DA27E93B7}" type="presParOf" srcId="{A62091DB-5DF2-4C16-9B1A-70C844C56543}" destId="{F32A6EB9-ABD8-4289-AA21-A28D502EEFC7}" srcOrd="9" destOrd="0" presId="urn:microsoft.com/office/officeart/2005/8/layout/vProcess5"/>
    <dgm:cxn modelId="{B51F6F49-0EB3-4986-A7BD-DD8998756E69}" type="presParOf" srcId="{A62091DB-5DF2-4C16-9B1A-70C844C56543}" destId="{914C8294-881E-4B82-80F4-9A3BEC522F86}" srcOrd="10" destOrd="0" presId="urn:microsoft.com/office/officeart/2005/8/layout/vProcess5"/>
    <dgm:cxn modelId="{79653058-6FAE-49F8-8147-DF37323CFB2C}" type="presParOf" srcId="{A62091DB-5DF2-4C16-9B1A-70C844C56543}" destId="{0E5FDFEB-D9AC-4DBB-940D-9561EEC7B92A}" srcOrd="11" destOrd="0" presId="urn:microsoft.com/office/officeart/2005/8/layout/vProcess5"/>
    <dgm:cxn modelId="{43C168F5-1755-4BD7-816C-8A0EF2DCC296}" type="presParOf" srcId="{A62091DB-5DF2-4C16-9B1A-70C844C56543}" destId="{43D62E85-D128-4E7D-BC45-4A0BA24C019D}" srcOrd="12" destOrd="0" presId="urn:microsoft.com/office/officeart/2005/8/layout/vProcess5"/>
    <dgm:cxn modelId="{E6AC9FA7-503C-4CFB-A869-13B77018EDEB}" type="presParOf" srcId="{A62091DB-5DF2-4C16-9B1A-70C844C56543}" destId="{E9293BD5-695C-4E97-9F9B-E911B1CDF500}" srcOrd="13" destOrd="0" presId="urn:microsoft.com/office/officeart/2005/8/layout/vProcess5"/>
    <dgm:cxn modelId="{9B42B1EB-E5D9-4A12-A439-51E43195EB37}" type="presParOf" srcId="{A62091DB-5DF2-4C16-9B1A-70C844C56543}" destId="{9E1FE06A-C962-4606-ABD3-47CF76A13AB7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F5FDEA-2C82-46B9-8815-F5E3CD694937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949893D-F361-4E3B-8260-0D6FDF03689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s-CO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Ejecutores de la política del Gobierno para vivienda de interés social.</a:t>
          </a:r>
          <a:endParaRPr lang="es-CO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1AADD0A-46CB-4C13-BF14-C0908C4B9A9C}" type="parTrans" cxnId="{1EED95B0-E554-4282-AD9C-03F8988C0811}">
      <dgm:prSet/>
      <dgm:spPr/>
      <dgm:t>
        <a:bodyPr/>
        <a:lstStyle/>
        <a:p>
          <a:pPr algn="ctr"/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FB6A52-3066-4820-9457-512D629827AF}" type="sibTrans" cxnId="{1EED95B0-E554-4282-AD9C-03F8988C0811}">
      <dgm:prSet/>
      <dgm:spPr/>
      <dgm:t>
        <a:bodyPr/>
        <a:lstStyle/>
        <a:p>
          <a:pPr algn="ctr"/>
          <a:endParaRPr lang="es-CO" sz="11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C7D6B35-0A5D-4C53-9402-EEF1AA4C204C}" type="pres">
      <dgm:prSet presAssocID="{23F5FDEA-2C82-46B9-8815-F5E3CD694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3DAAD58-A7F9-41E2-BCBB-34F5FBFFE626}" type="pres">
      <dgm:prSet presAssocID="{23F5FDEA-2C82-46B9-8815-F5E3CD694937}" presName="bkgdShp" presStyleLbl="alignAccFollowNode1" presStyleIdx="0" presStyleCnt="1"/>
      <dgm:spPr>
        <a:solidFill>
          <a:schemeClr val="tx2">
            <a:lumMod val="75000"/>
            <a:alpha val="90000"/>
          </a:schemeClr>
        </a:solidFill>
      </dgm:spPr>
    </dgm:pt>
    <dgm:pt modelId="{3432E567-E14F-44C0-A26F-F287EBAA8868}" type="pres">
      <dgm:prSet presAssocID="{23F5FDEA-2C82-46B9-8815-F5E3CD694937}" presName="linComp" presStyleCnt="0"/>
      <dgm:spPr/>
    </dgm:pt>
    <dgm:pt modelId="{CDD74101-6032-442E-94EB-5CCE94D6AAFB}" type="pres">
      <dgm:prSet presAssocID="{C949893D-F361-4E3B-8260-0D6FDF036897}" presName="compNode" presStyleCnt="0"/>
      <dgm:spPr/>
    </dgm:pt>
    <dgm:pt modelId="{FB051849-04E1-4F5F-89FB-2179B8CBCD33}" type="pres">
      <dgm:prSet presAssocID="{C949893D-F361-4E3B-8260-0D6FDF03689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A4B71C-BAF7-4B5C-AB3C-A17612B839D8}" type="pres">
      <dgm:prSet presAssocID="{C949893D-F361-4E3B-8260-0D6FDF036897}" presName="invisiNode" presStyleLbl="node1" presStyleIdx="0" presStyleCnt="1"/>
      <dgm:spPr/>
    </dgm:pt>
    <dgm:pt modelId="{9F53BD02-E749-456D-A3CD-E9A69B422D36}" type="pres">
      <dgm:prSet presAssocID="{C949893D-F361-4E3B-8260-0D6FDF036897}" presName="imagNode" presStyleLbl="fgImgPlace1" presStyleIdx="0" presStyleCnt="1"/>
      <dgm:spPr>
        <a:solidFill>
          <a:schemeClr val="tx2">
            <a:lumMod val="60000"/>
            <a:lumOff val="40000"/>
          </a:schemeClr>
        </a:solidFill>
      </dgm:spPr>
    </dgm:pt>
  </dgm:ptLst>
  <dgm:cxnLst>
    <dgm:cxn modelId="{1EED95B0-E554-4282-AD9C-03F8988C0811}" srcId="{23F5FDEA-2C82-46B9-8815-F5E3CD694937}" destId="{C949893D-F361-4E3B-8260-0D6FDF036897}" srcOrd="0" destOrd="0" parTransId="{A1AADD0A-46CB-4C13-BF14-C0908C4B9A9C}" sibTransId="{F7FB6A52-3066-4820-9457-512D629827AF}"/>
    <dgm:cxn modelId="{33F28D61-6DB5-4FE3-8F8F-AA88B7A3EB30}" type="presOf" srcId="{23F5FDEA-2C82-46B9-8815-F5E3CD694937}" destId="{5C7D6B35-0A5D-4C53-9402-EEF1AA4C204C}" srcOrd="0" destOrd="0" presId="urn:microsoft.com/office/officeart/2005/8/layout/pList2"/>
    <dgm:cxn modelId="{270ECFAE-938E-4C83-B61F-A1E62D1C15D5}" type="presOf" srcId="{C949893D-F361-4E3B-8260-0D6FDF036897}" destId="{FB051849-04E1-4F5F-89FB-2179B8CBCD33}" srcOrd="0" destOrd="0" presId="urn:microsoft.com/office/officeart/2005/8/layout/pList2"/>
    <dgm:cxn modelId="{B7507B1C-3A18-4FF6-80E3-9665C63B13CE}" type="presParOf" srcId="{5C7D6B35-0A5D-4C53-9402-EEF1AA4C204C}" destId="{43DAAD58-A7F9-41E2-BCBB-34F5FBFFE626}" srcOrd="0" destOrd="0" presId="urn:microsoft.com/office/officeart/2005/8/layout/pList2"/>
    <dgm:cxn modelId="{B24D3433-FC50-4ED8-B8E2-8539F772D99D}" type="presParOf" srcId="{5C7D6B35-0A5D-4C53-9402-EEF1AA4C204C}" destId="{3432E567-E14F-44C0-A26F-F287EBAA8868}" srcOrd="1" destOrd="0" presId="urn:microsoft.com/office/officeart/2005/8/layout/pList2"/>
    <dgm:cxn modelId="{785CC3EB-5A16-4AA3-8CDA-5F990AAAD0D7}" type="presParOf" srcId="{3432E567-E14F-44C0-A26F-F287EBAA8868}" destId="{CDD74101-6032-442E-94EB-5CCE94D6AAFB}" srcOrd="0" destOrd="0" presId="urn:microsoft.com/office/officeart/2005/8/layout/pList2"/>
    <dgm:cxn modelId="{1BEE0E5B-6C04-4907-B646-0DB52D4A8EB5}" type="presParOf" srcId="{CDD74101-6032-442E-94EB-5CCE94D6AAFB}" destId="{FB051849-04E1-4F5F-89FB-2179B8CBCD33}" srcOrd="0" destOrd="0" presId="urn:microsoft.com/office/officeart/2005/8/layout/pList2"/>
    <dgm:cxn modelId="{70C7D3CD-BB3C-4E47-8165-05175A53DE34}" type="presParOf" srcId="{CDD74101-6032-442E-94EB-5CCE94D6AAFB}" destId="{F3A4B71C-BAF7-4B5C-AB3C-A17612B839D8}" srcOrd="1" destOrd="0" presId="urn:microsoft.com/office/officeart/2005/8/layout/pList2"/>
    <dgm:cxn modelId="{DB32538A-BE3E-447F-BD52-ED85B9062617}" type="presParOf" srcId="{CDD74101-6032-442E-94EB-5CCE94D6AAFB}" destId="{9F53BD02-E749-456D-A3CD-E9A69B422D3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756CA6-CEC8-469C-9D25-1B26606B749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67F66A3-103D-41C8-89E4-6F5285B20F53}">
      <dgm:prSet custT="1"/>
      <dgm:spPr/>
      <dgm:t>
        <a:bodyPr/>
        <a:lstStyle/>
        <a:p>
          <a:pPr rtl="0"/>
          <a:r>
            <a:rPr lang="es-CO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Objetivo </a:t>
          </a:r>
        </a:p>
        <a:p>
          <a:pPr rtl="0"/>
          <a:r>
            <a:rPr lang="es-CO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general</a:t>
          </a:r>
          <a:endParaRPr lang="es-ES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F1B86D-5A7F-4040-9F50-B31D193EC95A}" type="parTrans" cxnId="{24CEDF55-F16A-4105-B03E-8F2B8EAE9240}">
      <dgm:prSet/>
      <dgm:spPr/>
      <dgm:t>
        <a:bodyPr/>
        <a:lstStyle/>
        <a:p>
          <a:endParaRPr lang="es-CO"/>
        </a:p>
      </dgm:t>
    </dgm:pt>
    <dgm:pt modelId="{69108432-2E0E-4E96-B0F1-68657AC97B2E}" type="sibTrans" cxnId="{24CEDF55-F16A-4105-B03E-8F2B8EAE9240}">
      <dgm:prSet/>
      <dgm:spPr/>
      <dgm:t>
        <a:bodyPr/>
        <a:lstStyle/>
        <a:p>
          <a:endParaRPr lang="es-CO"/>
        </a:p>
      </dgm:t>
    </dgm:pt>
    <dgm:pt modelId="{37B8F941-9F2B-4A7A-986A-137FB682CD4E}">
      <dgm:prSet/>
      <dgm:spPr/>
      <dgm:t>
        <a:bodyPr/>
        <a:lstStyle/>
        <a:p>
          <a:pPr rtl="0"/>
          <a:r>
            <a:rPr lang="es-CO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Contribuir a mejorar la calidad de vida de los colombianos de menores ingresos, mediante el acceso a soluciones de vivienda.</a:t>
          </a:r>
          <a:endParaRPr lang="es-E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1A7C1C-B20D-4BCD-8F4B-45A50700B1B3}" type="parTrans" cxnId="{6E11484A-E386-4333-8D4D-F7B96A830EB7}">
      <dgm:prSet/>
      <dgm:spPr/>
      <dgm:t>
        <a:bodyPr/>
        <a:lstStyle/>
        <a:p>
          <a:endParaRPr lang="es-CO"/>
        </a:p>
      </dgm:t>
    </dgm:pt>
    <dgm:pt modelId="{D0E4AE3B-4282-45D2-92ED-A34B76B3C392}" type="sibTrans" cxnId="{6E11484A-E386-4333-8D4D-F7B96A830EB7}">
      <dgm:prSet/>
      <dgm:spPr/>
      <dgm:t>
        <a:bodyPr/>
        <a:lstStyle/>
        <a:p>
          <a:endParaRPr lang="es-CO"/>
        </a:p>
      </dgm:t>
    </dgm:pt>
    <dgm:pt modelId="{AD700CEB-EBB6-4025-9E57-28A38A3D21CC}">
      <dgm:prSet/>
      <dgm:spPr/>
      <dgm:t>
        <a:bodyPr/>
        <a:lstStyle/>
        <a:p>
          <a:pPr rtl="0"/>
          <a:endParaRPr lang="es-CO" b="1" dirty="0"/>
        </a:p>
      </dgm:t>
    </dgm:pt>
    <dgm:pt modelId="{45B26B24-6B2F-42D6-9D3C-21E4860A974E}" type="parTrans" cxnId="{165FB803-B255-418F-BC71-A78A92E1B073}">
      <dgm:prSet/>
      <dgm:spPr/>
      <dgm:t>
        <a:bodyPr/>
        <a:lstStyle/>
        <a:p>
          <a:endParaRPr lang="es-CO"/>
        </a:p>
      </dgm:t>
    </dgm:pt>
    <dgm:pt modelId="{21209F9A-DD80-47ED-B79D-67A139106C67}" type="sibTrans" cxnId="{165FB803-B255-418F-BC71-A78A92E1B073}">
      <dgm:prSet/>
      <dgm:spPr/>
      <dgm:t>
        <a:bodyPr/>
        <a:lstStyle/>
        <a:p>
          <a:endParaRPr lang="es-CO"/>
        </a:p>
      </dgm:t>
    </dgm:pt>
    <dgm:pt modelId="{4D4B1E44-340A-4D6D-964E-7C41335E82BF}">
      <dgm:prSet custT="1"/>
      <dgm:spPr/>
      <dgm:t>
        <a:bodyPr/>
        <a:lstStyle/>
        <a:p>
          <a:pPr rtl="0"/>
          <a:r>
            <a:rPr lang="es-CO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Objetivo </a:t>
          </a:r>
        </a:p>
        <a:p>
          <a:pPr rtl="0"/>
          <a:r>
            <a:rPr lang="es-CO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específico</a:t>
          </a:r>
          <a:endParaRPr lang="es-CO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20C1B8-C192-4E2D-9D14-33880B15264F}" type="parTrans" cxnId="{4172B86F-5F55-405D-804D-E94369767A69}">
      <dgm:prSet/>
      <dgm:spPr/>
      <dgm:t>
        <a:bodyPr/>
        <a:lstStyle/>
        <a:p>
          <a:endParaRPr lang="es-CO"/>
        </a:p>
      </dgm:t>
    </dgm:pt>
    <dgm:pt modelId="{2758EDB6-9337-4AAF-B339-6E38D94B509F}" type="sibTrans" cxnId="{4172B86F-5F55-405D-804D-E94369767A69}">
      <dgm:prSet/>
      <dgm:spPr/>
      <dgm:t>
        <a:bodyPr/>
        <a:lstStyle/>
        <a:p>
          <a:endParaRPr lang="es-CO"/>
        </a:p>
      </dgm:t>
    </dgm:pt>
    <dgm:pt modelId="{2DB1E354-9244-4687-9E45-6F6020908338}">
      <dgm:prSet custT="1"/>
      <dgm:spPr/>
      <dgm:t>
        <a:bodyPr/>
        <a:lstStyle/>
        <a:p>
          <a:pPr rtl="0"/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Implementar un modelo piloto que permita canalizar las remesas de colombianos hacia la inversión en vivienda para personas de bajos ingresos, contribuyendo a la expansión del mercado de vivienda</a:t>
          </a:r>
          <a:endParaRPr lang="es-ES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982D6E-A7D8-48A4-8B68-53CC15D8095A}" type="parTrans" cxnId="{F21A9046-AA34-4A0C-AABA-FCA17CAB074C}">
      <dgm:prSet/>
      <dgm:spPr/>
      <dgm:t>
        <a:bodyPr/>
        <a:lstStyle/>
        <a:p>
          <a:endParaRPr lang="es-CO"/>
        </a:p>
      </dgm:t>
    </dgm:pt>
    <dgm:pt modelId="{9CC852E2-5FA7-4851-A88F-A63932FC380B}" type="sibTrans" cxnId="{F21A9046-AA34-4A0C-AABA-FCA17CAB074C}">
      <dgm:prSet/>
      <dgm:spPr/>
      <dgm:t>
        <a:bodyPr/>
        <a:lstStyle/>
        <a:p>
          <a:endParaRPr lang="es-CO"/>
        </a:p>
      </dgm:t>
    </dgm:pt>
    <dgm:pt modelId="{3A3DDFAB-0AAD-4934-A65C-4BC06AA422AE}" type="pres">
      <dgm:prSet presAssocID="{37756CA6-CEC8-469C-9D25-1B26606B749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25B6383-C6E5-4E32-88C8-9D3F5C5C1959}" type="pres">
      <dgm:prSet presAssocID="{37756CA6-CEC8-469C-9D25-1B26606B749B}" presName="arrow" presStyleLbl="bgShp" presStyleIdx="0" presStyleCnt="1"/>
      <dgm:spPr/>
    </dgm:pt>
    <dgm:pt modelId="{67AEAF95-E15C-4C73-9137-61DECEFDD190}" type="pres">
      <dgm:prSet presAssocID="{37756CA6-CEC8-469C-9D25-1B26606B749B}" presName="arrowDiagram5" presStyleCnt="0"/>
      <dgm:spPr/>
    </dgm:pt>
    <dgm:pt modelId="{CA323571-0E0F-4AB9-AC90-060C4DF1888D}" type="pres">
      <dgm:prSet presAssocID="{967F66A3-103D-41C8-89E4-6F5285B20F53}" presName="bullet5a" presStyleLbl="node1" presStyleIdx="0" presStyleCnt="5"/>
      <dgm:spPr/>
    </dgm:pt>
    <dgm:pt modelId="{31767350-4FA5-425C-BEF8-4AB2170ABB4A}" type="pres">
      <dgm:prSet presAssocID="{967F66A3-103D-41C8-89E4-6F5285B20F53}" presName="textBox5a" presStyleLbl="revTx" presStyleIdx="0" presStyleCnt="5" custScaleX="277334" custScaleY="44482" custLinFactX="200000" custLinFactY="-119031" custLinFactNeighborX="255317" custLinFactNeighborY="-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B0F0E4-4F52-4058-A653-52E5F9CBD2FF}" type="pres">
      <dgm:prSet presAssocID="{37B8F941-9F2B-4A7A-986A-137FB682CD4E}" presName="bullet5b" presStyleLbl="node1" presStyleIdx="1" presStyleCnt="5"/>
      <dgm:spPr/>
    </dgm:pt>
    <dgm:pt modelId="{712BAB5E-CFB4-4D1D-B8D4-340ACCC752E0}" type="pres">
      <dgm:prSet presAssocID="{37B8F941-9F2B-4A7A-986A-137FB682CD4E}" presName="textBox5b" presStyleLbl="revTx" presStyleIdx="1" presStyleCnt="5" custScaleX="229467" custScaleY="58966" custLinFactX="200000" custLinFactNeighborX="206970" custLinFactNeighborY="-704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5F5513-C0F6-4607-9557-1ACB487E4935}" type="pres">
      <dgm:prSet presAssocID="{AD700CEB-EBB6-4025-9E57-28A38A3D21CC}" presName="bullet5c" presStyleLbl="node1" presStyleIdx="2" presStyleCnt="5"/>
      <dgm:spPr/>
    </dgm:pt>
    <dgm:pt modelId="{F7F43920-7116-4012-9728-0BB813A6A69D}" type="pres">
      <dgm:prSet presAssocID="{AD700CEB-EBB6-4025-9E57-28A38A3D21C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5BE5AE-00CE-4377-AD4F-934F21F63AC1}" type="pres">
      <dgm:prSet presAssocID="{4D4B1E44-340A-4D6D-964E-7C41335E82BF}" presName="bullet5d" presStyleLbl="node1" presStyleIdx="3" presStyleCnt="5"/>
      <dgm:spPr/>
    </dgm:pt>
    <dgm:pt modelId="{802CEE49-CE09-42B0-8078-0733080BE9B5}" type="pres">
      <dgm:prSet presAssocID="{4D4B1E44-340A-4D6D-964E-7C41335E82BF}" presName="textBox5d" presStyleLbl="revTx" presStyleIdx="3" presStyleCnt="5" custScaleX="219409" custScaleY="13743" custLinFactX="-100000" custLinFactNeighborX="-152421" custLinFactNeighborY="-188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6FE368-872E-432F-A6C3-7BCEE61BBC30}" type="pres">
      <dgm:prSet presAssocID="{2DB1E354-9244-4687-9E45-6F6020908338}" presName="bullet5e" presStyleLbl="node1" presStyleIdx="4" presStyleCnt="5"/>
      <dgm:spPr/>
    </dgm:pt>
    <dgm:pt modelId="{9F8511C2-EAA5-4B1A-A13A-982DDFEA0D47}" type="pres">
      <dgm:prSet presAssocID="{2DB1E354-9244-4687-9E45-6F6020908338}" presName="textBox5e" presStyleLbl="revTx" presStyleIdx="4" presStyleCnt="5" custScaleX="250438" custScaleY="38504" custLinFactX="-95122" custLinFactNeighborX="-100000" custLinFactNeighborY="174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21A9046-AA34-4A0C-AABA-FCA17CAB074C}" srcId="{37756CA6-CEC8-469C-9D25-1B26606B749B}" destId="{2DB1E354-9244-4687-9E45-6F6020908338}" srcOrd="4" destOrd="0" parTransId="{49982D6E-A7D8-48A4-8B68-53CC15D8095A}" sibTransId="{9CC852E2-5FA7-4851-A88F-A63932FC380B}"/>
    <dgm:cxn modelId="{165FB803-B255-418F-BC71-A78A92E1B073}" srcId="{37756CA6-CEC8-469C-9D25-1B26606B749B}" destId="{AD700CEB-EBB6-4025-9E57-28A38A3D21CC}" srcOrd="2" destOrd="0" parTransId="{45B26B24-6B2F-42D6-9D3C-21E4860A974E}" sibTransId="{21209F9A-DD80-47ED-B79D-67A139106C67}"/>
    <dgm:cxn modelId="{475DCC12-BF2A-45E9-BE08-28D981E306E7}" type="presOf" srcId="{37B8F941-9F2B-4A7A-986A-137FB682CD4E}" destId="{712BAB5E-CFB4-4D1D-B8D4-340ACCC752E0}" srcOrd="0" destOrd="0" presId="urn:microsoft.com/office/officeart/2005/8/layout/arrow2"/>
    <dgm:cxn modelId="{94330B47-22B3-4D08-93C6-A0CFA9307672}" type="presOf" srcId="{967F66A3-103D-41C8-89E4-6F5285B20F53}" destId="{31767350-4FA5-425C-BEF8-4AB2170ABB4A}" srcOrd="0" destOrd="0" presId="urn:microsoft.com/office/officeart/2005/8/layout/arrow2"/>
    <dgm:cxn modelId="{6E11484A-E386-4333-8D4D-F7B96A830EB7}" srcId="{37756CA6-CEC8-469C-9D25-1B26606B749B}" destId="{37B8F941-9F2B-4A7A-986A-137FB682CD4E}" srcOrd="1" destOrd="0" parTransId="{411A7C1C-B20D-4BCD-8F4B-45A50700B1B3}" sibTransId="{D0E4AE3B-4282-45D2-92ED-A34B76B3C392}"/>
    <dgm:cxn modelId="{66F5A7A4-DBA1-4DA3-A5FB-2D05F3A8265F}" type="presOf" srcId="{2DB1E354-9244-4687-9E45-6F6020908338}" destId="{9F8511C2-EAA5-4B1A-A13A-982DDFEA0D47}" srcOrd="0" destOrd="0" presId="urn:microsoft.com/office/officeart/2005/8/layout/arrow2"/>
    <dgm:cxn modelId="{24CEDF55-F16A-4105-B03E-8F2B8EAE9240}" srcId="{37756CA6-CEC8-469C-9D25-1B26606B749B}" destId="{967F66A3-103D-41C8-89E4-6F5285B20F53}" srcOrd="0" destOrd="0" parTransId="{2EF1B86D-5A7F-4040-9F50-B31D193EC95A}" sibTransId="{69108432-2E0E-4E96-B0F1-68657AC97B2E}"/>
    <dgm:cxn modelId="{15159679-D884-48F3-8211-EE979A6B7D54}" type="presOf" srcId="{4D4B1E44-340A-4D6D-964E-7C41335E82BF}" destId="{802CEE49-CE09-42B0-8078-0733080BE9B5}" srcOrd="0" destOrd="0" presId="urn:microsoft.com/office/officeart/2005/8/layout/arrow2"/>
    <dgm:cxn modelId="{4172B86F-5F55-405D-804D-E94369767A69}" srcId="{37756CA6-CEC8-469C-9D25-1B26606B749B}" destId="{4D4B1E44-340A-4D6D-964E-7C41335E82BF}" srcOrd="3" destOrd="0" parTransId="{FB20C1B8-C192-4E2D-9D14-33880B15264F}" sibTransId="{2758EDB6-9337-4AAF-B339-6E38D94B509F}"/>
    <dgm:cxn modelId="{BE9C7D7E-3471-46E4-ABD6-85CFC5179ED6}" type="presOf" srcId="{37756CA6-CEC8-469C-9D25-1B26606B749B}" destId="{3A3DDFAB-0AAD-4934-A65C-4BC06AA422AE}" srcOrd="0" destOrd="0" presId="urn:microsoft.com/office/officeart/2005/8/layout/arrow2"/>
    <dgm:cxn modelId="{0E0B8EDF-9093-4E2A-9DDD-ED692C4154D8}" type="presOf" srcId="{AD700CEB-EBB6-4025-9E57-28A38A3D21CC}" destId="{F7F43920-7116-4012-9728-0BB813A6A69D}" srcOrd="0" destOrd="0" presId="urn:microsoft.com/office/officeart/2005/8/layout/arrow2"/>
    <dgm:cxn modelId="{AA423A91-9EB0-490C-85C5-542D3681FD5A}" type="presParOf" srcId="{3A3DDFAB-0AAD-4934-A65C-4BC06AA422AE}" destId="{B25B6383-C6E5-4E32-88C8-9D3F5C5C1959}" srcOrd="0" destOrd="0" presId="urn:microsoft.com/office/officeart/2005/8/layout/arrow2"/>
    <dgm:cxn modelId="{73357110-339B-4D1A-89D8-30A4CC570D92}" type="presParOf" srcId="{3A3DDFAB-0AAD-4934-A65C-4BC06AA422AE}" destId="{67AEAF95-E15C-4C73-9137-61DECEFDD190}" srcOrd="1" destOrd="0" presId="urn:microsoft.com/office/officeart/2005/8/layout/arrow2"/>
    <dgm:cxn modelId="{CFDE98FD-9940-4802-90DA-3A742656CEB6}" type="presParOf" srcId="{67AEAF95-E15C-4C73-9137-61DECEFDD190}" destId="{CA323571-0E0F-4AB9-AC90-060C4DF1888D}" srcOrd="0" destOrd="0" presId="urn:microsoft.com/office/officeart/2005/8/layout/arrow2"/>
    <dgm:cxn modelId="{C59D306A-BD1E-42C1-8ECA-C453194DB287}" type="presParOf" srcId="{67AEAF95-E15C-4C73-9137-61DECEFDD190}" destId="{31767350-4FA5-425C-BEF8-4AB2170ABB4A}" srcOrd="1" destOrd="0" presId="urn:microsoft.com/office/officeart/2005/8/layout/arrow2"/>
    <dgm:cxn modelId="{512EC251-210E-4861-B895-ACC8C5436248}" type="presParOf" srcId="{67AEAF95-E15C-4C73-9137-61DECEFDD190}" destId="{89B0F0E4-4F52-4058-A653-52E5F9CBD2FF}" srcOrd="2" destOrd="0" presId="urn:microsoft.com/office/officeart/2005/8/layout/arrow2"/>
    <dgm:cxn modelId="{EBF4E70F-8C58-412F-A38C-21E51983E4DB}" type="presParOf" srcId="{67AEAF95-E15C-4C73-9137-61DECEFDD190}" destId="{712BAB5E-CFB4-4D1D-B8D4-340ACCC752E0}" srcOrd="3" destOrd="0" presId="urn:microsoft.com/office/officeart/2005/8/layout/arrow2"/>
    <dgm:cxn modelId="{A13FFDC9-EB1F-4ABD-8888-7BA05EEE34B0}" type="presParOf" srcId="{67AEAF95-E15C-4C73-9137-61DECEFDD190}" destId="{D05F5513-C0F6-4607-9557-1ACB487E4935}" srcOrd="4" destOrd="0" presId="urn:microsoft.com/office/officeart/2005/8/layout/arrow2"/>
    <dgm:cxn modelId="{141FA40E-BB22-46D4-89AD-D4527D6358D2}" type="presParOf" srcId="{67AEAF95-E15C-4C73-9137-61DECEFDD190}" destId="{F7F43920-7116-4012-9728-0BB813A6A69D}" srcOrd="5" destOrd="0" presId="urn:microsoft.com/office/officeart/2005/8/layout/arrow2"/>
    <dgm:cxn modelId="{E9440E38-0B8E-427A-9717-93A3848B5B71}" type="presParOf" srcId="{67AEAF95-E15C-4C73-9137-61DECEFDD190}" destId="{685BE5AE-00CE-4377-AD4F-934F21F63AC1}" srcOrd="6" destOrd="0" presId="urn:microsoft.com/office/officeart/2005/8/layout/arrow2"/>
    <dgm:cxn modelId="{7E6E4428-E086-45C6-B4E5-475BC03E9395}" type="presParOf" srcId="{67AEAF95-E15C-4C73-9137-61DECEFDD190}" destId="{802CEE49-CE09-42B0-8078-0733080BE9B5}" srcOrd="7" destOrd="0" presId="urn:microsoft.com/office/officeart/2005/8/layout/arrow2"/>
    <dgm:cxn modelId="{22C5FFD7-9860-43AE-B660-9AAEB1819764}" type="presParOf" srcId="{67AEAF95-E15C-4C73-9137-61DECEFDD190}" destId="{A06FE368-872E-432F-A6C3-7BCEE61BBC30}" srcOrd="8" destOrd="0" presId="urn:microsoft.com/office/officeart/2005/8/layout/arrow2"/>
    <dgm:cxn modelId="{A09355B9-0B2E-438C-93ED-635FAC7881D7}" type="presParOf" srcId="{67AEAF95-E15C-4C73-9137-61DECEFDD190}" destId="{9F8511C2-EAA5-4B1A-A13A-982DDFEA0D4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F525DC-6067-4A93-85FC-E2A25FF52878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51C5-4F63-40D0-BA17-204D724B90B2}">
      <dgm:prSet phldrT="[Texto]" custT="1"/>
      <dgm:spPr/>
      <dgm:t>
        <a:bodyPr/>
        <a:lstStyle/>
        <a:p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Componente 1. Análisis del entorno</a:t>
          </a:r>
          <a:endParaRPr lang="es-CO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1B5312-E27D-409F-B469-7CA75F678C71}" type="parTrans" cxnId="{EF6FFD8D-BECB-4899-AC3B-FB75CAF52D7F}">
      <dgm:prSet/>
      <dgm:spPr/>
      <dgm:t>
        <a:bodyPr/>
        <a:lstStyle/>
        <a:p>
          <a:endParaRPr lang="es-CO" sz="1200"/>
        </a:p>
      </dgm:t>
    </dgm:pt>
    <dgm:pt modelId="{59B7F159-C70C-44C8-99BC-1AA43FBEA8DF}" type="sibTrans" cxnId="{EF6FFD8D-BECB-4899-AC3B-FB75CAF52D7F}">
      <dgm:prSet/>
      <dgm:spPr/>
      <dgm:t>
        <a:bodyPr/>
        <a:lstStyle/>
        <a:p>
          <a:endParaRPr lang="es-CO" sz="1200"/>
        </a:p>
      </dgm:t>
    </dgm:pt>
    <dgm:pt modelId="{24E12507-18B0-4C45-AD83-31D914F2F510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Caracterización de la población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668322-8F90-4BCE-B215-963D2B638694}" type="parTrans" cxnId="{4EE27FFB-7D84-482E-BB7D-6025BFF798E8}">
      <dgm:prSet/>
      <dgm:spPr/>
      <dgm:t>
        <a:bodyPr/>
        <a:lstStyle/>
        <a:p>
          <a:endParaRPr lang="es-CO" sz="1200"/>
        </a:p>
      </dgm:t>
    </dgm:pt>
    <dgm:pt modelId="{AE57E35C-D74B-448B-96ED-26D6B94A3A1B}" type="sibTrans" cxnId="{4EE27FFB-7D84-482E-BB7D-6025BFF798E8}">
      <dgm:prSet/>
      <dgm:spPr/>
      <dgm:t>
        <a:bodyPr/>
        <a:lstStyle/>
        <a:p>
          <a:endParaRPr lang="es-CO" sz="1200"/>
        </a:p>
      </dgm:t>
    </dgm:pt>
    <dgm:pt modelId="{CAA4598F-1BB6-4D9D-BCB8-6763EB989115}">
      <dgm:prSet phldrT="[Texto]" custT="1"/>
      <dgm:spPr/>
      <dgm:t>
        <a:bodyPr/>
        <a:lstStyle/>
        <a:p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Componente 2. Análisis y propuesta de modificaciones al entorno jurídico y normativo</a:t>
          </a:r>
          <a:endParaRPr lang="es-CO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1B115F-1DA4-43AD-9BDF-4016F7394E18}" type="parTrans" cxnId="{D3BAF76B-40A6-4A81-AB21-6B2BE4BC73F9}">
      <dgm:prSet/>
      <dgm:spPr/>
      <dgm:t>
        <a:bodyPr/>
        <a:lstStyle/>
        <a:p>
          <a:endParaRPr lang="es-CO" sz="1200"/>
        </a:p>
      </dgm:t>
    </dgm:pt>
    <dgm:pt modelId="{520A622F-B9BA-4D51-A443-B62C18211284}" type="sibTrans" cxnId="{D3BAF76B-40A6-4A81-AB21-6B2BE4BC73F9}">
      <dgm:prSet/>
      <dgm:spPr/>
      <dgm:t>
        <a:bodyPr/>
        <a:lstStyle/>
        <a:p>
          <a:endParaRPr lang="es-CO" sz="1200"/>
        </a:p>
      </dgm:t>
    </dgm:pt>
    <dgm:pt modelId="{B0FE43A7-3F06-4DA6-B0B0-3497AA80E13F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Taller de análisis de la problemática regulatoria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A387C70-C837-4876-B66B-80D6DEFFBB49}" type="parTrans" cxnId="{63F06FB1-F6BB-4FF4-8F75-71E6D54774BC}">
      <dgm:prSet/>
      <dgm:spPr/>
      <dgm:t>
        <a:bodyPr/>
        <a:lstStyle/>
        <a:p>
          <a:endParaRPr lang="es-CO" sz="1200"/>
        </a:p>
      </dgm:t>
    </dgm:pt>
    <dgm:pt modelId="{D9847116-F6DF-44CB-BAEA-CA818B39A37A}" type="sibTrans" cxnId="{63F06FB1-F6BB-4FF4-8F75-71E6D54774BC}">
      <dgm:prSet/>
      <dgm:spPr/>
      <dgm:t>
        <a:bodyPr/>
        <a:lstStyle/>
        <a:p>
          <a:endParaRPr lang="es-CO" sz="1200"/>
        </a:p>
      </dgm:t>
    </dgm:pt>
    <dgm:pt modelId="{1EF7793C-9A81-472F-96FE-DF47C524A460}">
      <dgm:prSet phldrT="[Texto]" custT="1"/>
      <dgm:spPr/>
      <dgm:t>
        <a:bodyPr/>
        <a:lstStyle/>
        <a:p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Componente 3. Diseño de productos financieros y no financieros</a:t>
          </a:r>
          <a:endParaRPr lang="es-CO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5383F7-1D93-4C73-8FEF-CE342D322400}" type="parTrans" cxnId="{4B2E311A-CCC7-4884-9D16-1FD919219000}">
      <dgm:prSet/>
      <dgm:spPr/>
      <dgm:t>
        <a:bodyPr/>
        <a:lstStyle/>
        <a:p>
          <a:endParaRPr lang="es-CO" sz="1200"/>
        </a:p>
      </dgm:t>
    </dgm:pt>
    <dgm:pt modelId="{11A887B0-CF3D-4758-8BAF-70804E291DAA}" type="sibTrans" cxnId="{4B2E311A-CCC7-4884-9D16-1FD919219000}">
      <dgm:prSet/>
      <dgm:spPr/>
      <dgm:t>
        <a:bodyPr/>
        <a:lstStyle/>
        <a:p>
          <a:endParaRPr lang="es-CO" sz="1200"/>
        </a:p>
      </dgm:t>
    </dgm:pt>
    <dgm:pt modelId="{BA5B34C0-F137-4FA9-B3D1-D6CC84756598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Taller de lecciones aprendidas (Medellín 2009)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49F146-615F-4CC7-A812-2724E0642676}" type="parTrans" cxnId="{51F9C3BA-A804-4071-88A1-C55CF083049A}">
      <dgm:prSet/>
      <dgm:spPr/>
      <dgm:t>
        <a:bodyPr/>
        <a:lstStyle/>
        <a:p>
          <a:endParaRPr lang="es-CO" sz="1200"/>
        </a:p>
      </dgm:t>
    </dgm:pt>
    <dgm:pt modelId="{AA215EEF-90CD-43C5-BC76-3F8A1A4843BA}" type="sibTrans" cxnId="{51F9C3BA-A804-4071-88A1-C55CF083049A}">
      <dgm:prSet/>
      <dgm:spPr/>
      <dgm:t>
        <a:bodyPr/>
        <a:lstStyle/>
        <a:p>
          <a:endParaRPr lang="es-CO" sz="1200"/>
        </a:p>
      </dgm:t>
    </dgm:pt>
    <dgm:pt modelId="{657215A8-C93F-4815-876E-260867D30B9A}">
      <dgm:prSet phldrT="[Texto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Cruce de información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F398C52-FEF8-4381-A457-4E604A4095AE}" type="parTrans" cxnId="{735476EA-42B8-451D-B8DB-A3F69C93966D}">
      <dgm:prSet/>
      <dgm:spPr/>
      <dgm:t>
        <a:bodyPr/>
        <a:lstStyle/>
        <a:p>
          <a:endParaRPr lang="es-CO" sz="1200"/>
        </a:p>
      </dgm:t>
    </dgm:pt>
    <dgm:pt modelId="{29800807-FF30-45AA-99B8-53CD52A33100}" type="sibTrans" cxnId="{735476EA-42B8-451D-B8DB-A3F69C93966D}">
      <dgm:prSet/>
      <dgm:spPr/>
      <dgm:t>
        <a:bodyPr/>
        <a:lstStyle/>
        <a:p>
          <a:endParaRPr lang="es-CO" sz="1200"/>
        </a:p>
      </dgm:t>
    </dgm:pt>
    <dgm:pt modelId="{CED645B6-DCEA-4A69-94CE-648946C306CA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Base de datos sobre clientes del proyecto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76EC3D-489E-4066-8F10-D757E55F1D29}" type="parTrans" cxnId="{468C2745-2F63-46C0-90B6-9226BB0BFF40}">
      <dgm:prSet/>
      <dgm:spPr/>
      <dgm:t>
        <a:bodyPr/>
        <a:lstStyle/>
        <a:p>
          <a:endParaRPr lang="es-CO" sz="1200"/>
        </a:p>
      </dgm:t>
    </dgm:pt>
    <dgm:pt modelId="{E5C5735E-4D9C-44F0-A6FE-B39BB6B722F4}" type="sibTrans" cxnId="{468C2745-2F63-46C0-90B6-9226BB0BFF40}">
      <dgm:prSet/>
      <dgm:spPr/>
      <dgm:t>
        <a:bodyPr/>
        <a:lstStyle/>
        <a:p>
          <a:endParaRPr lang="es-CO" sz="1200"/>
        </a:p>
      </dgm:t>
    </dgm:pt>
    <dgm:pt modelId="{D5E58EF3-117D-4BFF-9A23-2B5CAE64C4DD}">
      <dgm:prSet phldrT="[Texto]" custT="1"/>
      <dgm:spPr/>
      <dgm:t>
        <a:bodyPr/>
        <a:lstStyle/>
        <a:p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Componente 4. Estrategia de comunicación y ventas</a:t>
          </a:r>
          <a:endParaRPr lang="es-CO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7573AA-17AD-45F2-96CB-217C1120AAFA}" type="parTrans" cxnId="{0DFCE873-E046-49DB-806F-3F9657DA4E38}">
      <dgm:prSet/>
      <dgm:spPr/>
      <dgm:t>
        <a:bodyPr/>
        <a:lstStyle/>
        <a:p>
          <a:endParaRPr lang="es-CO" sz="1200"/>
        </a:p>
      </dgm:t>
    </dgm:pt>
    <dgm:pt modelId="{A2B79289-9CB3-421C-9107-74A1B110B2B2}" type="sibTrans" cxnId="{0DFCE873-E046-49DB-806F-3F9657DA4E38}">
      <dgm:prSet/>
      <dgm:spPr/>
      <dgm:t>
        <a:bodyPr/>
        <a:lstStyle/>
        <a:p>
          <a:endParaRPr lang="es-CO" sz="1200"/>
        </a:p>
      </dgm:t>
    </dgm:pt>
    <dgm:pt modelId="{F0435547-BF06-41C5-8CE7-EBABD732C3BB}">
      <dgm:prSet phldrT="[Texto]" custT="1"/>
      <dgm:spPr/>
      <dgm:t>
        <a:bodyPr/>
        <a:lstStyle/>
        <a:p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Componente 5. Lecciones aprendidas</a:t>
          </a:r>
          <a:endParaRPr lang="es-CO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F9D50D-CAE7-4E97-A7CA-063084219F2D}" type="parTrans" cxnId="{43CA5249-F735-4CD4-8419-37345F1DBCCF}">
      <dgm:prSet/>
      <dgm:spPr/>
      <dgm:t>
        <a:bodyPr/>
        <a:lstStyle/>
        <a:p>
          <a:endParaRPr lang="es-CO" sz="1200"/>
        </a:p>
      </dgm:t>
    </dgm:pt>
    <dgm:pt modelId="{33AE2513-C785-463E-B239-4F888ED97D8E}" type="sibTrans" cxnId="{43CA5249-F735-4CD4-8419-37345F1DBCCF}">
      <dgm:prSet/>
      <dgm:spPr/>
      <dgm:t>
        <a:bodyPr/>
        <a:lstStyle/>
        <a:p>
          <a:endParaRPr lang="es-CO" sz="1200"/>
        </a:p>
      </dgm:t>
    </dgm:pt>
    <dgm:pt modelId="{3EA1EB39-99CD-4BDB-B1AB-FD228668E51B}">
      <dgm:prSet phldrT="[Texto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Estudio del marco regulatorio vigente y propuestas modificatorias al mismo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A9C35EA-A719-45FB-AA5D-76F327B90D7D}" type="parTrans" cxnId="{0CAF1971-B47C-4AE1-93C6-8FDAF78F7D3B}">
      <dgm:prSet/>
      <dgm:spPr/>
      <dgm:t>
        <a:bodyPr/>
        <a:lstStyle/>
        <a:p>
          <a:endParaRPr lang="es-CO" sz="1200"/>
        </a:p>
      </dgm:t>
    </dgm:pt>
    <dgm:pt modelId="{D2EA59CB-8E34-4572-AFEF-EDE39A60928A}" type="sibTrans" cxnId="{0CAF1971-B47C-4AE1-93C6-8FDAF78F7D3B}">
      <dgm:prSet/>
      <dgm:spPr/>
      <dgm:t>
        <a:bodyPr/>
        <a:lstStyle/>
        <a:p>
          <a:endParaRPr lang="es-CO" sz="1200"/>
        </a:p>
      </dgm:t>
    </dgm:pt>
    <dgm:pt modelId="{7C0ADF55-F781-4360-9B45-744AAA6FD72F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Adecuación de procesos en las cajas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8D9618-600C-4DDE-951D-B21FC7C80355}" type="parTrans" cxnId="{F46C68CD-ECAA-419F-9E9E-80119866E38A}">
      <dgm:prSet/>
      <dgm:spPr/>
      <dgm:t>
        <a:bodyPr/>
        <a:lstStyle/>
        <a:p>
          <a:endParaRPr lang="es-CO" sz="1200"/>
        </a:p>
      </dgm:t>
    </dgm:pt>
    <dgm:pt modelId="{19FB7543-4029-4DD0-B1CE-3165072FB431}" type="sibTrans" cxnId="{F46C68CD-ECAA-419F-9E9E-80119866E38A}">
      <dgm:prSet/>
      <dgm:spPr/>
      <dgm:t>
        <a:bodyPr/>
        <a:lstStyle/>
        <a:p>
          <a:endParaRPr lang="es-CO" sz="1200"/>
        </a:p>
      </dgm:t>
    </dgm:pt>
    <dgm:pt modelId="{EE9A1C48-0F1B-44F9-AD7C-E5EB78D8B05A}">
      <dgm:prSet phldrT="[Texto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Lobby. Socialización del problema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A3FE7B-FCA5-4D3B-85BD-B3699C6C548C}" type="parTrans" cxnId="{64D5AA2A-410A-4E2C-B482-78645676C57E}">
      <dgm:prSet/>
      <dgm:spPr/>
      <dgm:t>
        <a:bodyPr/>
        <a:lstStyle/>
        <a:p>
          <a:endParaRPr lang="es-CO" sz="1200"/>
        </a:p>
      </dgm:t>
    </dgm:pt>
    <dgm:pt modelId="{CB39782B-B727-4E39-B5E8-5966C879F69E}" type="sibTrans" cxnId="{64D5AA2A-410A-4E2C-B482-78645676C57E}">
      <dgm:prSet/>
      <dgm:spPr/>
      <dgm:t>
        <a:bodyPr/>
        <a:lstStyle/>
        <a:p>
          <a:endParaRPr lang="es-CO" sz="1200"/>
        </a:p>
      </dgm:t>
    </dgm:pt>
    <dgm:pt modelId="{13E69510-E69A-41F2-B666-DFF632E4847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Diseño de productos e instrumentos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D61AD9-72E5-4F05-BF56-859B2C17732A}" type="parTrans" cxnId="{7100A4D5-9C7B-4B64-A388-0E2FD4E7EB3F}">
      <dgm:prSet/>
      <dgm:spPr/>
      <dgm:t>
        <a:bodyPr/>
        <a:lstStyle/>
        <a:p>
          <a:endParaRPr lang="es-CO" sz="1200"/>
        </a:p>
      </dgm:t>
    </dgm:pt>
    <dgm:pt modelId="{537D07BA-28FE-41E1-88CE-B48E73FA8AF1}" type="sibTrans" cxnId="{7100A4D5-9C7B-4B64-A388-0E2FD4E7EB3F}">
      <dgm:prSet/>
      <dgm:spPr/>
      <dgm:t>
        <a:bodyPr/>
        <a:lstStyle/>
        <a:p>
          <a:endParaRPr lang="es-CO" sz="1200"/>
        </a:p>
      </dgm:t>
    </dgm:pt>
    <dgm:pt modelId="{CA2AFDCD-E006-4446-8BB4-6F91CB769D4B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Capacitación financiera a inmigrantes y residentes en Colombia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A11253-8A66-40E5-8CB1-1DE7521AC591}" type="parTrans" cxnId="{44F4048A-9F3F-48C0-81D2-D6B5DCD637AD}">
      <dgm:prSet/>
      <dgm:spPr/>
      <dgm:t>
        <a:bodyPr/>
        <a:lstStyle/>
        <a:p>
          <a:endParaRPr lang="es-CO" sz="1200"/>
        </a:p>
      </dgm:t>
    </dgm:pt>
    <dgm:pt modelId="{8A732B14-1013-4429-B43F-176165FED92D}" type="sibTrans" cxnId="{44F4048A-9F3F-48C0-81D2-D6B5DCD637AD}">
      <dgm:prSet/>
      <dgm:spPr/>
      <dgm:t>
        <a:bodyPr/>
        <a:lstStyle/>
        <a:p>
          <a:endParaRPr lang="es-CO" sz="1200"/>
        </a:p>
      </dgm:t>
    </dgm:pt>
    <dgm:pt modelId="{D862C36E-9C3D-4FDB-A95B-143DEB3E7EA4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Scoring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A8241C-9EEC-4562-B61D-41A1A09F1909}" type="parTrans" cxnId="{0EB836E7-8830-4F5B-B137-9DAD36C9DB1C}">
      <dgm:prSet/>
      <dgm:spPr/>
      <dgm:t>
        <a:bodyPr/>
        <a:lstStyle/>
        <a:p>
          <a:endParaRPr lang="es-CO" sz="1200"/>
        </a:p>
      </dgm:t>
    </dgm:pt>
    <dgm:pt modelId="{6856D4D9-1361-462E-BB3A-A3020F4DCCB8}" type="sibTrans" cxnId="{0EB836E7-8830-4F5B-B137-9DAD36C9DB1C}">
      <dgm:prSet/>
      <dgm:spPr/>
      <dgm:t>
        <a:bodyPr/>
        <a:lstStyle/>
        <a:p>
          <a:endParaRPr lang="es-CO" sz="1200"/>
        </a:p>
      </dgm:t>
    </dgm:pt>
    <dgm:pt modelId="{A76146B8-11C3-46E6-961B-8B4A9A4DD335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Call</a:t>
          </a:r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center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FEB3D7-3C7B-4472-8174-5412960EA8B0}" type="parTrans" cxnId="{BF501C5D-2ACB-4F2B-A432-CE1E79F3491C}">
      <dgm:prSet/>
      <dgm:spPr/>
      <dgm:t>
        <a:bodyPr/>
        <a:lstStyle/>
        <a:p>
          <a:endParaRPr lang="es-CO" sz="1200"/>
        </a:p>
      </dgm:t>
    </dgm:pt>
    <dgm:pt modelId="{9D398D67-6394-4E76-846B-4BAB2320568E}" type="sibTrans" cxnId="{BF501C5D-2ACB-4F2B-A432-CE1E79F3491C}">
      <dgm:prSet/>
      <dgm:spPr/>
      <dgm:t>
        <a:bodyPr/>
        <a:lstStyle/>
        <a:p>
          <a:endParaRPr lang="es-CO" sz="1200"/>
        </a:p>
      </dgm:t>
    </dgm:pt>
    <dgm:pt modelId="{15DB7D1E-F6B9-46C8-9F56-AA7B1EF68095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Página web</a:t>
          </a:r>
          <a:endParaRPr lang="es-CO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E79B55-ACDE-49BF-9B70-5250B6657680}" type="parTrans" cxnId="{4885F56E-9840-499B-A1B5-83D079D2275C}">
      <dgm:prSet/>
      <dgm:spPr/>
      <dgm:t>
        <a:bodyPr/>
        <a:lstStyle/>
        <a:p>
          <a:endParaRPr lang="es-CO" sz="1200"/>
        </a:p>
      </dgm:t>
    </dgm:pt>
    <dgm:pt modelId="{E8170B25-8C79-4141-ABA5-88221C7D7473}" type="sibTrans" cxnId="{4885F56E-9840-499B-A1B5-83D079D2275C}">
      <dgm:prSet/>
      <dgm:spPr/>
      <dgm:t>
        <a:bodyPr/>
        <a:lstStyle/>
        <a:p>
          <a:endParaRPr lang="es-CO" sz="1200"/>
        </a:p>
      </dgm:t>
    </dgm:pt>
    <dgm:pt modelId="{7BBD1C2A-500A-4784-9CE0-C9F8669A1029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Ferias internacionales y nacionales de vivienda</a:t>
          </a:r>
        </a:p>
      </dgm:t>
    </dgm:pt>
    <dgm:pt modelId="{3236E1FC-1D11-4901-9D74-06ACD8B5E398}" type="parTrans" cxnId="{72A8C16A-8F1E-40B3-8540-471569273A20}">
      <dgm:prSet/>
      <dgm:spPr/>
      <dgm:t>
        <a:bodyPr/>
        <a:lstStyle/>
        <a:p>
          <a:endParaRPr lang="es-CO" sz="1200"/>
        </a:p>
      </dgm:t>
    </dgm:pt>
    <dgm:pt modelId="{399A391E-2D84-4743-A4FD-1DE8BD495AEC}" type="sibTrans" cxnId="{72A8C16A-8F1E-40B3-8540-471569273A20}">
      <dgm:prSet/>
      <dgm:spPr/>
      <dgm:t>
        <a:bodyPr/>
        <a:lstStyle/>
        <a:p>
          <a:endParaRPr lang="es-CO" sz="1200"/>
        </a:p>
      </dgm:t>
    </dgm:pt>
    <dgm:pt modelId="{CB099715-A172-469E-B0B4-611460733A3C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Campaña de promoción</a:t>
          </a:r>
        </a:p>
      </dgm:t>
    </dgm:pt>
    <dgm:pt modelId="{E0756BA5-FBCF-43E1-A19C-F146D2E32202}" type="parTrans" cxnId="{5C106A5A-BDC5-4AF0-A9B6-B6DEA0E6C3D5}">
      <dgm:prSet/>
      <dgm:spPr/>
      <dgm:t>
        <a:bodyPr/>
        <a:lstStyle/>
        <a:p>
          <a:endParaRPr lang="es-CO" sz="1200"/>
        </a:p>
      </dgm:t>
    </dgm:pt>
    <dgm:pt modelId="{202E49DA-EA98-4382-89E7-A6C36D3F707F}" type="sibTrans" cxnId="{5C106A5A-BDC5-4AF0-A9B6-B6DEA0E6C3D5}">
      <dgm:prSet/>
      <dgm:spPr/>
      <dgm:t>
        <a:bodyPr/>
        <a:lstStyle/>
        <a:p>
          <a:endParaRPr lang="es-CO" sz="1200"/>
        </a:p>
      </dgm:t>
    </dgm:pt>
    <dgm:pt modelId="{EA02428F-0E71-4FAC-ABC0-22AD2FEA3DC7}" type="pres">
      <dgm:prSet presAssocID="{86F525DC-6067-4A93-85FC-E2A25FF528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11473E0-D547-4620-83F8-522337C863D5}" type="pres">
      <dgm:prSet presAssocID="{8F2C51C5-4F63-40D0-BA17-204D724B90B2}" presName="root" presStyleCnt="0"/>
      <dgm:spPr/>
    </dgm:pt>
    <dgm:pt modelId="{2CA52528-220A-4D73-9BBC-579149800A00}" type="pres">
      <dgm:prSet presAssocID="{8F2C51C5-4F63-40D0-BA17-204D724B90B2}" presName="rootComposite" presStyleCnt="0"/>
      <dgm:spPr/>
    </dgm:pt>
    <dgm:pt modelId="{1D58592A-03B7-4FAC-B9C7-489A238EC74C}" type="pres">
      <dgm:prSet presAssocID="{8F2C51C5-4F63-40D0-BA17-204D724B90B2}" presName="rootText" presStyleLbl="node1" presStyleIdx="0" presStyleCnt="5"/>
      <dgm:spPr/>
      <dgm:t>
        <a:bodyPr/>
        <a:lstStyle/>
        <a:p>
          <a:endParaRPr lang="es-CO"/>
        </a:p>
      </dgm:t>
    </dgm:pt>
    <dgm:pt modelId="{310B81D6-BDCC-42FC-B488-33F0E52D210B}" type="pres">
      <dgm:prSet presAssocID="{8F2C51C5-4F63-40D0-BA17-204D724B90B2}" presName="rootConnector" presStyleLbl="node1" presStyleIdx="0" presStyleCnt="5"/>
      <dgm:spPr/>
      <dgm:t>
        <a:bodyPr/>
        <a:lstStyle/>
        <a:p>
          <a:endParaRPr lang="es-CO"/>
        </a:p>
      </dgm:t>
    </dgm:pt>
    <dgm:pt modelId="{85820808-3C03-458F-80E6-CE3AADDF0387}" type="pres">
      <dgm:prSet presAssocID="{8F2C51C5-4F63-40D0-BA17-204D724B90B2}" presName="childShape" presStyleCnt="0"/>
      <dgm:spPr/>
    </dgm:pt>
    <dgm:pt modelId="{7672B051-6A2F-4DDD-9CEB-2BA16A9D5128}" type="pres">
      <dgm:prSet presAssocID="{E8668322-8F90-4BCE-B215-963D2B638694}" presName="Name13" presStyleLbl="parChTrans1D2" presStyleIdx="0" presStyleCnt="15"/>
      <dgm:spPr/>
      <dgm:t>
        <a:bodyPr/>
        <a:lstStyle/>
        <a:p>
          <a:endParaRPr lang="es-CO"/>
        </a:p>
      </dgm:t>
    </dgm:pt>
    <dgm:pt modelId="{01F91A09-1180-43C4-B3E9-3BEC33837DF4}" type="pres">
      <dgm:prSet presAssocID="{24E12507-18B0-4C45-AD83-31D914F2F510}" presName="childText" presStyleLbl="bgAcc1" presStyleIdx="0" presStyleCnt="15" custScaleX="1164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A5DC81-B56D-4721-B221-CF7FA5796094}" type="pres">
      <dgm:prSet presAssocID="{FF398C52-FEF8-4381-A457-4E604A4095AE}" presName="Name13" presStyleLbl="parChTrans1D2" presStyleIdx="1" presStyleCnt="15"/>
      <dgm:spPr/>
      <dgm:t>
        <a:bodyPr/>
        <a:lstStyle/>
        <a:p>
          <a:endParaRPr lang="es-CO"/>
        </a:p>
      </dgm:t>
    </dgm:pt>
    <dgm:pt modelId="{C3036B8B-1DB3-4C78-9838-B4D19B44CB24}" type="pres">
      <dgm:prSet presAssocID="{657215A8-C93F-4815-876E-260867D30B9A}" presName="childText" presStyleLbl="bgAcc1" presStyleIdx="1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7C9450-B4DD-4946-BEB2-961DE6EE8E2B}" type="pres">
      <dgm:prSet presAssocID="{C776EC3D-489E-4066-8F10-D757E55F1D29}" presName="Name13" presStyleLbl="parChTrans1D2" presStyleIdx="2" presStyleCnt="15"/>
      <dgm:spPr/>
      <dgm:t>
        <a:bodyPr/>
        <a:lstStyle/>
        <a:p>
          <a:endParaRPr lang="es-CO"/>
        </a:p>
      </dgm:t>
    </dgm:pt>
    <dgm:pt modelId="{7866DCC0-E3B6-4108-AB33-E278B0DE757D}" type="pres">
      <dgm:prSet presAssocID="{CED645B6-DCEA-4A69-94CE-648946C306CA}" presName="childText" presStyleLbl="bgAcc1" presStyleIdx="2" presStyleCnt="15" custScaleY="1424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6EA9C3-1856-4941-BBAE-7A04AC6BDD43}" type="pres">
      <dgm:prSet presAssocID="{CAA4598F-1BB6-4D9D-BCB8-6763EB989115}" presName="root" presStyleCnt="0"/>
      <dgm:spPr/>
    </dgm:pt>
    <dgm:pt modelId="{1F9EF816-E94F-447F-BCF0-CBD7208E2514}" type="pres">
      <dgm:prSet presAssocID="{CAA4598F-1BB6-4D9D-BCB8-6763EB989115}" presName="rootComposite" presStyleCnt="0"/>
      <dgm:spPr/>
    </dgm:pt>
    <dgm:pt modelId="{BE5055F3-0AA2-49C6-ABF2-CABAD850D9F1}" type="pres">
      <dgm:prSet presAssocID="{CAA4598F-1BB6-4D9D-BCB8-6763EB989115}" presName="rootText" presStyleLbl="node1" presStyleIdx="1" presStyleCnt="5" custScaleX="122006" custScaleY="183783"/>
      <dgm:spPr/>
      <dgm:t>
        <a:bodyPr/>
        <a:lstStyle/>
        <a:p>
          <a:endParaRPr lang="es-CO"/>
        </a:p>
      </dgm:t>
    </dgm:pt>
    <dgm:pt modelId="{A2774AE5-1036-4A28-9464-9BADB6038271}" type="pres">
      <dgm:prSet presAssocID="{CAA4598F-1BB6-4D9D-BCB8-6763EB989115}" presName="rootConnector" presStyleLbl="node1" presStyleIdx="1" presStyleCnt="5"/>
      <dgm:spPr/>
      <dgm:t>
        <a:bodyPr/>
        <a:lstStyle/>
        <a:p>
          <a:endParaRPr lang="es-CO"/>
        </a:p>
      </dgm:t>
    </dgm:pt>
    <dgm:pt modelId="{4CCD0330-6F0D-4E4B-A0EF-629153629F5D}" type="pres">
      <dgm:prSet presAssocID="{CAA4598F-1BB6-4D9D-BCB8-6763EB989115}" presName="childShape" presStyleCnt="0"/>
      <dgm:spPr/>
    </dgm:pt>
    <dgm:pt modelId="{DDF24D7B-B10D-4195-9733-C47F22216A83}" type="pres">
      <dgm:prSet presAssocID="{DA387C70-C837-4876-B66B-80D6DEFFBB49}" presName="Name13" presStyleLbl="parChTrans1D2" presStyleIdx="3" presStyleCnt="15"/>
      <dgm:spPr/>
      <dgm:t>
        <a:bodyPr/>
        <a:lstStyle/>
        <a:p>
          <a:endParaRPr lang="es-CO"/>
        </a:p>
      </dgm:t>
    </dgm:pt>
    <dgm:pt modelId="{32B85F0E-CB73-453A-85E5-E6E450E1FAF8}" type="pres">
      <dgm:prSet presAssocID="{B0FE43A7-3F06-4DA6-B0B0-3497AA80E13F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BCAC1A-52F7-49A0-80C8-57385D337FAE}" type="pres">
      <dgm:prSet presAssocID="{8A9C35EA-A719-45FB-AA5D-76F327B90D7D}" presName="Name13" presStyleLbl="parChTrans1D2" presStyleIdx="4" presStyleCnt="15"/>
      <dgm:spPr/>
      <dgm:t>
        <a:bodyPr/>
        <a:lstStyle/>
        <a:p>
          <a:endParaRPr lang="es-CO"/>
        </a:p>
      </dgm:t>
    </dgm:pt>
    <dgm:pt modelId="{DFD8DBC9-1177-42CA-9721-BD75FCEEFF5F}" type="pres">
      <dgm:prSet presAssocID="{3EA1EB39-99CD-4BDB-B1AB-FD228668E51B}" presName="childText" presStyleLbl="bgAcc1" presStyleIdx="4" presStyleCnt="15" custScaleY="2071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3649F2-6559-42DF-BCCE-6C3A4AC0BCFA}" type="pres">
      <dgm:prSet presAssocID="{3B8D9618-600C-4DDE-951D-B21FC7C80355}" presName="Name13" presStyleLbl="parChTrans1D2" presStyleIdx="5" presStyleCnt="15"/>
      <dgm:spPr/>
      <dgm:t>
        <a:bodyPr/>
        <a:lstStyle/>
        <a:p>
          <a:endParaRPr lang="es-CO"/>
        </a:p>
      </dgm:t>
    </dgm:pt>
    <dgm:pt modelId="{58EEB8F8-6B1F-4706-931F-1870AC40D568}" type="pres">
      <dgm:prSet presAssocID="{7C0ADF55-F781-4360-9B45-744AAA6FD72F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EFCC34-C725-48E3-A18C-D17AB53A53E9}" type="pres">
      <dgm:prSet presAssocID="{53A3FE7B-FCA5-4D3B-85BD-B3699C6C548C}" presName="Name13" presStyleLbl="parChTrans1D2" presStyleIdx="6" presStyleCnt="15"/>
      <dgm:spPr/>
      <dgm:t>
        <a:bodyPr/>
        <a:lstStyle/>
        <a:p>
          <a:endParaRPr lang="es-CO"/>
        </a:p>
      </dgm:t>
    </dgm:pt>
    <dgm:pt modelId="{0E00C31A-2341-45CE-9153-6319A1D68096}" type="pres">
      <dgm:prSet presAssocID="{EE9A1C48-0F1B-44F9-AD7C-E5EB78D8B05A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4B18D0-F348-4462-8A78-25FA14AF53D7}" type="pres">
      <dgm:prSet presAssocID="{1EF7793C-9A81-472F-96FE-DF47C524A460}" presName="root" presStyleCnt="0"/>
      <dgm:spPr/>
    </dgm:pt>
    <dgm:pt modelId="{4C206013-9763-46F3-9F73-299D84E772B2}" type="pres">
      <dgm:prSet presAssocID="{1EF7793C-9A81-472F-96FE-DF47C524A460}" presName="rootComposite" presStyleCnt="0"/>
      <dgm:spPr/>
    </dgm:pt>
    <dgm:pt modelId="{5E346A31-5519-4F0E-9727-89FECC5DA688}" type="pres">
      <dgm:prSet presAssocID="{1EF7793C-9A81-472F-96FE-DF47C524A460}" presName="rootText" presStyleLbl="node1" presStyleIdx="2" presStyleCnt="5" custScaleX="120846" custScaleY="169506"/>
      <dgm:spPr/>
      <dgm:t>
        <a:bodyPr/>
        <a:lstStyle/>
        <a:p>
          <a:endParaRPr lang="es-CO"/>
        </a:p>
      </dgm:t>
    </dgm:pt>
    <dgm:pt modelId="{D59D7749-F9CE-41E4-A2C2-CF1EF94CCE01}" type="pres">
      <dgm:prSet presAssocID="{1EF7793C-9A81-472F-96FE-DF47C524A460}" presName="rootConnector" presStyleLbl="node1" presStyleIdx="2" presStyleCnt="5"/>
      <dgm:spPr/>
      <dgm:t>
        <a:bodyPr/>
        <a:lstStyle/>
        <a:p>
          <a:endParaRPr lang="es-CO"/>
        </a:p>
      </dgm:t>
    </dgm:pt>
    <dgm:pt modelId="{5B3787AF-6351-472E-9CF0-60F7F1215A40}" type="pres">
      <dgm:prSet presAssocID="{1EF7793C-9A81-472F-96FE-DF47C524A460}" presName="childShape" presStyleCnt="0"/>
      <dgm:spPr/>
    </dgm:pt>
    <dgm:pt modelId="{E7CA79DB-C94B-4653-8AE2-760A483F4C4F}" type="pres">
      <dgm:prSet presAssocID="{F9D61AD9-72E5-4F05-BF56-859B2C17732A}" presName="Name13" presStyleLbl="parChTrans1D2" presStyleIdx="7" presStyleCnt="15"/>
      <dgm:spPr/>
      <dgm:t>
        <a:bodyPr/>
        <a:lstStyle/>
        <a:p>
          <a:endParaRPr lang="es-CO"/>
        </a:p>
      </dgm:t>
    </dgm:pt>
    <dgm:pt modelId="{4A2557E9-DB01-4DF3-8A9B-9D6580B91A7C}" type="pres">
      <dgm:prSet presAssocID="{13E69510-E69A-41F2-B666-DFF632E48476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BC03C5-7708-4B6C-8287-11C6572D83A9}" type="pres">
      <dgm:prSet presAssocID="{3EA11253-8A66-40E5-8CB1-1DE7521AC591}" presName="Name13" presStyleLbl="parChTrans1D2" presStyleIdx="8" presStyleCnt="15"/>
      <dgm:spPr/>
      <dgm:t>
        <a:bodyPr/>
        <a:lstStyle/>
        <a:p>
          <a:endParaRPr lang="es-CO"/>
        </a:p>
      </dgm:t>
    </dgm:pt>
    <dgm:pt modelId="{9CFA4FDB-7815-451A-A6F6-0CF7A5EEF761}" type="pres">
      <dgm:prSet presAssocID="{CA2AFDCD-E006-4446-8BB4-6F91CB769D4B}" presName="childText" presStyleLbl="bgAcc1" presStyleIdx="8" presStyleCnt="15" custScaleY="1366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C53D3D-099A-4A55-8408-01288FBA9809}" type="pres">
      <dgm:prSet presAssocID="{3EA8241C-9EEC-4562-B61D-41A1A09F1909}" presName="Name13" presStyleLbl="parChTrans1D2" presStyleIdx="9" presStyleCnt="15"/>
      <dgm:spPr/>
      <dgm:t>
        <a:bodyPr/>
        <a:lstStyle/>
        <a:p>
          <a:endParaRPr lang="es-CO"/>
        </a:p>
      </dgm:t>
    </dgm:pt>
    <dgm:pt modelId="{C4D32CCB-A2E3-4317-9B46-D3F96558C810}" type="pres">
      <dgm:prSet presAssocID="{D862C36E-9C3D-4FDB-A95B-143DEB3E7EA4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2AE01A-9FB6-4454-B44E-4B13F5809E4B}" type="pres">
      <dgm:prSet presAssocID="{D5E58EF3-117D-4BFF-9A23-2B5CAE64C4DD}" presName="root" presStyleCnt="0"/>
      <dgm:spPr/>
    </dgm:pt>
    <dgm:pt modelId="{0940F1B3-F056-4D33-B004-1C12623C2E87}" type="pres">
      <dgm:prSet presAssocID="{D5E58EF3-117D-4BFF-9A23-2B5CAE64C4DD}" presName="rootComposite" presStyleCnt="0"/>
      <dgm:spPr/>
    </dgm:pt>
    <dgm:pt modelId="{29B4C87F-B02E-4D94-A7B8-D6AFE4999131}" type="pres">
      <dgm:prSet presAssocID="{D5E58EF3-117D-4BFF-9A23-2B5CAE64C4DD}" presName="rootText" presStyleLbl="node1" presStyleIdx="3" presStyleCnt="5" custScaleX="125981" custScaleY="124321"/>
      <dgm:spPr/>
      <dgm:t>
        <a:bodyPr/>
        <a:lstStyle/>
        <a:p>
          <a:endParaRPr lang="es-CO"/>
        </a:p>
      </dgm:t>
    </dgm:pt>
    <dgm:pt modelId="{7761F520-D7F1-40CE-B783-F71A47DD3B68}" type="pres">
      <dgm:prSet presAssocID="{D5E58EF3-117D-4BFF-9A23-2B5CAE64C4DD}" presName="rootConnector" presStyleLbl="node1" presStyleIdx="3" presStyleCnt="5"/>
      <dgm:spPr/>
      <dgm:t>
        <a:bodyPr/>
        <a:lstStyle/>
        <a:p>
          <a:endParaRPr lang="es-CO"/>
        </a:p>
      </dgm:t>
    </dgm:pt>
    <dgm:pt modelId="{C546C19B-48FD-4216-9426-ACE9916BDF21}" type="pres">
      <dgm:prSet presAssocID="{D5E58EF3-117D-4BFF-9A23-2B5CAE64C4DD}" presName="childShape" presStyleCnt="0"/>
      <dgm:spPr/>
    </dgm:pt>
    <dgm:pt modelId="{FCBCE180-2192-4163-9AF0-8AEBFA91A0A7}" type="pres">
      <dgm:prSet presAssocID="{65FEB3D7-3C7B-4472-8174-5412960EA8B0}" presName="Name13" presStyleLbl="parChTrans1D2" presStyleIdx="10" presStyleCnt="15"/>
      <dgm:spPr/>
      <dgm:t>
        <a:bodyPr/>
        <a:lstStyle/>
        <a:p>
          <a:endParaRPr lang="es-CO"/>
        </a:p>
      </dgm:t>
    </dgm:pt>
    <dgm:pt modelId="{30FFDC2C-90C9-4589-913D-A6E650E6EEB0}" type="pres">
      <dgm:prSet presAssocID="{A76146B8-11C3-46E6-961B-8B4A9A4DD335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14C9F3-42C5-47FE-95CC-84564AADA6C1}" type="pres">
      <dgm:prSet presAssocID="{C1E79B55-ACDE-49BF-9B70-5250B6657680}" presName="Name13" presStyleLbl="parChTrans1D2" presStyleIdx="11" presStyleCnt="15"/>
      <dgm:spPr/>
      <dgm:t>
        <a:bodyPr/>
        <a:lstStyle/>
        <a:p>
          <a:endParaRPr lang="es-CO"/>
        </a:p>
      </dgm:t>
    </dgm:pt>
    <dgm:pt modelId="{2F2D6C54-BF13-42AE-8CFB-7F94F49F500C}" type="pres">
      <dgm:prSet presAssocID="{15DB7D1E-F6B9-46C8-9F56-AA7B1EF68095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C3C11F-4B92-48F2-837F-F8F5ADDE7390}" type="pres">
      <dgm:prSet presAssocID="{3236E1FC-1D11-4901-9D74-06ACD8B5E398}" presName="Name13" presStyleLbl="parChTrans1D2" presStyleIdx="12" presStyleCnt="15"/>
      <dgm:spPr/>
      <dgm:t>
        <a:bodyPr/>
        <a:lstStyle/>
        <a:p>
          <a:endParaRPr lang="es-CO"/>
        </a:p>
      </dgm:t>
    </dgm:pt>
    <dgm:pt modelId="{9AB2C001-DBD6-4632-B262-0ABCA2AF6B44}" type="pres">
      <dgm:prSet presAssocID="{7BBD1C2A-500A-4784-9CE0-C9F8669A1029}" presName="childText" presStyleLbl="bgAcc1" presStyleIdx="12" presStyleCnt="15" custScaleX="129558" custScaleY="1600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83EDAB-A70E-4080-9FF3-4B82B848B597}" type="pres">
      <dgm:prSet presAssocID="{E0756BA5-FBCF-43E1-A19C-F146D2E32202}" presName="Name13" presStyleLbl="parChTrans1D2" presStyleIdx="13" presStyleCnt="15"/>
      <dgm:spPr/>
      <dgm:t>
        <a:bodyPr/>
        <a:lstStyle/>
        <a:p>
          <a:endParaRPr lang="es-CO"/>
        </a:p>
      </dgm:t>
    </dgm:pt>
    <dgm:pt modelId="{538C5862-126B-46B6-A570-87C8AB39E801}" type="pres">
      <dgm:prSet presAssocID="{CB099715-A172-469E-B0B4-611460733A3C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83C9D4-E156-485B-B825-DCD8EAFF416F}" type="pres">
      <dgm:prSet presAssocID="{F0435547-BF06-41C5-8CE7-EBABD732C3BB}" presName="root" presStyleCnt="0"/>
      <dgm:spPr/>
    </dgm:pt>
    <dgm:pt modelId="{3A3922D6-90D1-4924-AC7D-0417D193E584}" type="pres">
      <dgm:prSet presAssocID="{F0435547-BF06-41C5-8CE7-EBABD732C3BB}" presName="rootComposite" presStyleCnt="0"/>
      <dgm:spPr/>
    </dgm:pt>
    <dgm:pt modelId="{8C44CB46-8F8E-482E-BEE4-B000263E88EB}" type="pres">
      <dgm:prSet presAssocID="{F0435547-BF06-41C5-8CE7-EBABD732C3BB}" presName="rootText" presStyleLbl="node1" presStyleIdx="4" presStyleCnt="5"/>
      <dgm:spPr/>
      <dgm:t>
        <a:bodyPr/>
        <a:lstStyle/>
        <a:p>
          <a:endParaRPr lang="es-CO"/>
        </a:p>
      </dgm:t>
    </dgm:pt>
    <dgm:pt modelId="{1B6A5687-3887-44F7-8A83-D7BCEE959355}" type="pres">
      <dgm:prSet presAssocID="{F0435547-BF06-41C5-8CE7-EBABD732C3BB}" presName="rootConnector" presStyleLbl="node1" presStyleIdx="4" presStyleCnt="5"/>
      <dgm:spPr/>
      <dgm:t>
        <a:bodyPr/>
        <a:lstStyle/>
        <a:p>
          <a:endParaRPr lang="es-CO"/>
        </a:p>
      </dgm:t>
    </dgm:pt>
    <dgm:pt modelId="{329E0BF3-6F8B-451B-A1F4-3DF442C621D0}" type="pres">
      <dgm:prSet presAssocID="{F0435547-BF06-41C5-8CE7-EBABD732C3BB}" presName="childShape" presStyleCnt="0"/>
      <dgm:spPr/>
    </dgm:pt>
    <dgm:pt modelId="{8BB18504-DAC0-4EFA-9491-A1D6C2721744}" type="pres">
      <dgm:prSet presAssocID="{8D49F146-615F-4CC7-A812-2724E0642676}" presName="Name13" presStyleLbl="parChTrans1D2" presStyleIdx="14" presStyleCnt="15"/>
      <dgm:spPr/>
      <dgm:t>
        <a:bodyPr/>
        <a:lstStyle/>
        <a:p>
          <a:endParaRPr lang="es-CO"/>
        </a:p>
      </dgm:t>
    </dgm:pt>
    <dgm:pt modelId="{F0699EBD-8B60-49B7-B856-AD04C5D3772D}" type="pres">
      <dgm:prSet presAssocID="{BA5B34C0-F137-4FA9-B3D1-D6CC84756598}" presName="childText" presStyleLbl="bgAcc1" presStyleIdx="14" presStyleCnt="15" custScaleY="1722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EE27FFB-7D84-482E-BB7D-6025BFF798E8}" srcId="{8F2C51C5-4F63-40D0-BA17-204D724B90B2}" destId="{24E12507-18B0-4C45-AD83-31D914F2F510}" srcOrd="0" destOrd="0" parTransId="{E8668322-8F90-4BCE-B215-963D2B638694}" sibTransId="{AE57E35C-D74B-448B-96ED-26D6B94A3A1B}"/>
    <dgm:cxn modelId="{64D5AA2A-410A-4E2C-B482-78645676C57E}" srcId="{CAA4598F-1BB6-4D9D-BCB8-6763EB989115}" destId="{EE9A1C48-0F1B-44F9-AD7C-E5EB78D8B05A}" srcOrd="3" destOrd="0" parTransId="{53A3FE7B-FCA5-4D3B-85BD-B3699C6C548C}" sibTransId="{CB39782B-B727-4E39-B5E8-5966C879F69E}"/>
    <dgm:cxn modelId="{F46C68CD-ECAA-419F-9E9E-80119866E38A}" srcId="{CAA4598F-1BB6-4D9D-BCB8-6763EB989115}" destId="{7C0ADF55-F781-4360-9B45-744AAA6FD72F}" srcOrd="2" destOrd="0" parTransId="{3B8D9618-600C-4DDE-951D-B21FC7C80355}" sibTransId="{19FB7543-4029-4DD0-B1CE-3165072FB431}"/>
    <dgm:cxn modelId="{5C919A21-EAA4-4AD6-99B7-6612AF048250}" type="presOf" srcId="{EE9A1C48-0F1B-44F9-AD7C-E5EB78D8B05A}" destId="{0E00C31A-2341-45CE-9153-6319A1D68096}" srcOrd="0" destOrd="0" presId="urn:microsoft.com/office/officeart/2005/8/layout/hierarchy3"/>
    <dgm:cxn modelId="{F43FC44D-27D2-4D0F-B1DA-DFDBE3180E0A}" type="presOf" srcId="{3EA8241C-9EEC-4562-B61D-41A1A09F1909}" destId="{94C53D3D-099A-4A55-8408-01288FBA9809}" srcOrd="0" destOrd="0" presId="urn:microsoft.com/office/officeart/2005/8/layout/hierarchy3"/>
    <dgm:cxn modelId="{3F672D90-E023-46C1-ACEB-35E3FE213DAF}" type="presOf" srcId="{D5E58EF3-117D-4BFF-9A23-2B5CAE64C4DD}" destId="{29B4C87F-B02E-4D94-A7B8-D6AFE4999131}" srcOrd="0" destOrd="0" presId="urn:microsoft.com/office/officeart/2005/8/layout/hierarchy3"/>
    <dgm:cxn modelId="{44F4048A-9F3F-48C0-81D2-D6B5DCD637AD}" srcId="{1EF7793C-9A81-472F-96FE-DF47C524A460}" destId="{CA2AFDCD-E006-4446-8BB4-6F91CB769D4B}" srcOrd="1" destOrd="0" parTransId="{3EA11253-8A66-40E5-8CB1-1DE7521AC591}" sibTransId="{8A732B14-1013-4429-B43F-176165FED92D}"/>
    <dgm:cxn modelId="{4B2E311A-CCC7-4884-9D16-1FD919219000}" srcId="{86F525DC-6067-4A93-85FC-E2A25FF52878}" destId="{1EF7793C-9A81-472F-96FE-DF47C524A460}" srcOrd="2" destOrd="0" parTransId="{8D5383F7-1D93-4C73-8FEF-CE342D322400}" sibTransId="{11A887B0-CF3D-4758-8BAF-70804E291DAA}"/>
    <dgm:cxn modelId="{DDF723F3-4851-4AFF-84C0-C2B8EADB17E7}" type="presOf" srcId="{53A3FE7B-FCA5-4D3B-85BD-B3699C6C548C}" destId="{A8EFCC34-C725-48E3-A18C-D17AB53A53E9}" srcOrd="0" destOrd="0" presId="urn:microsoft.com/office/officeart/2005/8/layout/hierarchy3"/>
    <dgm:cxn modelId="{7D3AEE5E-2462-4AE5-886E-7FD6E2308020}" type="presOf" srcId="{B0FE43A7-3F06-4DA6-B0B0-3497AA80E13F}" destId="{32B85F0E-CB73-453A-85E5-E6E450E1FAF8}" srcOrd="0" destOrd="0" presId="urn:microsoft.com/office/officeart/2005/8/layout/hierarchy3"/>
    <dgm:cxn modelId="{ECA2D76B-33A6-483A-B5D8-57ABDA2E2016}" type="presOf" srcId="{CAA4598F-1BB6-4D9D-BCB8-6763EB989115}" destId="{A2774AE5-1036-4A28-9464-9BADB6038271}" srcOrd="1" destOrd="0" presId="urn:microsoft.com/office/officeart/2005/8/layout/hierarchy3"/>
    <dgm:cxn modelId="{5D850490-DADC-4E43-BC1A-774248FDBEC6}" type="presOf" srcId="{65FEB3D7-3C7B-4472-8174-5412960EA8B0}" destId="{FCBCE180-2192-4163-9AF0-8AEBFA91A0A7}" srcOrd="0" destOrd="0" presId="urn:microsoft.com/office/officeart/2005/8/layout/hierarchy3"/>
    <dgm:cxn modelId="{87A1A293-ABFF-43B5-8348-07F15A3C407A}" type="presOf" srcId="{D5E58EF3-117D-4BFF-9A23-2B5CAE64C4DD}" destId="{7761F520-D7F1-40CE-B783-F71A47DD3B68}" srcOrd="1" destOrd="0" presId="urn:microsoft.com/office/officeart/2005/8/layout/hierarchy3"/>
    <dgm:cxn modelId="{23B6C998-BD3D-4C6F-800C-7092D7B18A6C}" type="presOf" srcId="{8A9C35EA-A719-45FB-AA5D-76F327B90D7D}" destId="{47BCAC1A-52F7-49A0-80C8-57385D337FAE}" srcOrd="0" destOrd="0" presId="urn:microsoft.com/office/officeart/2005/8/layout/hierarchy3"/>
    <dgm:cxn modelId="{92BDDF53-5123-4FA9-AFA3-ADB7ADB92A06}" type="presOf" srcId="{CED645B6-DCEA-4A69-94CE-648946C306CA}" destId="{7866DCC0-E3B6-4108-AB33-E278B0DE757D}" srcOrd="0" destOrd="0" presId="urn:microsoft.com/office/officeart/2005/8/layout/hierarchy3"/>
    <dgm:cxn modelId="{0DFCE873-E046-49DB-806F-3F9657DA4E38}" srcId="{86F525DC-6067-4A93-85FC-E2A25FF52878}" destId="{D5E58EF3-117D-4BFF-9A23-2B5CAE64C4DD}" srcOrd="3" destOrd="0" parTransId="{CE7573AA-17AD-45F2-96CB-217C1120AAFA}" sibTransId="{A2B79289-9CB3-421C-9107-74A1B110B2B2}"/>
    <dgm:cxn modelId="{898A40AD-F318-47C2-AA4F-29DC259230EC}" type="presOf" srcId="{7C0ADF55-F781-4360-9B45-744AAA6FD72F}" destId="{58EEB8F8-6B1F-4706-931F-1870AC40D568}" srcOrd="0" destOrd="0" presId="urn:microsoft.com/office/officeart/2005/8/layout/hierarchy3"/>
    <dgm:cxn modelId="{72A8C16A-8F1E-40B3-8540-471569273A20}" srcId="{D5E58EF3-117D-4BFF-9A23-2B5CAE64C4DD}" destId="{7BBD1C2A-500A-4784-9CE0-C9F8669A1029}" srcOrd="2" destOrd="0" parTransId="{3236E1FC-1D11-4901-9D74-06ACD8B5E398}" sibTransId="{399A391E-2D84-4743-A4FD-1DE8BD495AEC}"/>
    <dgm:cxn modelId="{0EB836E7-8830-4F5B-B137-9DAD36C9DB1C}" srcId="{1EF7793C-9A81-472F-96FE-DF47C524A460}" destId="{D862C36E-9C3D-4FDB-A95B-143DEB3E7EA4}" srcOrd="2" destOrd="0" parTransId="{3EA8241C-9EEC-4562-B61D-41A1A09F1909}" sibTransId="{6856D4D9-1361-462E-BB3A-A3020F4DCCB8}"/>
    <dgm:cxn modelId="{7100A4D5-9C7B-4B64-A388-0E2FD4E7EB3F}" srcId="{1EF7793C-9A81-472F-96FE-DF47C524A460}" destId="{13E69510-E69A-41F2-B666-DFF632E48476}" srcOrd="0" destOrd="0" parTransId="{F9D61AD9-72E5-4F05-BF56-859B2C17732A}" sibTransId="{537D07BA-28FE-41E1-88CE-B48E73FA8AF1}"/>
    <dgm:cxn modelId="{860599AF-471C-48F4-A16E-071369266DF1}" type="presOf" srcId="{1EF7793C-9A81-472F-96FE-DF47C524A460}" destId="{5E346A31-5519-4F0E-9727-89FECC5DA688}" srcOrd="0" destOrd="0" presId="urn:microsoft.com/office/officeart/2005/8/layout/hierarchy3"/>
    <dgm:cxn modelId="{F363780C-047B-4952-AD8A-319E63155B47}" type="presOf" srcId="{CB099715-A172-469E-B0B4-611460733A3C}" destId="{538C5862-126B-46B6-A570-87C8AB39E801}" srcOrd="0" destOrd="0" presId="urn:microsoft.com/office/officeart/2005/8/layout/hierarchy3"/>
    <dgm:cxn modelId="{053CBBA0-E589-4242-810B-7AF0E8F62990}" type="presOf" srcId="{C1E79B55-ACDE-49BF-9B70-5250B6657680}" destId="{3A14C9F3-42C5-47FE-95CC-84564AADA6C1}" srcOrd="0" destOrd="0" presId="urn:microsoft.com/office/officeart/2005/8/layout/hierarchy3"/>
    <dgm:cxn modelId="{43CA5249-F735-4CD4-8419-37345F1DBCCF}" srcId="{86F525DC-6067-4A93-85FC-E2A25FF52878}" destId="{F0435547-BF06-41C5-8CE7-EBABD732C3BB}" srcOrd="4" destOrd="0" parTransId="{35F9D50D-CAE7-4E97-A7CA-063084219F2D}" sibTransId="{33AE2513-C785-463E-B239-4F888ED97D8E}"/>
    <dgm:cxn modelId="{4885F56E-9840-499B-A1B5-83D079D2275C}" srcId="{D5E58EF3-117D-4BFF-9A23-2B5CAE64C4DD}" destId="{15DB7D1E-F6B9-46C8-9F56-AA7B1EF68095}" srcOrd="1" destOrd="0" parTransId="{C1E79B55-ACDE-49BF-9B70-5250B6657680}" sibTransId="{E8170B25-8C79-4141-ABA5-88221C7D7473}"/>
    <dgm:cxn modelId="{51F9C3BA-A804-4071-88A1-C55CF083049A}" srcId="{F0435547-BF06-41C5-8CE7-EBABD732C3BB}" destId="{BA5B34C0-F137-4FA9-B3D1-D6CC84756598}" srcOrd="0" destOrd="0" parTransId="{8D49F146-615F-4CC7-A812-2724E0642676}" sibTransId="{AA215EEF-90CD-43C5-BC76-3F8A1A4843BA}"/>
    <dgm:cxn modelId="{006D5759-E39F-4EBB-A615-8BFA01E2840B}" type="presOf" srcId="{CAA4598F-1BB6-4D9D-BCB8-6763EB989115}" destId="{BE5055F3-0AA2-49C6-ABF2-CABAD850D9F1}" srcOrd="0" destOrd="0" presId="urn:microsoft.com/office/officeart/2005/8/layout/hierarchy3"/>
    <dgm:cxn modelId="{70B4EC08-C959-43A8-9878-CFCAA228EAF7}" type="presOf" srcId="{7BBD1C2A-500A-4784-9CE0-C9F8669A1029}" destId="{9AB2C001-DBD6-4632-B262-0ABCA2AF6B44}" srcOrd="0" destOrd="0" presId="urn:microsoft.com/office/officeart/2005/8/layout/hierarchy3"/>
    <dgm:cxn modelId="{F95EB189-3BA7-4575-8624-32B92FBACFE0}" type="presOf" srcId="{F0435547-BF06-41C5-8CE7-EBABD732C3BB}" destId="{8C44CB46-8F8E-482E-BEE4-B000263E88EB}" srcOrd="0" destOrd="0" presId="urn:microsoft.com/office/officeart/2005/8/layout/hierarchy3"/>
    <dgm:cxn modelId="{195439B3-84E8-4780-9D17-0ECB6A454A79}" type="presOf" srcId="{15DB7D1E-F6B9-46C8-9F56-AA7B1EF68095}" destId="{2F2D6C54-BF13-42AE-8CFB-7F94F49F500C}" srcOrd="0" destOrd="0" presId="urn:microsoft.com/office/officeart/2005/8/layout/hierarchy3"/>
    <dgm:cxn modelId="{A4D23958-65AE-471C-BC2D-6CDA9E5A5B56}" type="presOf" srcId="{657215A8-C93F-4815-876E-260867D30B9A}" destId="{C3036B8B-1DB3-4C78-9838-B4D19B44CB24}" srcOrd="0" destOrd="0" presId="urn:microsoft.com/office/officeart/2005/8/layout/hierarchy3"/>
    <dgm:cxn modelId="{90AD53DA-42D6-466B-BB9C-A9BC1F3B5B00}" type="presOf" srcId="{8F2C51C5-4F63-40D0-BA17-204D724B90B2}" destId="{1D58592A-03B7-4FAC-B9C7-489A238EC74C}" srcOrd="0" destOrd="0" presId="urn:microsoft.com/office/officeart/2005/8/layout/hierarchy3"/>
    <dgm:cxn modelId="{0CAF1971-B47C-4AE1-93C6-8FDAF78F7D3B}" srcId="{CAA4598F-1BB6-4D9D-BCB8-6763EB989115}" destId="{3EA1EB39-99CD-4BDB-B1AB-FD228668E51B}" srcOrd="1" destOrd="0" parTransId="{8A9C35EA-A719-45FB-AA5D-76F327B90D7D}" sibTransId="{D2EA59CB-8E34-4572-AFEF-EDE39A60928A}"/>
    <dgm:cxn modelId="{4CC7531A-6A4E-4D93-ABD0-AB00AE7985A0}" type="presOf" srcId="{A76146B8-11C3-46E6-961B-8B4A9A4DD335}" destId="{30FFDC2C-90C9-4589-913D-A6E650E6EEB0}" srcOrd="0" destOrd="0" presId="urn:microsoft.com/office/officeart/2005/8/layout/hierarchy3"/>
    <dgm:cxn modelId="{3AE241E2-C3B7-4C8A-9603-187EFA8E8786}" type="presOf" srcId="{24E12507-18B0-4C45-AD83-31D914F2F510}" destId="{01F91A09-1180-43C4-B3E9-3BEC33837DF4}" srcOrd="0" destOrd="0" presId="urn:microsoft.com/office/officeart/2005/8/layout/hierarchy3"/>
    <dgm:cxn modelId="{735476EA-42B8-451D-B8DB-A3F69C93966D}" srcId="{8F2C51C5-4F63-40D0-BA17-204D724B90B2}" destId="{657215A8-C93F-4815-876E-260867D30B9A}" srcOrd="1" destOrd="0" parTransId="{FF398C52-FEF8-4381-A457-4E604A4095AE}" sibTransId="{29800807-FF30-45AA-99B8-53CD52A33100}"/>
    <dgm:cxn modelId="{10C9C298-B697-43AF-8F00-26B9FFD9B9BF}" type="presOf" srcId="{13E69510-E69A-41F2-B666-DFF632E48476}" destId="{4A2557E9-DB01-4DF3-8A9B-9D6580B91A7C}" srcOrd="0" destOrd="0" presId="urn:microsoft.com/office/officeart/2005/8/layout/hierarchy3"/>
    <dgm:cxn modelId="{9C360303-A9B2-4781-8D88-BB8BBF0A186C}" type="presOf" srcId="{F0435547-BF06-41C5-8CE7-EBABD732C3BB}" destId="{1B6A5687-3887-44F7-8A83-D7BCEE959355}" srcOrd="1" destOrd="0" presId="urn:microsoft.com/office/officeart/2005/8/layout/hierarchy3"/>
    <dgm:cxn modelId="{500D5960-6C49-4868-B2A6-7C68C5CC28D1}" type="presOf" srcId="{8D49F146-615F-4CC7-A812-2724E0642676}" destId="{8BB18504-DAC0-4EFA-9491-A1D6C2721744}" srcOrd="0" destOrd="0" presId="urn:microsoft.com/office/officeart/2005/8/layout/hierarchy3"/>
    <dgm:cxn modelId="{8C08F15E-7ADB-494B-AFA2-4B5444E94C3C}" type="presOf" srcId="{E8668322-8F90-4BCE-B215-963D2B638694}" destId="{7672B051-6A2F-4DDD-9CEB-2BA16A9D5128}" srcOrd="0" destOrd="0" presId="urn:microsoft.com/office/officeart/2005/8/layout/hierarchy3"/>
    <dgm:cxn modelId="{973DBB21-D78E-4A20-BCA9-A9496B90D7EF}" type="presOf" srcId="{F9D61AD9-72E5-4F05-BF56-859B2C17732A}" destId="{E7CA79DB-C94B-4653-8AE2-760A483F4C4F}" srcOrd="0" destOrd="0" presId="urn:microsoft.com/office/officeart/2005/8/layout/hierarchy3"/>
    <dgm:cxn modelId="{ECE5F952-82EE-4F89-9B60-900BA60EBE73}" type="presOf" srcId="{CA2AFDCD-E006-4446-8BB4-6F91CB769D4B}" destId="{9CFA4FDB-7815-451A-A6F6-0CF7A5EEF761}" srcOrd="0" destOrd="0" presId="urn:microsoft.com/office/officeart/2005/8/layout/hierarchy3"/>
    <dgm:cxn modelId="{EF6FFD8D-BECB-4899-AC3B-FB75CAF52D7F}" srcId="{86F525DC-6067-4A93-85FC-E2A25FF52878}" destId="{8F2C51C5-4F63-40D0-BA17-204D724B90B2}" srcOrd="0" destOrd="0" parTransId="{441B5312-E27D-409F-B469-7CA75F678C71}" sibTransId="{59B7F159-C70C-44C8-99BC-1AA43FBEA8DF}"/>
    <dgm:cxn modelId="{9206DFE0-6738-4AFF-9C08-26F9C64D7206}" type="presOf" srcId="{3B8D9618-600C-4DDE-951D-B21FC7C80355}" destId="{AE3649F2-6559-42DF-BCCE-6C3A4AC0BCFA}" srcOrd="0" destOrd="0" presId="urn:microsoft.com/office/officeart/2005/8/layout/hierarchy3"/>
    <dgm:cxn modelId="{5C106A5A-BDC5-4AF0-A9B6-B6DEA0E6C3D5}" srcId="{D5E58EF3-117D-4BFF-9A23-2B5CAE64C4DD}" destId="{CB099715-A172-469E-B0B4-611460733A3C}" srcOrd="3" destOrd="0" parTransId="{E0756BA5-FBCF-43E1-A19C-F146D2E32202}" sibTransId="{202E49DA-EA98-4382-89E7-A6C36D3F707F}"/>
    <dgm:cxn modelId="{2AFC4F6E-CEFF-47ED-82AC-C0C186A22E63}" type="presOf" srcId="{E0756BA5-FBCF-43E1-A19C-F146D2E32202}" destId="{C983EDAB-A70E-4080-9FF3-4B82B848B597}" srcOrd="0" destOrd="0" presId="urn:microsoft.com/office/officeart/2005/8/layout/hierarchy3"/>
    <dgm:cxn modelId="{C300A667-82E0-4348-A855-6AACDEB5EDCD}" type="presOf" srcId="{3EA11253-8A66-40E5-8CB1-1DE7521AC591}" destId="{60BC03C5-7708-4B6C-8287-11C6572D83A9}" srcOrd="0" destOrd="0" presId="urn:microsoft.com/office/officeart/2005/8/layout/hierarchy3"/>
    <dgm:cxn modelId="{8C9E7C7A-39BB-41BC-8D67-A5D2508BF275}" type="presOf" srcId="{D862C36E-9C3D-4FDB-A95B-143DEB3E7EA4}" destId="{C4D32CCB-A2E3-4317-9B46-D3F96558C810}" srcOrd="0" destOrd="0" presId="urn:microsoft.com/office/officeart/2005/8/layout/hierarchy3"/>
    <dgm:cxn modelId="{53B0AF96-75FE-4E33-937B-6B35E75A74D0}" type="presOf" srcId="{8F2C51C5-4F63-40D0-BA17-204D724B90B2}" destId="{310B81D6-BDCC-42FC-B488-33F0E52D210B}" srcOrd="1" destOrd="0" presId="urn:microsoft.com/office/officeart/2005/8/layout/hierarchy3"/>
    <dgm:cxn modelId="{BF501C5D-2ACB-4F2B-A432-CE1E79F3491C}" srcId="{D5E58EF3-117D-4BFF-9A23-2B5CAE64C4DD}" destId="{A76146B8-11C3-46E6-961B-8B4A9A4DD335}" srcOrd="0" destOrd="0" parTransId="{65FEB3D7-3C7B-4472-8174-5412960EA8B0}" sibTransId="{9D398D67-6394-4E76-846B-4BAB2320568E}"/>
    <dgm:cxn modelId="{C1F73A71-C5C2-4359-A08D-3DD841264851}" type="presOf" srcId="{C776EC3D-489E-4066-8F10-D757E55F1D29}" destId="{CB7C9450-B4DD-4946-BEB2-961DE6EE8E2B}" srcOrd="0" destOrd="0" presId="urn:microsoft.com/office/officeart/2005/8/layout/hierarchy3"/>
    <dgm:cxn modelId="{74C070DE-3783-4377-A344-FFC634C7E127}" type="presOf" srcId="{DA387C70-C837-4876-B66B-80D6DEFFBB49}" destId="{DDF24D7B-B10D-4195-9733-C47F22216A83}" srcOrd="0" destOrd="0" presId="urn:microsoft.com/office/officeart/2005/8/layout/hierarchy3"/>
    <dgm:cxn modelId="{1E173536-CF39-4063-91F0-71169618CDF8}" type="presOf" srcId="{3236E1FC-1D11-4901-9D74-06ACD8B5E398}" destId="{32C3C11F-4B92-48F2-837F-F8F5ADDE7390}" srcOrd="0" destOrd="0" presId="urn:microsoft.com/office/officeart/2005/8/layout/hierarchy3"/>
    <dgm:cxn modelId="{D3BAF76B-40A6-4A81-AB21-6B2BE4BC73F9}" srcId="{86F525DC-6067-4A93-85FC-E2A25FF52878}" destId="{CAA4598F-1BB6-4D9D-BCB8-6763EB989115}" srcOrd="1" destOrd="0" parTransId="{F21B115F-1DA4-43AD-9BDF-4016F7394E18}" sibTransId="{520A622F-B9BA-4D51-A443-B62C18211284}"/>
    <dgm:cxn modelId="{DAD7E75F-B049-46C3-A477-57751384922D}" type="presOf" srcId="{86F525DC-6067-4A93-85FC-E2A25FF52878}" destId="{EA02428F-0E71-4FAC-ABC0-22AD2FEA3DC7}" srcOrd="0" destOrd="0" presId="urn:microsoft.com/office/officeart/2005/8/layout/hierarchy3"/>
    <dgm:cxn modelId="{ACCC77E1-0FFC-4C2B-B613-C513D05B58C9}" type="presOf" srcId="{1EF7793C-9A81-472F-96FE-DF47C524A460}" destId="{D59D7749-F9CE-41E4-A2C2-CF1EF94CCE01}" srcOrd="1" destOrd="0" presId="urn:microsoft.com/office/officeart/2005/8/layout/hierarchy3"/>
    <dgm:cxn modelId="{464A76A8-0FDD-450B-BEEC-7A112DACBBCB}" type="presOf" srcId="{FF398C52-FEF8-4381-A457-4E604A4095AE}" destId="{88A5DC81-B56D-4721-B221-CF7FA5796094}" srcOrd="0" destOrd="0" presId="urn:microsoft.com/office/officeart/2005/8/layout/hierarchy3"/>
    <dgm:cxn modelId="{2DCF569C-52A7-469D-9E9E-294F3665E18B}" type="presOf" srcId="{BA5B34C0-F137-4FA9-B3D1-D6CC84756598}" destId="{F0699EBD-8B60-49B7-B856-AD04C5D3772D}" srcOrd="0" destOrd="0" presId="urn:microsoft.com/office/officeart/2005/8/layout/hierarchy3"/>
    <dgm:cxn modelId="{63F06FB1-F6BB-4FF4-8F75-71E6D54774BC}" srcId="{CAA4598F-1BB6-4D9D-BCB8-6763EB989115}" destId="{B0FE43A7-3F06-4DA6-B0B0-3497AA80E13F}" srcOrd="0" destOrd="0" parTransId="{DA387C70-C837-4876-B66B-80D6DEFFBB49}" sibTransId="{D9847116-F6DF-44CB-BAEA-CA818B39A37A}"/>
    <dgm:cxn modelId="{468C2745-2F63-46C0-90B6-9226BB0BFF40}" srcId="{8F2C51C5-4F63-40D0-BA17-204D724B90B2}" destId="{CED645B6-DCEA-4A69-94CE-648946C306CA}" srcOrd="2" destOrd="0" parTransId="{C776EC3D-489E-4066-8F10-D757E55F1D29}" sibTransId="{E5C5735E-4D9C-44F0-A6FE-B39BB6B722F4}"/>
    <dgm:cxn modelId="{45CF1DD4-A99A-48D2-BA01-E90A8D4D4861}" type="presOf" srcId="{3EA1EB39-99CD-4BDB-B1AB-FD228668E51B}" destId="{DFD8DBC9-1177-42CA-9721-BD75FCEEFF5F}" srcOrd="0" destOrd="0" presId="urn:microsoft.com/office/officeart/2005/8/layout/hierarchy3"/>
    <dgm:cxn modelId="{75CC734D-6782-4282-8AE3-7939DB8635E9}" type="presParOf" srcId="{EA02428F-0E71-4FAC-ABC0-22AD2FEA3DC7}" destId="{311473E0-D547-4620-83F8-522337C863D5}" srcOrd="0" destOrd="0" presId="urn:microsoft.com/office/officeart/2005/8/layout/hierarchy3"/>
    <dgm:cxn modelId="{3D6D44EE-514A-4218-A3EA-DAD239B90837}" type="presParOf" srcId="{311473E0-D547-4620-83F8-522337C863D5}" destId="{2CA52528-220A-4D73-9BBC-579149800A00}" srcOrd="0" destOrd="0" presId="urn:microsoft.com/office/officeart/2005/8/layout/hierarchy3"/>
    <dgm:cxn modelId="{0C1017AE-AE77-4546-A202-5DE00E9D4E4A}" type="presParOf" srcId="{2CA52528-220A-4D73-9BBC-579149800A00}" destId="{1D58592A-03B7-4FAC-B9C7-489A238EC74C}" srcOrd="0" destOrd="0" presId="urn:microsoft.com/office/officeart/2005/8/layout/hierarchy3"/>
    <dgm:cxn modelId="{919D85CB-70D1-4B66-A16A-CDB7BEBE92A3}" type="presParOf" srcId="{2CA52528-220A-4D73-9BBC-579149800A00}" destId="{310B81D6-BDCC-42FC-B488-33F0E52D210B}" srcOrd="1" destOrd="0" presId="urn:microsoft.com/office/officeart/2005/8/layout/hierarchy3"/>
    <dgm:cxn modelId="{FEC35ACB-F99D-46C9-84B4-7C0846114869}" type="presParOf" srcId="{311473E0-D547-4620-83F8-522337C863D5}" destId="{85820808-3C03-458F-80E6-CE3AADDF0387}" srcOrd="1" destOrd="0" presId="urn:microsoft.com/office/officeart/2005/8/layout/hierarchy3"/>
    <dgm:cxn modelId="{27A1B985-6758-4DEB-BB48-995F27013AFF}" type="presParOf" srcId="{85820808-3C03-458F-80E6-CE3AADDF0387}" destId="{7672B051-6A2F-4DDD-9CEB-2BA16A9D5128}" srcOrd="0" destOrd="0" presId="urn:microsoft.com/office/officeart/2005/8/layout/hierarchy3"/>
    <dgm:cxn modelId="{47A25B95-64E6-46F1-86E8-53314A7BAB04}" type="presParOf" srcId="{85820808-3C03-458F-80E6-CE3AADDF0387}" destId="{01F91A09-1180-43C4-B3E9-3BEC33837DF4}" srcOrd="1" destOrd="0" presId="urn:microsoft.com/office/officeart/2005/8/layout/hierarchy3"/>
    <dgm:cxn modelId="{96626C85-18C6-4764-B3C7-C578F56879E9}" type="presParOf" srcId="{85820808-3C03-458F-80E6-CE3AADDF0387}" destId="{88A5DC81-B56D-4721-B221-CF7FA5796094}" srcOrd="2" destOrd="0" presId="urn:microsoft.com/office/officeart/2005/8/layout/hierarchy3"/>
    <dgm:cxn modelId="{940F1291-166F-41F2-A981-C91906FD93BF}" type="presParOf" srcId="{85820808-3C03-458F-80E6-CE3AADDF0387}" destId="{C3036B8B-1DB3-4C78-9838-B4D19B44CB24}" srcOrd="3" destOrd="0" presId="urn:microsoft.com/office/officeart/2005/8/layout/hierarchy3"/>
    <dgm:cxn modelId="{0E33AB9B-12C8-4D65-86F4-7F263D2C4424}" type="presParOf" srcId="{85820808-3C03-458F-80E6-CE3AADDF0387}" destId="{CB7C9450-B4DD-4946-BEB2-961DE6EE8E2B}" srcOrd="4" destOrd="0" presId="urn:microsoft.com/office/officeart/2005/8/layout/hierarchy3"/>
    <dgm:cxn modelId="{0028ACD1-726A-48C2-8146-BEAE145A274B}" type="presParOf" srcId="{85820808-3C03-458F-80E6-CE3AADDF0387}" destId="{7866DCC0-E3B6-4108-AB33-E278B0DE757D}" srcOrd="5" destOrd="0" presId="urn:microsoft.com/office/officeart/2005/8/layout/hierarchy3"/>
    <dgm:cxn modelId="{B3B2097E-3F25-4185-BA84-3FFF11C2060A}" type="presParOf" srcId="{EA02428F-0E71-4FAC-ABC0-22AD2FEA3DC7}" destId="{B16EA9C3-1856-4941-BBAE-7A04AC6BDD43}" srcOrd="1" destOrd="0" presId="urn:microsoft.com/office/officeart/2005/8/layout/hierarchy3"/>
    <dgm:cxn modelId="{EDF46D28-A826-4D71-929D-E55BB2F3E027}" type="presParOf" srcId="{B16EA9C3-1856-4941-BBAE-7A04AC6BDD43}" destId="{1F9EF816-E94F-447F-BCF0-CBD7208E2514}" srcOrd="0" destOrd="0" presId="urn:microsoft.com/office/officeart/2005/8/layout/hierarchy3"/>
    <dgm:cxn modelId="{199FFCF2-D267-42EB-AA0B-3C825056408A}" type="presParOf" srcId="{1F9EF816-E94F-447F-BCF0-CBD7208E2514}" destId="{BE5055F3-0AA2-49C6-ABF2-CABAD850D9F1}" srcOrd="0" destOrd="0" presId="urn:microsoft.com/office/officeart/2005/8/layout/hierarchy3"/>
    <dgm:cxn modelId="{A048052E-8C82-45DF-BAE6-3513B65F98AB}" type="presParOf" srcId="{1F9EF816-E94F-447F-BCF0-CBD7208E2514}" destId="{A2774AE5-1036-4A28-9464-9BADB6038271}" srcOrd="1" destOrd="0" presId="urn:microsoft.com/office/officeart/2005/8/layout/hierarchy3"/>
    <dgm:cxn modelId="{4D1F55E7-D8EF-45A7-8661-8E92D2F5812E}" type="presParOf" srcId="{B16EA9C3-1856-4941-BBAE-7A04AC6BDD43}" destId="{4CCD0330-6F0D-4E4B-A0EF-629153629F5D}" srcOrd="1" destOrd="0" presId="urn:microsoft.com/office/officeart/2005/8/layout/hierarchy3"/>
    <dgm:cxn modelId="{F892F87F-4C42-471A-BCF6-8267C7FDAAE3}" type="presParOf" srcId="{4CCD0330-6F0D-4E4B-A0EF-629153629F5D}" destId="{DDF24D7B-B10D-4195-9733-C47F22216A83}" srcOrd="0" destOrd="0" presId="urn:microsoft.com/office/officeart/2005/8/layout/hierarchy3"/>
    <dgm:cxn modelId="{6204BD28-5E73-4130-AF18-5FB0C8010630}" type="presParOf" srcId="{4CCD0330-6F0D-4E4B-A0EF-629153629F5D}" destId="{32B85F0E-CB73-453A-85E5-E6E450E1FAF8}" srcOrd="1" destOrd="0" presId="urn:microsoft.com/office/officeart/2005/8/layout/hierarchy3"/>
    <dgm:cxn modelId="{F03A0E12-80A5-4247-A139-72BE24966B8F}" type="presParOf" srcId="{4CCD0330-6F0D-4E4B-A0EF-629153629F5D}" destId="{47BCAC1A-52F7-49A0-80C8-57385D337FAE}" srcOrd="2" destOrd="0" presId="urn:microsoft.com/office/officeart/2005/8/layout/hierarchy3"/>
    <dgm:cxn modelId="{80E4FDCC-8CB6-4FC0-B4F3-D25E0F44651D}" type="presParOf" srcId="{4CCD0330-6F0D-4E4B-A0EF-629153629F5D}" destId="{DFD8DBC9-1177-42CA-9721-BD75FCEEFF5F}" srcOrd="3" destOrd="0" presId="urn:microsoft.com/office/officeart/2005/8/layout/hierarchy3"/>
    <dgm:cxn modelId="{10A73E86-9FA1-4C4E-8B89-CD07E3831ECB}" type="presParOf" srcId="{4CCD0330-6F0D-4E4B-A0EF-629153629F5D}" destId="{AE3649F2-6559-42DF-BCCE-6C3A4AC0BCFA}" srcOrd="4" destOrd="0" presId="urn:microsoft.com/office/officeart/2005/8/layout/hierarchy3"/>
    <dgm:cxn modelId="{BCC6A593-59C9-4928-93CB-E64AA503F644}" type="presParOf" srcId="{4CCD0330-6F0D-4E4B-A0EF-629153629F5D}" destId="{58EEB8F8-6B1F-4706-931F-1870AC40D568}" srcOrd="5" destOrd="0" presId="urn:microsoft.com/office/officeart/2005/8/layout/hierarchy3"/>
    <dgm:cxn modelId="{0EBE86D6-5E7D-41E1-9B51-3AD884802286}" type="presParOf" srcId="{4CCD0330-6F0D-4E4B-A0EF-629153629F5D}" destId="{A8EFCC34-C725-48E3-A18C-D17AB53A53E9}" srcOrd="6" destOrd="0" presId="urn:microsoft.com/office/officeart/2005/8/layout/hierarchy3"/>
    <dgm:cxn modelId="{9C5BBC78-3EBC-494C-A298-924C1C0A3B27}" type="presParOf" srcId="{4CCD0330-6F0D-4E4B-A0EF-629153629F5D}" destId="{0E00C31A-2341-45CE-9153-6319A1D68096}" srcOrd="7" destOrd="0" presId="urn:microsoft.com/office/officeart/2005/8/layout/hierarchy3"/>
    <dgm:cxn modelId="{B76FC57F-DDD2-43AA-B904-C44AF536F76C}" type="presParOf" srcId="{EA02428F-0E71-4FAC-ABC0-22AD2FEA3DC7}" destId="{C14B18D0-F348-4462-8A78-25FA14AF53D7}" srcOrd="2" destOrd="0" presId="urn:microsoft.com/office/officeart/2005/8/layout/hierarchy3"/>
    <dgm:cxn modelId="{126CD2A3-FA40-4AEE-94F6-D6A74E48145C}" type="presParOf" srcId="{C14B18D0-F348-4462-8A78-25FA14AF53D7}" destId="{4C206013-9763-46F3-9F73-299D84E772B2}" srcOrd="0" destOrd="0" presId="urn:microsoft.com/office/officeart/2005/8/layout/hierarchy3"/>
    <dgm:cxn modelId="{64BEB3AB-40FD-4D07-829E-1BA906A48219}" type="presParOf" srcId="{4C206013-9763-46F3-9F73-299D84E772B2}" destId="{5E346A31-5519-4F0E-9727-89FECC5DA688}" srcOrd="0" destOrd="0" presId="urn:microsoft.com/office/officeart/2005/8/layout/hierarchy3"/>
    <dgm:cxn modelId="{12ABA98D-EC55-4AAB-BE2D-09E48899AB85}" type="presParOf" srcId="{4C206013-9763-46F3-9F73-299D84E772B2}" destId="{D59D7749-F9CE-41E4-A2C2-CF1EF94CCE01}" srcOrd="1" destOrd="0" presId="urn:microsoft.com/office/officeart/2005/8/layout/hierarchy3"/>
    <dgm:cxn modelId="{66F72FF5-172D-47DA-A958-249FB57F9EC6}" type="presParOf" srcId="{C14B18D0-F348-4462-8A78-25FA14AF53D7}" destId="{5B3787AF-6351-472E-9CF0-60F7F1215A40}" srcOrd="1" destOrd="0" presId="urn:microsoft.com/office/officeart/2005/8/layout/hierarchy3"/>
    <dgm:cxn modelId="{A9F731EC-DE3A-4D34-B2A3-F243EB7B777B}" type="presParOf" srcId="{5B3787AF-6351-472E-9CF0-60F7F1215A40}" destId="{E7CA79DB-C94B-4653-8AE2-760A483F4C4F}" srcOrd="0" destOrd="0" presId="urn:microsoft.com/office/officeart/2005/8/layout/hierarchy3"/>
    <dgm:cxn modelId="{8BD76438-B6C9-4831-BDCF-94A901C2285E}" type="presParOf" srcId="{5B3787AF-6351-472E-9CF0-60F7F1215A40}" destId="{4A2557E9-DB01-4DF3-8A9B-9D6580B91A7C}" srcOrd="1" destOrd="0" presId="urn:microsoft.com/office/officeart/2005/8/layout/hierarchy3"/>
    <dgm:cxn modelId="{7ECC4BD6-F7EA-4EBA-B4E1-43FAECB717E4}" type="presParOf" srcId="{5B3787AF-6351-472E-9CF0-60F7F1215A40}" destId="{60BC03C5-7708-4B6C-8287-11C6572D83A9}" srcOrd="2" destOrd="0" presId="urn:microsoft.com/office/officeart/2005/8/layout/hierarchy3"/>
    <dgm:cxn modelId="{08450E7D-53A6-401E-AB32-33EAED4AD8A9}" type="presParOf" srcId="{5B3787AF-6351-472E-9CF0-60F7F1215A40}" destId="{9CFA4FDB-7815-451A-A6F6-0CF7A5EEF761}" srcOrd="3" destOrd="0" presId="urn:microsoft.com/office/officeart/2005/8/layout/hierarchy3"/>
    <dgm:cxn modelId="{0FDD7BD5-DF9E-4EF9-8059-DEE1F7744338}" type="presParOf" srcId="{5B3787AF-6351-472E-9CF0-60F7F1215A40}" destId="{94C53D3D-099A-4A55-8408-01288FBA9809}" srcOrd="4" destOrd="0" presId="urn:microsoft.com/office/officeart/2005/8/layout/hierarchy3"/>
    <dgm:cxn modelId="{C0607910-7B33-436F-B9B6-E5C9A58E8928}" type="presParOf" srcId="{5B3787AF-6351-472E-9CF0-60F7F1215A40}" destId="{C4D32CCB-A2E3-4317-9B46-D3F96558C810}" srcOrd="5" destOrd="0" presId="urn:microsoft.com/office/officeart/2005/8/layout/hierarchy3"/>
    <dgm:cxn modelId="{41533FDA-4F4C-44FE-A22D-5C8AB1380672}" type="presParOf" srcId="{EA02428F-0E71-4FAC-ABC0-22AD2FEA3DC7}" destId="{502AE01A-9FB6-4454-B44E-4B13F5809E4B}" srcOrd="3" destOrd="0" presId="urn:microsoft.com/office/officeart/2005/8/layout/hierarchy3"/>
    <dgm:cxn modelId="{A5D593F0-BFA7-4DC2-8FE9-30F6D9688ACB}" type="presParOf" srcId="{502AE01A-9FB6-4454-B44E-4B13F5809E4B}" destId="{0940F1B3-F056-4D33-B004-1C12623C2E87}" srcOrd="0" destOrd="0" presId="urn:microsoft.com/office/officeart/2005/8/layout/hierarchy3"/>
    <dgm:cxn modelId="{85D5D368-80F9-4785-9F4F-F09BCAB45DA6}" type="presParOf" srcId="{0940F1B3-F056-4D33-B004-1C12623C2E87}" destId="{29B4C87F-B02E-4D94-A7B8-D6AFE4999131}" srcOrd="0" destOrd="0" presId="urn:microsoft.com/office/officeart/2005/8/layout/hierarchy3"/>
    <dgm:cxn modelId="{D970E3B8-5737-4540-B52D-3F255C782937}" type="presParOf" srcId="{0940F1B3-F056-4D33-B004-1C12623C2E87}" destId="{7761F520-D7F1-40CE-B783-F71A47DD3B68}" srcOrd="1" destOrd="0" presId="urn:microsoft.com/office/officeart/2005/8/layout/hierarchy3"/>
    <dgm:cxn modelId="{849BDB82-0C8F-4F2E-A621-89DACDB05BB6}" type="presParOf" srcId="{502AE01A-9FB6-4454-B44E-4B13F5809E4B}" destId="{C546C19B-48FD-4216-9426-ACE9916BDF21}" srcOrd="1" destOrd="0" presId="urn:microsoft.com/office/officeart/2005/8/layout/hierarchy3"/>
    <dgm:cxn modelId="{20001A23-DC4A-4E59-B79F-CD2D95AC24FD}" type="presParOf" srcId="{C546C19B-48FD-4216-9426-ACE9916BDF21}" destId="{FCBCE180-2192-4163-9AF0-8AEBFA91A0A7}" srcOrd="0" destOrd="0" presId="urn:microsoft.com/office/officeart/2005/8/layout/hierarchy3"/>
    <dgm:cxn modelId="{5BAE8DA3-9E99-41B2-B535-566CBDB35653}" type="presParOf" srcId="{C546C19B-48FD-4216-9426-ACE9916BDF21}" destId="{30FFDC2C-90C9-4589-913D-A6E650E6EEB0}" srcOrd="1" destOrd="0" presId="urn:microsoft.com/office/officeart/2005/8/layout/hierarchy3"/>
    <dgm:cxn modelId="{ADB4E711-EEFC-48D9-9932-60348A9F1A58}" type="presParOf" srcId="{C546C19B-48FD-4216-9426-ACE9916BDF21}" destId="{3A14C9F3-42C5-47FE-95CC-84564AADA6C1}" srcOrd="2" destOrd="0" presId="urn:microsoft.com/office/officeart/2005/8/layout/hierarchy3"/>
    <dgm:cxn modelId="{01131193-4F4E-40DA-A33D-659AFEF2A6D8}" type="presParOf" srcId="{C546C19B-48FD-4216-9426-ACE9916BDF21}" destId="{2F2D6C54-BF13-42AE-8CFB-7F94F49F500C}" srcOrd="3" destOrd="0" presId="urn:microsoft.com/office/officeart/2005/8/layout/hierarchy3"/>
    <dgm:cxn modelId="{E4AB60D9-4EEF-42EF-98B4-C8EEF113545E}" type="presParOf" srcId="{C546C19B-48FD-4216-9426-ACE9916BDF21}" destId="{32C3C11F-4B92-48F2-837F-F8F5ADDE7390}" srcOrd="4" destOrd="0" presId="urn:microsoft.com/office/officeart/2005/8/layout/hierarchy3"/>
    <dgm:cxn modelId="{D00A4612-C74A-422A-AC73-78E97A191599}" type="presParOf" srcId="{C546C19B-48FD-4216-9426-ACE9916BDF21}" destId="{9AB2C001-DBD6-4632-B262-0ABCA2AF6B44}" srcOrd="5" destOrd="0" presId="urn:microsoft.com/office/officeart/2005/8/layout/hierarchy3"/>
    <dgm:cxn modelId="{C9BFDE2A-D441-4D9E-A7BF-28A72284F4CC}" type="presParOf" srcId="{C546C19B-48FD-4216-9426-ACE9916BDF21}" destId="{C983EDAB-A70E-4080-9FF3-4B82B848B597}" srcOrd="6" destOrd="0" presId="urn:microsoft.com/office/officeart/2005/8/layout/hierarchy3"/>
    <dgm:cxn modelId="{1F5EF443-0788-418D-83A8-FE9D1B297A50}" type="presParOf" srcId="{C546C19B-48FD-4216-9426-ACE9916BDF21}" destId="{538C5862-126B-46B6-A570-87C8AB39E801}" srcOrd="7" destOrd="0" presId="urn:microsoft.com/office/officeart/2005/8/layout/hierarchy3"/>
    <dgm:cxn modelId="{E4C45F91-59C3-4206-A7A1-2D24A1EBA5A2}" type="presParOf" srcId="{EA02428F-0E71-4FAC-ABC0-22AD2FEA3DC7}" destId="{4383C9D4-E156-485B-B825-DCD8EAFF416F}" srcOrd="4" destOrd="0" presId="urn:microsoft.com/office/officeart/2005/8/layout/hierarchy3"/>
    <dgm:cxn modelId="{EBDE5C53-F5B4-4DF6-8BC9-5A17B65BD0CF}" type="presParOf" srcId="{4383C9D4-E156-485B-B825-DCD8EAFF416F}" destId="{3A3922D6-90D1-4924-AC7D-0417D193E584}" srcOrd="0" destOrd="0" presId="urn:microsoft.com/office/officeart/2005/8/layout/hierarchy3"/>
    <dgm:cxn modelId="{8B4BEE81-7C42-456C-905E-20B11B606648}" type="presParOf" srcId="{3A3922D6-90D1-4924-AC7D-0417D193E584}" destId="{8C44CB46-8F8E-482E-BEE4-B000263E88EB}" srcOrd="0" destOrd="0" presId="urn:microsoft.com/office/officeart/2005/8/layout/hierarchy3"/>
    <dgm:cxn modelId="{D6C50819-8329-4539-9778-5D3C4F5695A9}" type="presParOf" srcId="{3A3922D6-90D1-4924-AC7D-0417D193E584}" destId="{1B6A5687-3887-44F7-8A83-D7BCEE959355}" srcOrd="1" destOrd="0" presId="urn:microsoft.com/office/officeart/2005/8/layout/hierarchy3"/>
    <dgm:cxn modelId="{CF628450-2D79-412A-B480-314C7DDC195C}" type="presParOf" srcId="{4383C9D4-E156-485B-B825-DCD8EAFF416F}" destId="{329E0BF3-6F8B-451B-A1F4-3DF442C621D0}" srcOrd="1" destOrd="0" presId="urn:microsoft.com/office/officeart/2005/8/layout/hierarchy3"/>
    <dgm:cxn modelId="{39B224F9-CDF1-4BFC-BF1B-ED7F5C143BF9}" type="presParOf" srcId="{329E0BF3-6F8B-451B-A1F4-3DF442C621D0}" destId="{8BB18504-DAC0-4EFA-9491-A1D6C2721744}" srcOrd="0" destOrd="0" presId="urn:microsoft.com/office/officeart/2005/8/layout/hierarchy3"/>
    <dgm:cxn modelId="{3C17508C-B97E-4F53-95C2-024F9B3FD3F9}" type="presParOf" srcId="{329E0BF3-6F8B-451B-A1F4-3DF442C621D0}" destId="{F0699EBD-8B60-49B7-B856-AD04C5D377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E862C0-D754-4507-8424-66270BA414A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CC4F638-F89D-4A0C-9AD4-11B7FBB6770B}">
      <dgm:prSet/>
      <dgm:spPr/>
      <dgm:t>
        <a:bodyPr/>
        <a:lstStyle/>
        <a:p>
          <a:pPr algn="ctr" rtl="0"/>
          <a:r>
            <a:rPr lang="es-CO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Componentes del proyecto</a:t>
          </a:r>
          <a:endParaRPr lang="es-CO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D33CBE-4924-4FC2-AA4A-86B0A0C94A65}" type="parTrans" cxnId="{A54D7166-F2A7-4B12-A480-1FB9C78CAF5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DFF0D4D-47D6-4340-A6E1-94BCD587ED7F}" type="sibTrans" cxnId="{A54D7166-F2A7-4B12-A480-1FB9C78CAF5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AEC0F98-66D1-49EC-8F37-875255443053}" type="pres">
      <dgm:prSet presAssocID="{EEE862C0-D754-4507-8424-66270BA414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1301048-5DA5-43FB-A467-B5F2DAE2B87F}" type="pres">
      <dgm:prSet presAssocID="{ECC4F638-F89D-4A0C-9AD4-11B7FBB677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54D7166-F2A7-4B12-A480-1FB9C78CAF5D}" srcId="{EEE862C0-D754-4507-8424-66270BA414AC}" destId="{ECC4F638-F89D-4A0C-9AD4-11B7FBB6770B}" srcOrd="0" destOrd="0" parTransId="{EBD33CBE-4924-4FC2-AA4A-86B0A0C94A65}" sibTransId="{ADFF0D4D-47D6-4340-A6E1-94BCD587ED7F}"/>
    <dgm:cxn modelId="{52AE8C2C-89C7-4F86-B115-B4AE32E5880A}" type="presOf" srcId="{ECC4F638-F89D-4A0C-9AD4-11B7FBB6770B}" destId="{71301048-5DA5-43FB-A467-B5F2DAE2B87F}" srcOrd="0" destOrd="0" presId="urn:microsoft.com/office/officeart/2005/8/layout/vList2"/>
    <dgm:cxn modelId="{447591A7-2609-4CF4-B572-6DB60B542217}" type="presOf" srcId="{EEE862C0-D754-4507-8424-66270BA414AC}" destId="{1AEC0F98-66D1-49EC-8F37-875255443053}" srcOrd="0" destOrd="0" presId="urn:microsoft.com/office/officeart/2005/8/layout/vList2"/>
    <dgm:cxn modelId="{8E6FCB66-85F4-42C1-8D26-06CC36FDF539}" type="presParOf" srcId="{1AEC0F98-66D1-49EC-8F37-875255443053}" destId="{71301048-5DA5-43FB-A467-B5F2DAE2B87F}" srcOrd="0" destOrd="0" presId="urn:microsoft.com/office/officeart/2005/8/layout/vList2"/>
  </dgm:cxnLst>
  <dgm:bg/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00E8E7-746F-4EA1-9DD5-F8C1E0998BC6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22F5B9-1975-4742-BE2B-967BACE8B76D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26F71-47A3-4F6E-8106-6C793DB7C9EE}" type="slidenum">
              <a:rPr lang="es-E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D7DC-C738-47C5-9315-36DEB1BC3DBC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89C5-A341-4DAA-8E9C-682C43925B1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1B59-F382-4B85-B7B5-DC9F7CDAC03C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68AC-9924-44F6-8960-14EDBEB1ACB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279D-23B5-429A-9A90-60BA2B7C82AD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D0F1-4208-4A70-B54A-E365AA52490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4A41-C94F-457D-A069-D5DAB2CDC2AB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4095-336E-47C9-97E2-7C86898D2C2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4057-E40A-410C-A5B5-66E84956D90B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E091-0C4E-4D95-BC82-79F359D8A62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902B-798F-4C4C-9E9B-BE81D8E030D1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A4B0-D04A-4D10-AEC1-7704E17C599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3338-2DAB-4B84-9DB7-E4E5048ED99F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A397-57F3-4403-A287-D6F712C5928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031F-F356-4B49-8B11-97C3AF93E34D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54E4-8369-41DD-9A93-5FB8A821B74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7223-BC1A-4C0D-8C22-33C954E3C852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E4B9-D406-4366-BF1C-2BA90EB618BC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507F-F24A-43F6-961D-7154D7C6A80D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A650-6F0E-4DDD-862A-3601E99B8B3A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CD5E-74C3-4218-AAD3-472217F7A7FC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330A-5A67-4188-B36F-3AD23433EE3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69DA9-4437-4B30-A871-1619B695FEED}" type="datetimeFigureOut">
              <a:rPr lang="es-CO"/>
              <a:pPr>
                <a:defRPr/>
              </a:pPr>
              <a:t>11/07/2010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5B5CF-9886-47C0-93BC-E80DF8240FAC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26" Type="http://schemas.openxmlformats.org/officeDocument/2006/relationships/diagramQuickStyle" Target="../diagrams/quickStyle15.xml"/><Relationship Id="rId3" Type="http://schemas.openxmlformats.org/officeDocument/2006/relationships/oleObject" Target="../embeddings/oleObject4.bin"/><Relationship Id="rId21" Type="http://schemas.openxmlformats.org/officeDocument/2006/relationships/diagramQuickStyle" Target="../diagrams/quickStyle14.xml"/><Relationship Id="rId34" Type="http://schemas.openxmlformats.org/officeDocument/2006/relationships/diagramData" Target="../diagrams/data17.xml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5" Type="http://schemas.openxmlformats.org/officeDocument/2006/relationships/diagramLayout" Target="../diagrams/layout15.xml"/><Relationship Id="rId33" Type="http://schemas.microsoft.com/office/2007/relationships/diagramDrawing" Target="../diagrams/drawing16.xml"/><Relationship Id="rId38" Type="http://schemas.microsoft.com/office/2007/relationships/diagramDrawing" Target="../diagrams/drawing17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13.xml"/><Relationship Id="rId20" Type="http://schemas.openxmlformats.org/officeDocument/2006/relationships/diagramLayout" Target="../diagrams/layout14.xml"/><Relationship Id="rId29" Type="http://schemas.openxmlformats.org/officeDocument/2006/relationships/diagramData" Target="../diagrams/data16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24" Type="http://schemas.openxmlformats.org/officeDocument/2006/relationships/diagramData" Target="../diagrams/data15.xml"/><Relationship Id="rId32" Type="http://schemas.openxmlformats.org/officeDocument/2006/relationships/diagramColors" Target="../diagrams/colors16.xml"/><Relationship Id="rId37" Type="http://schemas.openxmlformats.org/officeDocument/2006/relationships/diagramColors" Target="../diagrams/colors17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23" Type="http://schemas.microsoft.com/office/2007/relationships/diagramDrawing" Target="../diagrams/drawing14.xml"/><Relationship Id="rId28" Type="http://schemas.microsoft.com/office/2007/relationships/diagramDrawing" Target="../diagrams/drawing15.xml"/><Relationship Id="rId36" Type="http://schemas.openxmlformats.org/officeDocument/2006/relationships/diagramQuickStyle" Target="../diagrams/quickStyle17.xml"/><Relationship Id="rId10" Type="http://schemas.openxmlformats.org/officeDocument/2006/relationships/diagramLayout" Target="../diagrams/layout12.xml"/><Relationship Id="rId19" Type="http://schemas.openxmlformats.org/officeDocument/2006/relationships/diagramData" Target="../diagrams/data14.xml"/><Relationship Id="rId31" Type="http://schemas.openxmlformats.org/officeDocument/2006/relationships/diagramQuickStyle" Target="../diagrams/quickStyle16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Relationship Id="rId22" Type="http://schemas.openxmlformats.org/officeDocument/2006/relationships/diagramColors" Target="../diagrams/colors14.xml"/><Relationship Id="rId27" Type="http://schemas.openxmlformats.org/officeDocument/2006/relationships/diagramColors" Target="../diagrams/colors15.xml"/><Relationship Id="rId30" Type="http://schemas.openxmlformats.org/officeDocument/2006/relationships/diagramLayout" Target="../diagrams/layout16.xml"/><Relationship Id="rId35" Type="http://schemas.openxmlformats.org/officeDocument/2006/relationships/diagramLayout" Target="../diagrams/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oleObject" Target="../embeddings/oleObject3.bin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538" y="1649413"/>
            <a:ext cx="3541712" cy="4964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" name="Picture 4" descr="word"/>
          <p:cNvPicPr>
            <a:picLocks noChangeAspect="1" noChangeArrowheads="1"/>
          </p:cNvPicPr>
          <p:nvPr/>
        </p:nvPicPr>
        <p:blipFill>
          <a:blip r:embed="rId4" cstate="print"/>
          <a:srcRect l="77344" b="5264"/>
          <a:stretch>
            <a:fillRect/>
          </a:stretch>
        </p:blipFill>
        <p:spPr bwMode="auto">
          <a:xfrm>
            <a:off x="5072063" y="2571750"/>
            <a:ext cx="321468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17 CuadroTexto"/>
          <p:cNvSpPr txBox="1">
            <a:spLocks noChangeArrowheads="1"/>
          </p:cNvSpPr>
          <p:nvPr/>
        </p:nvSpPr>
        <p:spPr bwMode="auto">
          <a:xfrm>
            <a:off x="2571750" y="5934075"/>
            <a:ext cx="5643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>
                <a:solidFill>
                  <a:schemeClr val="bg1"/>
                </a:solidFill>
                <a:latin typeface="Tahoma" pitchFamily="34" charset="0"/>
              </a:rPr>
              <a:t>PROYECTO ATN/ME-10105-C0. El rol de las remesas en el desarrollo del mercado de vivienda para personas de bajos ingresos.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36563" y="5943600"/>
          <a:ext cx="8135937" cy="842963"/>
        </p:xfrm>
        <a:graphic>
          <a:graphicData uri="http://schemas.openxmlformats.org/presentationml/2006/ole">
            <p:oleObj spid="_x0000_s1026" name="Imagen de mapa de bits" r:id="rId5" imgW="7535327" imgH="781159" progId="Paint.Picture">
              <p:embed/>
            </p:oleObj>
          </a:graphicData>
        </a:graphic>
      </p:graphicFrame>
      <p:sp>
        <p:nvSpPr>
          <p:cNvPr id="1030" name="14 Rectángulo"/>
          <p:cNvSpPr>
            <a:spLocks noChangeArrowheads="1"/>
          </p:cNvSpPr>
          <p:nvPr/>
        </p:nvSpPr>
        <p:spPr bwMode="auto">
          <a:xfrm>
            <a:off x="-571500" y="1357313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600" b="1">
                <a:latin typeface="Tahoma" pitchFamily="34" charset="0"/>
                <a:cs typeface="Tahoma" pitchFamily="34" charset="0"/>
              </a:rPr>
              <a:t>3 al 5 de Diciembre</a:t>
            </a:r>
          </a:p>
          <a:p>
            <a:pPr algn="ctr"/>
            <a:r>
              <a:rPr lang="es-CO" sz="1600" b="1">
                <a:latin typeface="Tahoma" pitchFamily="34" charset="0"/>
                <a:cs typeface="Tahoma" pitchFamily="34" charset="0"/>
              </a:rPr>
              <a:t>Cartagena de Indias</a:t>
            </a:r>
          </a:p>
        </p:txBody>
      </p:sp>
      <p:grpSp>
        <p:nvGrpSpPr>
          <p:cNvPr id="1031" name="14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2" name="11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033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357313"/>
            <a:ext cx="2000250" cy="633412"/>
          </a:xfrm>
        </p:spPr>
        <p:txBody>
          <a:bodyPr/>
          <a:lstStyle/>
          <a:p>
            <a:pPr eaLnBrk="1" hangingPunct="1"/>
            <a:r>
              <a:rPr lang="es-CO" sz="2800" b="1" smtClean="0">
                <a:latin typeface="Tahoma" pitchFamily="34" charset="0"/>
                <a:cs typeface="Tahoma" pitchFamily="34" charset="0"/>
              </a:rPr>
              <a:t>Metas</a:t>
            </a:r>
            <a:endParaRPr lang="es-ES" sz="2800" b="1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339" name="12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4" name="13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4342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  <p:graphicFrame>
        <p:nvGraphicFramePr>
          <p:cNvPr id="20" name="19 Diagrama"/>
          <p:cNvGraphicFramePr/>
          <p:nvPr/>
        </p:nvGraphicFramePr>
        <p:xfrm>
          <a:off x="714348" y="1571612"/>
          <a:ext cx="771530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28688" y="1428750"/>
            <a:ext cx="181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b="1">
                <a:latin typeface="Tahoma" pitchFamily="34" charset="0"/>
              </a:rPr>
              <a:t>Esquema</a:t>
            </a:r>
            <a:endParaRPr lang="es-ES" sz="2800" b="1">
              <a:latin typeface="Tahoma" pitchFamily="34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71500" y="6143625"/>
          <a:ext cx="7715250" cy="642938"/>
        </p:xfrm>
        <a:graphic>
          <a:graphicData uri="http://schemas.openxmlformats.org/presentationml/2006/ole">
            <p:oleObj spid="_x0000_s4098" name="Imagen de mapa de bits" r:id="rId3" imgW="7535327" imgH="781159" progId="Paint.Picture">
              <p:embed/>
            </p:oleObj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785786" y="1714488"/>
          <a:ext cx="1643042" cy="14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Flecha izquierda"/>
          <p:cNvSpPr/>
          <p:nvPr/>
        </p:nvSpPr>
        <p:spPr>
          <a:xfrm>
            <a:off x="2428860" y="2143116"/>
            <a:ext cx="928694" cy="500066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3" name="12 Diagrama"/>
          <p:cNvGraphicFramePr/>
          <p:nvPr/>
        </p:nvGraphicFramePr>
        <p:xfrm>
          <a:off x="7358082" y="4300373"/>
          <a:ext cx="142876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13 Flecha abajo"/>
          <p:cNvSpPr/>
          <p:nvPr/>
        </p:nvSpPr>
        <p:spPr>
          <a:xfrm>
            <a:off x="7858148" y="3786190"/>
            <a:ext cx="357190" cy="42862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8" name="17 Diagrama"/>
          <p:cNvGraphicFramePr/>
          <p:nvPr/>
        </p:nvGraphicFramePr>
        <p:xfrm>
          <a:off x="285752" y="4640057"/>
          <a:ext cx="235742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23 Diagrama"/>
          <p:cNvGraphicFramePr/>
          <p:nvPr/>
        </p:nvGraphicFramePr>
        <p:xfrm>
          <a:off x="285752" y="5354437"/>
          <a:ext cx="235742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25 Diagrama"/>
          <p:cNvGraphicFramePr/>
          <p:nvPr/>
        </p:nvGraphicFramePr>
        <p:xfrm>
          <a:off x="285752" y="3854239"/>
          <a:ext cx="235742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9" name="28 Diagrama"/>
          <p:cNvGraphicFramePr/>
          <p:nvPr/>
        </p:nvGraphicFramePr>
        <p:xfrm>
          <a:off x="285720" y="3071810"/>
          <a:ext cx="235745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31" name="30 Diagrama"/>
          <p:cNvGraphicFramePr/>
          <p:nvPr/>
        </p:nvGraphicFramePr>
        <p:xfrm>
          <a:off x="928662" y="1811326"/>
          <a:ext cx="77153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pSp>
        <p:nvGrpSpPr>
          <p:cNvPr id="4113" name="21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23" name="22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4115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6 CuadroTexto"/>
          <p:cNvSpPr txBox="1">
            <a:spLocks noChangeArrowheads="1"/>
          </p:cNvSpPr>
          <p:nvPr/>
        </p:nvSpPr>
        <p:spPr bwMode="auto">
          <a:xfrm>
            <a:off x="642938" y="1428750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CO" sz="2000" b="1">
                <a:latin typeface="Tahoma" pitchFamily="34" charset="0"/>
              </a:rPr>
              <a:t>Claves del proyecto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357158" y="1357298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71500" y="6143625"/>
          <a:ext cx="7715250" cy="642938"/>
        </p:xfrm>
        <a:graphic>
          <a:graphicData uri="http://schemas.openxmlformats.org/presentationml/2006/ole">
            <p:oleObj spid="_x0000_s5122" name="Imagen de mapa de bits" r:id="rId8" imgW="7535327" imgH="781159" progId="Paint.Picture">
              <p:embed/>
            </p:oleObj>
          </a:graphicData>
        </a:graphic>
      </p:graphicFrame>
      <p:grpSp>
        <p:nvGrpSpPr>
          <p:cNvPr id="5125" name="13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6" name="15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5127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6 CuadroTexto"/>
          <p:cNvSpPr txBox="1">
            <a:spLocks noChangeArrowheads="1"/>
          </p:cNvSpPr>
          <p:nvPr/>
        </p:nvSpPr>
        <p:spPr bwMode="auto">
          <a:xfrm>
            <a:off x="500063" y="1357313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3200">
                <a:latin typeface="Tahoma" pitchFamily="34" charset="0"/>
              </a:rPr>
              <a:t>Innovaciones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857224" y="1643050"/>
          <a:ext cx="771530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71500" y="6143625"/>
          <a:ext cx="7715250" cy="642938"/>
        </p:xfrm>
        <a:graphic>
          <a:graphicData uri="http://schemas.openxmlformats.org/presentationml/2006/ole">
            <p:oleObj spid="_x0000_s6146" name="Imagen de mapa de bits" r:id="rId8" imgW="7535327" imgH="781159" progId="Paint.Picture">
              <p:embed/>
            </p:oleObj>
          </a:graphicData>
        </a:graphic>
      </p:graphicFrame>
      <p:grpSp>
        <p:nvGrpSpPr>
          <p:cNvPr id="6149" name="13 Grupo"/>
          <p:cNvGrpSpPr>
            <a:grpSpLocks/>
          </p:cNvGrpSpPr>
          <p:nvPr/>
        </p:nvGrpSpPr>
        <p:grpSpPr bwMode="auto">
          <a:xfrm>
            <a:off x="0" y="0"/>
            <a:ext cx="9144000" cy="1700213"/>
            <a:chOff x="0" y="0"/>
            <a:chExt cx="9144000" cy="1714500"/>
          </a:xfrm>
        </p:grpSpPr>
        <p:sp>
          <p:nvSpPr>
            <p:cNvPr id="16" name="15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6151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6 Rectángulo"/>
          <p:cNvSpPr>
            <a:spLocks noChangeArrowheads="1"/>
          </p:cNvSpPr>
          <p:nvPr/>
        </p:nvSpPr>
        <p:spPr bwMode="auto">
          <a:xfrm>
            <a:off x="2428875" y="2786063"/>
            <a:ext cx="4572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es-CO" b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es-ES" b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es-ES" b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es-ES" b="1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28625" y="5857875"/>
          <a:ext cx="8135938" cy="842963"/>
        </p:xfrm>
        <a:graphic>
          <a:graphicData uri="http://schemas.openxmlformats.org/presentationml/2006/ole">
            <p:oleObj spid="_x0000_s2050" name="Imagen de mapa de bits" r:id="rId3" imgW="7535327" imgH="781159" progId="Paint.Picture">
              <p:embed/>
            </p:oleObj>
          </a:graphicData>
        </a:graphic>
      </p:graphicFrame>
      <p:sp>
        <p:nvSpPr>
          <p:cNvPr id="2052" name="12 CuadroTexto"/>
          <p:cNvSpPr txBox="1">
            <a:spLocks noChangeArrowheads="1"/>
          </p:cNvSpPr>
          <p:nvPr/>
        </p:nvSpPr>
        <p:spPr bwMode="auto">
          <a:xfrm>
            <a:off x="285750" y="1214438"/>
            <a:ext cx="3500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4800">
                <a:latin typeface="Tahoma" pitchFamily="34" charset="0"/>
              </a:rPr>
              <a:t>Colombia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786063" y="2571750"/>
          <a:ext cx="5857875" cy="249396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10255"/>
                <a:gridCol w="4347661"/>
              </a:tblGrid>
              <a:tr h="370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Población</a:t>
                      </a:r>
                      <a:endParaRPr lang="es-CO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42  millones</a:t>
                      </a:r>
                      <a:endParaRPr lang="es-CO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Extensión</a:t>
                      </a:r>
                      <a:endParaRPr lang="es-CO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1.141.748  Km2</a:t>
                      </a:r>
                      <a:endParaRPr lang="es-CO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Viviendas</a:t>
                      </a:r>
                      <a:endParaRPr lang="es-CO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10.5 millones</a:t>
                      </a:r>
                      <a:endParaRPr lang="es-CO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Migrantes</a:t>
                      </a:r>
                    </a:p>
                    <a:p>
                      <a:endParaRPr lang="es-CO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34.6%  USA, 23% España, 20% Venezuela.</a:t>
                      </a:r>
                      <a:endParaRPr lang="es-CO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7 ciudades con más de 1’000.000 de habitantes.</a:t>
                      </a:r>
                      <a:endParaRPr lang="es-CO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2.8 % tienen experiencia emigratoria al exterior.</a:t>
                      </a:r>
                      <a:endParaRPr lang="es-CO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5" name="17 Imagen" descr="mapadeColomb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98700"/>
            <a:ext cx="23574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" name="18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20" name="19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2068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2 Imagen" descr="Imagen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500438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1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3 Imagen" descr="Imagen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714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word"/>
          <p:cNvPicPr>
            <a:picLocks noChangeAspect="1" noChangeArrowheads="1"/>
          </p:cNvPicPr>
          <p:nvPr/>
        </p:nvPicPr>
        <p:blipFill>
          <a:blip r:embed="rId5" cstate="print"/>
          <a:srcRect l="77344" b="5264"/>
          <a:stretch>
            <a:fillRect/>
          </a:stretch>
        </p:blipFill>
        <p:spPr bwMode="auto">
          <a:xfrm>
            <a:off x="571500" y="142875"/>
            <a:ext cx="321468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785786" y="2428868"/>
          <a:ext cx="271464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1" name="10 Conector recto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6200000" flipH="1">
            <a:off x="964407" y="3393281"/>
            <a:ext cx="6858000" cy="714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1960563"/>
            <a:ext cx="3494088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86125" y="1743075"/>
            <a:ext cx="52578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Somos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empresas sociales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carácter privado.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Nacimos hace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 años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fruto de un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pacto social</a:t>
            </a: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entre los trabajadores y los empresarios.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Nos basamos en el principio filosófico de la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compensación.</a:t>
            </a: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Quienes tienen más, aportan más, para que reciban más quienes tienen menos .</a:t>
            </a:r>
            <a:endParaRPr lang="es-E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Nuestra función es la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entrega masiva de servicios sociales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los sectores populares, para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mejorar su condición de vida.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194.827</a:t>
            </a:r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empresas afiliadas,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3.978.600</a:t>
            </a:r>
            <a:r>
              <a:rPr lang="es-MX" sz="1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trabajadores afiliados. Población beneficiaria: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15.000.000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colombianos.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E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Aporte del </a:t>
            </a:r>
            <a:r>
              <a:rPr lang="es-ES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4% del valor de la nómina </a:t>
            </a:r>
            <a:r>
              <a:rPr lang="es-E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 las empresas afiliadas al sistema.</a:t>
            </a:r>
            <a:endParaRPr lang="es-MX" sz="1400" b="1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Actualmente hay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 Cajas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Compensación en el país y atienden a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millones de colombianos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con </a:t>
            </a:r>
            <a:r>
              <a:rPr lang="es-MX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1,8 billones </a:t>
            </a:r>
            <a:r>
              <a:rPr lang="es-MX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dólares de inversión social anual.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endParaRPr lang="es-MX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endParaRPr lang="es-ES" sz="1400" b="1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0" name="12 CuadroTexto"/>
          <p:cNvSpPr txBox="1">
            <a:spLocks noChangeArrowheads="1"/>
          </p:cNvSpPr>
          <p:nvPr/>
        </p:nvSpPr>
        <p:spPr bwMode="auto">
          <a:xfrm>
            <a:off x="428625" y="135413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b="1">
                <a:latin typeface="Tahoma" pitchFamily="34" charset="0"/>
                <a:cs typeface="Tahoma" pitchFamily="34" charset="0"/>
              </a:rPr>
              <a:t>Cajas de Compensación</a:t>
            </a:r>
          </a:p>
        </p:txBody>
      </p:sp>
      <p:grpSp>
        <p:nvGrpSpPr>
          <p:cNvPr id="9221" name="13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5" name="14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9223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0 CuadroTexto"/>
          <p:cNvSpPr txBox="1">
            <a:spLocks noChangeArrowheads="1"/>
          </p:cNvSpPr>
          <p:nvPr/>
        </p:nvSpPr>
        <p:spPr bwMode="auto">
          <a:xfrm>
            <a:off x="357188" y="1323975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400" b="1">
                <a:latin typeface="Tahoma" pitchFamily="34" charset="0"/>
                <a:cs typeface="Tahoma" pitchFamily="34" charset="0"/>
              </a:rPr>
              <a:t>Servicios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3000375" y="3500438"/>
            <a:ext cx="785813" cy="5715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6" name="15 Diagrama"/>
          <p:cNvGraphicFramePr/>
          <p:nvPr/>
        </p:nvGraphicFramePr>
        <p:xfrm>
          <a:off x="4071934" y="5429264"/>
          <a:ext cx="342902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1643042" y="5929330"/>
          <a:ext cx="142876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19 Flecha derecha"/>
          <p:cNvSpPr/>
          <p:nvPr/>
        </p:nvSpPr>
        <p:spPr>
          <a:xfrm>
            <a:off x="3143240" y="5929330"/>
            <a:ext cx="928694" cy="42862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pSp>
        <p:nvGrpSpPr>
          <p:cNvPr id="10249" name="21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23" name="22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0254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  <p:graphicFrame>
        <p:nvGraphicFramePr>
          <p:cNvPr id="10" name="9 Diagrama"/>
          <p:cNvGraphicFramePr/>
          <p:nvPr/>
        </p:nvGraphicFramePr>
        <p:xfrm>
          <a:off x="214282" y="1857364"/>
          <a:ext cx="271464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3500430" y="1857364"/>
          <a:ext cx="35719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20 Diagrama"/>
          <p:cNvGraphicFramePr/>
          <p:nvPr/>
        </p:nvGraphicFramePr>
        <p:xfrm>
          <a:off x="6929518" y="1928802"/>
          <a:ext cx="185732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27225"/>
            <a:ext cx="65722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142875" y="3071813"/>
            <a:ext cx="2071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CO" sz="2400">
                <a:latin typeface="Tahoma" pitchFamily="34" charset="0"/>
              </a:rPr>
              <a:t>Problemas en el proceso de compra de vivienda por un emigrante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CO" sz="2400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" sz="2400">
              <a:latin typeface="Tahoma" pitchFamily="34" charset="0"/>
            </a:endParaRPr>
          </a:p>
        </p:txBody>
      </p:sp>
      <p:grpSp>
        <p:nvGrpSpPr>
          <p:cNvPr id="11268" name="12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4" name="13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1270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892300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142875" y="2928938"/>
            <a:ext cx="1928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CO" sz="2400">
                <a:latin typeface="Tahoma" pitchFamily="34" charset="0"/>
              </a:rPr>
              <a:t>Problemas en el proceso de compra de vivienda por un emigrante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CO" sz="2400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s-ES" sz="2400">
              <a:latin typeface="Tahoma" pitchFamily="34" charset="0"/>
            </a:endParaRPr>
          </a:p>
        </p:txBody>
      </p:sp>
      <p:grpSp>
        <p:nvGrpSpPr>
          <p:cNvPr id="12292" name="12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5" name="14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2294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28688" y="1428750"/>
            <a:ext cx="2124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3200" b="1">
                <a:latin typeface="Tahoma" pitchFamily="34" charset="0"/>
              </a:rPr>
              <a:t>Proyecto </a:t>
            </a:r>
            <a:endParaRPr lang="es-ES" sz="3200" b="1">
              <a:latin typeface="Tahoma" pitchFamily="34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28625" y="5857875"/>
          <a:ext cx="8135938" cy="842963"/>
        </p:xfrm>
        <a:graphic>
          <a:graphicData uri="http://schemas.openxmlformats.org/presentationml/2006/ole">
            <p:oleObj spid="_x0000_s3074" name="Imagen de mapa de bits" r:id="rId3" imgW="7535327" imgH="781159" progId="Paint.Picture">
              <p:embed/>
            </p:oleObj>
          </a:graphicData>
        </a:graphic>
      </p:graphicFrame>
      <p:grpSp>
        <p:nvGrpSpPr>
          <p:cNvPr id="3076" name="14 Grupo"/>
          <p:cNvGrpSpPr>
            <a:grpSpLocks/>
          </p:cNvGrpSpPr>
          <p:nvPr/>
        </p:nvGrpSpPr>
        <p:grpSpPr bwMode="auto">
          <a:xfrm>
            <a:off x="0" y="0"/>
            <a:ext cx="9144000" cy="1714500"/>
            <a:chOff x="0" y="0"/>
            <a:chExt cx="9144000" cy="1714500"/>
          </a:xfrm>
        </p:grpSpPr>
        <p:sp>
          <p:nvSpPr>
            <p:cNvPr id="17" name="16 Onda"/>
            <p:cNvSpPr/>
            <p:nvPr/>
          </p:nvSpPr>
          <p:spPr bwMode="auto">
            <a:xfrm>
              <a:off x="0" y="0"/>
              <a:ext cx="9144000" cy="1714500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3079" name="14 Rectángulo"/>
            <p:cNvSpPr>
              <a:spLocks noChangeArrowheads="1"/>
            </p:cNvSpPr>
            <p:nvPr/>
          </p:nvSpPr>
          <p:spPr bwMode="auto">
            <a:xfrm>
              <a:off x="214282" y="214290"/>
              <a:ext cx="8715404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2800" b="1">
                  <a:latin typeface="Tahoma" pitchFamily="34" charset="0"/>
                  <a:cs typeface="Tahoma" pitchFamily="34" charset="0"/>
                </a:rPr>
                <a:t>ENCUENTRO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IDEAS PARA EL DESARROLLO DE MERCADOS DE VIVIENDA INCLUSIVOS</a:t>
              </a:r>
            </a:p>
            <a:p>
              <a:r>
                <a:rPr lang="es-CO" sz="1600" b="1">
                  <a:latin typeface="Tahoma" pitchFamily="34" charset="0"/>
                  <a:cs typeface="Tahoma" pitchFamily="34" charset="0"/>
                </a:rPr>
                <a:t>BID-FOMIN</a:t>
              </a:r>
            </a:p>
          </p:txBody>
        </p:sp>
      </p:grpSp>
      <p:graphicFrame>
        <p:nvGraphicFramePr>
          <p:cNvPr id="24" name="23 Diagrama"/>
          <p:cNvGraphicFramePr/>
          <p:nvPr/>
        </p:nvGraphicFramePr>
        <p:xfrm>
          <a:off x="285720" y="1928802"/>
          <a:ext cx="8358246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Diagrama"/>
          <p:cNvGraphicFramePr/>
          <p:nvPr/>
        </p:nvGraphicFramePr>
        <p:xfrm>
          <a:off x="214282" y="857232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22 Diagrama"/>
          <p:cNvGraphicFramePr/>
          <p:nvPr/>
        </p:nvGraphicFramePr>
        <p:xfrm>
          <a:off x="285720" y="214290"/>
          <a:ext cx="4000528" cy="52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934</Words>
  <Application>Microsoft Office PowerPoint</Application>
  <PresentationFormat>On-screen Show (4:3)</PresentationFormat>
  <Paragraphs>159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Tema de Office</vt:lpstr>
      <vt:lpstr>Imagen de mapa de bits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Metas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anarod</cp:lastModifiedBy>
  <cp:revision>125</cp:revision>
  <dcterms:created xsi:type="dcterms:W3CDTF">2007-11-26T15:01:37Z</dcterms:created>
  <dcterms:modified xsi:type="dcterms:W3CDTF">2010-07-12T00:40:38Z</dcterms:modified>
</cp:coreProperties>
</file>